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sldIdLst>
    <p:sldId id="350" r:id="rId6"/>
    <p:sldId id="351" r:id="rId7"/>
    <p:sldId id="262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984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0427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9813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57370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69379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624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0800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2175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45201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6165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7710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4C95D-C921-47ED-86E6-BA96E9AD56DF}" type="datetimeFigureOut">
              <a:rPr lang="en-AU" smtClean="0"/>
              <a:t>29/03/2021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23092-20D2-4FA6-BA9E-11E9A0CC557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034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7" Type="http://schemas.openxmlformats.org/officeDocument/2006/relationships/image" Target="../media/image8.t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tif"/><Relationship Id="rId5" Type="http://schemas.openxmlformats.org/officeDocument/2006/relationships/image" Target="../media/image6.png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D8AB79F-F890-4CD7-8C7B-673437908E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248" t="29385" r="22743" b="32713"/>
          <a:stretch/>
        </p:blipFill>
        <p:spPr>
          <a:xfrm>
            <a:off x="5732016" y="1070483"/>
            <a:ext cx="3418174" cy="38337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067225-0209-4CA2-93BA-384ED5B7B1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42" t="29256" r="45024" b="32713"/>
          <a:stretch/>
        </p:blipFill>
        <p:spPr>
          <a:xfrm>
            <a:off x="2272849" y="1112288"/>
            <a:ext cx="3459167" cy="37500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848445-9527-4144-B1B6-2BF8177314A8}"/>
              </a:ext>
            </a:extLst>
          </p:cNvPr>
          <p:cNvSpPr txBox="1"/>
          <p:nvPr/>
        </p:nvSpPr>
        <p:spPr>
          <a:xfrm>
            <a:off x="9792071" y="0"/>
            <a:ext cx="2399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Additional Figure 1</a:t>
            </a:r>
          </a:p>
        </p:txBody>
      </p:sp>
    </p:spTree>
    <p:extLst>
      <p:ext uri="{BB962C8B-B14F-4D97-AF65-F5344CB8AC3E}">
        <p14:creationId xmlns:p14="http://schemas.microsoft.com/office/powerpoint/2010/main" val="74347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BEC3AD5-8CCE-4C2C-81F1-4CAE7833F9B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25" t="24444" r="47917" b="27161"/>
          <a:stretch/>
        </p:blipFill>
        <p:spPr>
          <a:xfrm>
            <a:off x="2272785" y="1022310"/>
            <a:ext cx="3343821" cy="37993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9A078D-6668-4ED6-BA02-118FCFEF93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778" t="24444" r="18264" b="27161"/>
          <a:stretch/>
        </p:blipFill>
        <p:spPr>
          <a:xfrm>
            <a:off x="5616606" y="1022309"/>
            <a:ext cx="3343821" cy="37993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B65741-6F8F-48F0-949F-0448B628D72B}"/>
              </a:ext>
            </a:extLst>
          </p:cNvPr>
          <p:cNvSpPr txBox="1"/>
          <p:nvPr/>
        </p:nvSpPr>
        <p:spPr>
          <a:xfrm>
            <a:off x="9792071" y="0"/>
            <a:ext cx="2399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Additional Figure 2</a:t>
            </a:r>
          </a:p>
        </p:txBody>
      </p:sp>
    </p:spTree>
    <p:extLst>
      <p:ext uri="{BB962C8B-B14F-4D97-AF65-F5344CB8AC3E}">
        <p14:creationId xmlns:p14="http://schemas.microsoft.com/office/powerpoint/2010/main" val="3118435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B18EB64-F77B-4881-B11A-7F2781FC00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887" t="29763" r="27734" b="29267"/>
          <a:stretch/>
        </p:blipFill>
        <p:spPr>
          <a:xfrm>
            <a:off x="3712721" y="3426403"/>
            <a:ext cx="2280484" cy="21558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7F58DF-818A-478B-A631-AE2F202F8A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02" t="26559" r="58539" b="51274"/>
          <a:stretch/>
        </p:blipFill>
        <p:spPr>
          <a:xfrm>
            <a:off x="1419818" y="3087127"/>
            <a:ext cx="1883609" cy="13849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CC2597-CF0C-4927-A468-2BDA9B3FE41B}"/>
              </a:ext>
            </a:extLst>
          </p:cNvPr>
          <p:cNvSpPr txBox="1"/>
          <p:nvPr/>
        </p:nvSpPr>
        <p:spPr>
          <a:xfrm>
            <a:off x="1446001" y="3069989"/>
            <a:ext cx="790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B09A43-3386-49E7-9B54-90A0E2C88B78}"/>
              </a:ext>
            </a:extLst>
          </p:cNvPr>
          <p:cNvSpPr txBox="1"/>
          <p:nvPr/>
        </p:nvSpPr>
        <p:spPr>
          <a:xfrm>
            <a:off x="3481682" y="3008283"/>
            <a:ext cx="3417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19E3A0-9206-4CD7-B63D-53AC8257EC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02" t="51156" r="58539" b="25832"/>
          <a:stretch/>
        </p:blipFill>
        <p:spPr>
          <a:xfrm>
            <a:off x="1397434" y="4437473"/>
            <a:ext cx="1926630" cy="14705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DCDA19-C68E-4CF4-AAB1-CD0CE08BCDE7}"/>
              </a:ext>
            </a:extLst>
          </p:cNvPr>
          <p:cNvSpPr txBox="1"/>
          <p:nvPr/>
        </p:nvSpPr>
        <p:spPr>
          <a:xfrm>
            <a:off x="1446001" y="4568923"/>
            <a:ext cx="790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RUPP</a:t>
            </a:r>
          </a:p>
        </p:txBody>
      </p:sp>
      <p:pic>
        <p:nvPicPr>
          <p:cNvPr id="18" name="Picture 17" descr="A small piece of paper with writing on it&#10;&#10;Description automatically generated with low confidence">
            <a:extLst>
              <a:ext uri="{FF2B5EF4-FFF2-40B4-BE49-F238E27FC236}">
                <a16:creationId xmlns:a16="http://schemas.microsoft.com/office/drawing/2014/main" id="{3ACF40C2-7934-4D81-AAE6-354287ACD0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5" r="33465"/>
          <a:stretch/>
        </p:blipFill>
        <p:spPr>
          <a:xfrm>
            <a:off x="8701784" y="915954"/>
            <a:ext cx="2253849" cy="2070301"/>
          </a:xfrm>
          <a:prstGeom prst="rect">
            <a:avLst/>
          </a:prstGeom>
        </p:spPr>
      </p:pic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DE160CB6-177F-417E-872A-6403C92AD6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4" r="33466"/>
          <a:stretch/>
        </p:blipFill>
        <p:spPr>
          <a:xfrm>
            <a:off x="6323745" y="915957"/>
            <a:ext cx="2253849" cy="2070298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BCBE88E-BAC2-4542-B1E0-48299C2F3ABE}"/>
              </a:ext>
            </a:extLst>
          </p:cNvPr>
          <p:cNvSpPr txBox="1"/>
          <p:nvPr/>
        </p:nvSpPr>
        <p:spPr>
          <a:xfrm>
            <a:off x="6410961" y="930589"/>
            <a:ext cx="790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latin typeface="Arial" panose="020B0604020202020204" pitchFamily="34" charset="0"/>
                <a:cs typeface="Arial" panose="020B0604020202020204" pitchFamily="34" charset="0"/>
              </a:rPr>
              <a:t>Sham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97328B-22E3-49AC-A56E-7514FB8128D7}"/>
              </a:ext>
            </a:extLst>
          </p:cNvPr>
          <p:cNvSpPr txBox="1"/>
          <p:nvPr/>
        </p:nvSpPr>
        <p:spPr>
          <a:xfrm>
            <a:off x="8789000" y="930589"/>
            <a:ext cx="7908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dirty="0">
                <a:latin typeface="Arial" panose="020B0604020202020204" pitchFamily="34" charset="0"/>
                <a:cs typeface="Arial" panose="020B0604020202020204" pitchFamily="34" charset="0"/>
              </a:rPr>
              <a:t>RUPP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1478D48-8E5C-4573-B4D8-76AACBFC25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194" t="55399" r="30313" b="12501"/>
          <a:stretch/>
        </p:blipFill>
        <p:spPr>
          <a:xfrm>
            <a:off x="3537388" y="831648"/>
            <a:ext cx="2462370" cy="216953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BDC208E-F846-4A7D-B9AD-192DF01D05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575" t="55399" r="55053" b="12501"/>
          <a:stretch/>
        </p:blipFill>
        <p:spPr>
          <a:xfrm>
            <a:off x="1085630" y="831649"/>
            <a:ext cx="2327565" cy="2169535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85F13C2-3123-480A-8D60-887E78439B89}"/>
              </a:ext>
            </a:extLst>
          </p:cNvPr>
          <p:cNvSpPr txBox="1"/>
          <p:nvPr/>
        </p:nvSpPr>
        <p:spPr>
          <a:xfrm>
            <a:off x="1017704" y="783517"/>
            <a:ext cx="341760" cy="3539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A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B9FD76A-9BDA-406F-A640-00885B6ED764}"/>
              </a:ext>
            </a:extLst>
          </p:cNvPr>
          <p:cNvSpPr txBox="1"/>
          <p:nvPr/>
        </p:nvSpPr>
        <p:spPr>
          <a:xfrm>
            <a:off x="3452717" y="783517"/>
            <a:ext cx="330540" cy="35394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56B921F-BE0B-45D8-AFC8-9892ED9C18FC}"/>
              </a:ext>
            </a:extLst>
          </p:cNvPr>
          <p:cNvSpPr txBox="1"/>
          <p:nvPr/>
        </p:nvSpPr>
        <p:spPr>
          <a:xfrm>
            <a:off x="1012483" y="3008284"/>
            <a:ext cx="34176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DA8D3B-C4B0-4EC3-8596-652D00B81400}"/>
              </a:ext>
            </a:extLst>
          </p:cNvPr>
          <p:cNvSpPr txBox="1"/>
          <p:nvPr/>
        </p:nvSpPr>
        <p:spPr>
          <a:xfrm>
            <a:off x="5993205" y="783517"/>
            <a:ext cx="33054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  <p:pic>
        <p:nvPicPr>
          <p:cNvPr id="32" name="Picture 31" descr="Chart, box and whisker chart&#10;&#10;Description automatically generated">
            <a:extLst>
              <a:ext uri="{FF2B5EF4-FFF2-40B4-BE49-F238E27FC236}">
                <a16:creationId xmlns:a16="http://schemas.microsoft.com/office/drawing/2014/main" id="{0A33231C-61DF-4E0E-8567-43AE4A492A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8919" y="3198256"/>
            <a:ext cx="2743704" cy="2424315"/>
          </a:xfrm>
          <a:prstGeom prst="rect">
            <a:avLst/>
          </a:prstGeom>
        </p:spPr>
      </p:pic>
      <p:pic>
        <p:nvPicPr>
          <p:cNvPr id="34" name="Picture 33" descr="Chart, box and whisker chart&#10;&#10;Description automatically generated">
            <a:extLst>
              <a:ext uri="{FF2B5EF4-FFF2-40B4-BE49-F238E27FC236}">
                <a16:creationId xmlns:a16="http://schemas.microsoft.com/office/drawing/2014/main" id="{B81E64D4-C24C-4B53-B792-9298697810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212" y="3179295"/>
            <a:ext cx="2743704" cy="24432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0A55A9-8DFC-4446-96B5-8618BF484437}"/>
              </a:ext>
            </a:extLst>
          </p:cNvPr>
          <p:cNvSpPr txBox="1"/>
          <p:nvPr/>
        </p:nvSpPr>
        <p:spPr>
          <a:xfrm>
            <a:off x="6032338" y="3027201"/>
            <a:ext cx="317716" cy="35394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E02D487-3D86-4C2A-A791-DB45254070CE}"/>
              </a:ext>
            </a:extLst>
          </p:cNvPr>
          <p:cNvSpPr txBox="1"/>
          <p:nvPr/>
        </p:nvSpPr>
        <p:spPr>
          <a:xfrm>
            <a:off x="8268920" y="3021285"/>
            <a:ext cx="354584" cy="35394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D9F91E9-5EF2-439C-A16F-6EEE94F32F00}"/>
              </a:ext>
            </a:extLst>
          </p:cNvPr>
          <p:cNvCxnSpPr>
            <a:cxnSpLocks/>
          </p:cNvCxnSpPr>
          <p:nvPr/>
        </p:nvCxnSpPr>
        <p:spPr>
          <a:xfrm flipV="1">
            <a:off x="7450669" y="1464301"/>
            <a:ext cx="112538" cy="170001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25BBD312-E3A0-458B-92F8-A3CEA4BD18DD}"/>
              </a:ext>
            </a:extLst>
          </p:cNvPr>
          <p:cNvCxnSpPr>
            <a:cxnSpLocks/>
          </p:cNvCxnSpPr>
          <p:nvPr/>
        </p:nvCxnSpPr>
        <p:spPr>
          <a:xfrm flipV="1">
            <a:off x="9761795" y="1694523"/>
            <a:ext cx="112538" cy="170001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48FF1BB-06B5-46E3-A0CE-302934B94DB2}"/>
              </a:ext>
            </a:extLst>
          </p:cNvPr>
          <p:cNvSpPr txBox="1"/>
          <p:nvPr/>
        </p:nvSpPr>
        <p:spPr>
          <a:xfrm>
            <a:off x="9792071" y="0"/>
            <a:ext cx="2399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Additional Figure 3</a:t>
            </a:r>
          </a:p>
        </p:txBody>
      </p:sp>
    </p:spTree>
    <p:extLst>
      <p:ext uri="{BB962C8B-B14F-4D97-AF65-F5344CB8AC3E}">
        <p14:creationId xmlns:p14="http://schemas.microsoft.com/office/powerpoint/2010/main" val="91626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6DA3032-4B8A-41E2-81FC-321D008143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568" t="20453" r="26238" b="19871"/>
          <a:stretch/>
        </p:blipFill>
        <p:spPr>
          <a:xfrm>
            <a:off x="2528656" y="887767"/>
            <a:ext cx="7134687" cy="43391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815485-2789-46E9-957D-0938B45C909A}"/>
              </a:ext>
            </a:extLst>
          </p:cNvPr>
          <p:cNvSpPr txBox="1"/>
          <p:nvPr/>
        </p:nvSpPr>
        <p:spPr>
          <a:xfrm>
            <a:off x="9792071" y="0"/>
            <a:ext cx="2399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Additional Figure 4</a:t>
            </a:r>
          </a:p>
        </p:txBody>
      </p:sp>
    </p:spTree>
    <p:extLst>
      <p:ext uri="{BB962C8B-B14F-4D97-AF65-F5344CB8AC3E}">
        <p14:creationId xmlns:p14="http://schemas.microsoft.com/office/powerpoint/2010/main" val="2487400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abArchives xmlns:xsi="http://www.w3.org/2001/XMLSchema-instance" xmlns:xsd="http://www.w3.org/2001/XMLSchema">
  <BaseUri>https://au-mynotebook.labarchives.com</BaseUri>
  <eid>NDAxLjd8MTA0NzI5LzMwOS9FbnRyeVBhcnQvMzU5ODI4NzkwMHwxMDE5LjY5OTk5OTk5OTk5OTk=</eid>
  <version>1</version>
  <updated-at>2021-03-29T11:24:13+11:00</updated-at>
</LabArchiv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EF6E14FB23074B8B81BFCCBFDFA02D" ma:contentTypeVersion="15" ma:contentTypeDescription="Create a new document." ma:contentTypeScope="" ma:versionID="a973dd46bd40fe96504a6f22cf0d2361">
  <xsd:schema xmlns:xsd="http://www.w3.org/2001/XMLSchema" xmlns:xs="http://www.w3.org/2001/XMLSchema" xmlns:p="http://schemas.microsoft.com/office/2006/metadata/properties" xmlns:ns1="http://schemas.microsoft.com/sharepoint/v3" xmlns:ns3="f55cb24b-96a4-47a1-aae8-7da1d42d8af8" xmlns:ns4="9c9f5ead-1e4c-4791-8bcc-bd696e7e914b" targetNamespace="http://schemas.microsoft.com/office/2006/metadata/properties" ma:root="true" ma:fieldsID="62a8ce9271e41df881c617b33c7f605f" ns1:_="" ns3:_="" ns4:_="">
    <xsd:import namespace="http://schemas.microsoft.com/sharepoint/v3"/>
    <xsd:import namespace="f55cb24b-96a4-47a1-aae8-7da1d42d8af8"/>
    <xsd:import namespace="9c9f5ead-1e4c-4791-8bcc-bd696e7e914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1:_ip_UnifiedCompliancePolicyProperties" minOccurs="0"/>
                <xsd:element ref="ns1:_ip_UnifiedCompliancePolicyUIAc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7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8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5cb24b-96a4-47a1-aae8-7da1d42d8a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2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9f5ead-1e4c-4791-8bcc-bd696e7e914b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0F92642-A19D-46B7-9D41-F5A607598B38}">
  <ds:schemaRefs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711A0CE-0540-4A4E-9FC7-7F9046A8D69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55cb24b-96a4-47a1-aae8-7da1d42d8af8"/>
    <ds:schemaRef ds:uri="9c9f5ead-1e4c-4791-8bcc-bd696e7e914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0806074-4E51-4152-97A9-88E86A78A844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49C0252-8075-4C09-B4B5-7962E3FB3986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9c9f5ead-1e4c-4791-8bcc-bd696e7e914b"/>
    <ds:schemaRef ds:uri="http://schemas.microsoft.com/office/infopath/2007/PartnerControls"/>
    <ds:schemaRef ds:uri="http://purl.org/dc/elements/1.1/"/>
    <ds:schemaRef ds:uri="http://schemas.microsoft.com/office/2006/metadata/properties"/>
    <ds:schemaRef ds:uri="f55cb24b-96a4-47a1-aae8-7da1d42d8af8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1706</TotalTime>
  <Words>23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Claire Crosbie</dc:creator>
  <cp:lastModifiedBy>Lana McClements</cp:lastModifiedBy>
  <cp:revision>31</cp:revision>
  <dcterms:created xsi:type="dcterms:W3CDTF">2020-12-03T00:36:55Z</dcterms:created>
  <dcterms:modified xsi:type="dcterms:W3CDTF">2021-03-29T03:56:27Z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1a6c3db-1667-4f49-995a-8b9973972958_Enabled">
    <vt:lpwstr>true</vt:lpwstr>
  </property>
  <property fmtid="{D5CDD505-2E9C-101B-9397-08002B2CF9AE}" pid="3" name="MSIP_Label_51a6c3db-1667-4f49-995a-8b9973972958_SetDate">
    <vt:lpwstr>2021-03-29T03:55:53Z</vt:lpwstr>
  </property>
  <property fmtid="{D5CDD505-2E9C-101B-9397-08002B2CF9AE}" pid="4" name="MSIP_Label_51a6c3db-1667-4f49-995a-8b9973972958_Method">
    <vt:lpwstr>Standard</vt:lpwstr>
  </property>
  <property fmtid="{D5CDD505-2E9C-101B-9397-08002B2CF9AE}" pid="5" name="MSIP_Label_51a6c3db-1667-4f49-995a-8b9973972958_Name">
    <vt:lpwstr>UTS-Internal</vt:lpwstr>
  </property>
  <property fmtid="{D5CDD505-2E9C-101B-9397-08002B2CF9AE}" pid="6" name="MSIP_Label_51a6c3db-1667-4f49-995a-8b9973972958_SiteId">
    <vt:lpwstr>e8911c26-cf9f-4a9c-878e-527807be8791</vt:lpwstr>
  </property>
  <property fmtid="{D5CDD505-2E9C-101B-9397-08002B2CF9AE}" pid="7" name="MSIP_Label_51a6c3db-1667-4f49-995a-8b9973972958_ActionId">
    <vt:lpwstr>c3d799c1-738b-4a09-8417-9451313f14a7</vt:lpwstr>
  </property>
  <property fmtid="{D5CDD505-2E9C-101B-9397-08002B2CF9AE}" pid="8" name="MSIP_Label_51a6c3db-1667-4f49-995a-8b9973972958_ContentBits">
    <vt:lpwstr>0</vt:lpwstr>
  </property>
  <property fmtid="{D5CDD505-2E9C-101B-9397-08002B2CF9AE}" pid="9" name="ContentTypeId">
    <vt:lpwstr>0x01010003EF6E14FB23074B8B81BFCCBFDFA02D</vt:lpwstr>
  </property>
</Properties>
</file>