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65" r:id="rId2"/>
  </p:sldIdLst>
  <p:sldSz cx="12192000" cy="6858000"/>
  <p:notesSz cx="6865938" cy="9158288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6400" autoAdjust="0"/>
  </p:normalViewPr>
  <p:slideViewPr>
    <p:cSldViewPr snapToGrid="0">
      <p:cViewPr varScale="1">
        <p:scale>
          <a:sx n="80" d="100"/>
          <a:sy n="80" d="100"/>
        </p:scale>
        <p:origin x="172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6/11/relationships/changesInfo" Target="changesInfos/changesInfo1.xml"/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oanna Bury" userId="0eb69649-27cb-4e1f-82d4-22f29aef5571" providerId="ADAL" clId="{EAA5E770-1022-4788-99BA-9E07B5826E3F}"/>
    <pc:docChg chg="modSld">
      <pc:chgData name="Joanna Bury" userId="0eb69649-27cb-4e1f-82d4-22f29aef5571" providerId="ADAL" clId="{EAA5E770-1022-4788-99BA-9E07B5826E3F}" dt="2020-12-22T22:29:48.140" v="12" actId="207"/>
      <pc:docMkLst>
        <pc:docMk/>
      </pc:docMkLst>
      <pc:sldChg chg="modSp mod">
        <pc:chgData name="Joanna Bury" userId="0eb69649-27cb-4e1f-82d4-22f29aef5571" providerId="ADAL" clId="{EAA5E770-1022-4788-99BA-9E07B5826E3F}" dt="2020-12-22T22:29:48.140" v="12" actId="207"/>
        <pc:sldMkLst>
          <pc:docMk/>
          <pc:sldMk cId="81433010" sldId="265"/>
        </pc:sldMkLst>
        <pc:spChg chg="mod">
          <ac:chgData name="Joanna Bury" userId="0eb69649-27cb-4e1f-82d4-22f29aef5571" providerId="ADAL" clId="{EAA5E770-1022-4788-99BA-9E07B5826E3F}" dt="2020-12-22T22:29:30.880" v="1" actId="207"/>
          <ac:spMkLst>
            <pc:docMk/>
            <pc:sldMk cId="81433010" sldId="265"/>
            <ac:spMk id="2" creationId="{00000000-0000-0000-0000-000000000000}"/>
          </ac:spMkLst>
        </pc:spChg>
        <pc:spChg chg="mod">
          <ac:chgData name="Joanna Bury" userId="0eb69649-27cb-4e1f-82d4-22f29aef5571" providerId="ADAL" clId="{EAA5E770-1022-4788-99BA-9E07B5826E3F}" dt="2020-12-22T22:29:48.140" v="12" actId="207"/>
          <ac:spMkLst>
            <pc:docMk/>
            <pc:sldMk cId="81433010" sldId="265"/>
            <ac:spMk id="5" creationId="{00000000-0000-0000-0000-000000000000}"/>
          </ac:spMkLst>
        </pc:spChg>
        <pc:spChg chg="mod">
          <ac:chgData name="Joanna Bury" userId="0eb69649-27cb-4e1f-82d4-22f29aef5571" providerId="ADAL" clId="{EAA5E770-1022-4788-99BA-9E07B5826E3F}" dt="2020-12-22T22:29:48.140" v="12" actId="207"/>
          <ac:spMkLst>
            <pc:docMk/>
            <pc:sldMk cId="81433010" sldId="265"/>
            <ac:spMk id="6" creationId="{00000000-0000-0000-0000-000000000000}"/>
          </ac:spMkLst>
        </pc:spChg>
        <pc:spChg chg="mod">
          <ac:chgData name="Joanna Bury" userId="0eb69649-27cb-4e1f-82d4-22f29aef5571" providerId="ADAL" clId="{EAA5E770-1022-4788-99BA-9E07B5826E3F}" dt="2020-12-22T22:29:48.140" v="12" actId="207"/>
          <ac:spMkLst>
            <pc:docMk/>
            <pc:sldMk cId="81433010" sldId="265"/>
            <ac:spMk id="7" creationId="{00000000-0000-0000-0000-000000000000}"/>
          </ac:spMkLst>
        </pc:spChg>
        <pc:spChg chg="mod">
          <ac:chgData name="Joanna Bury" userId="0eb69649-27cb-4e1f-82d4-22f29aef5571" providerId="ADAL" clId="{EAA5E770-1022-4788-99BA-9E07B5826E3F}" dt="2020-12-22T22:29:48.140" v="12" actId="207"/>
          <ac:spMkLst>
            <pc:docMk/>
            <pc:sldMk cId="81433010" sldId="265"/>
            <ac:spMk id="8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4975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9375" y="0"/>
            <a:ext cx="2974975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700917-E798-4023-BFD3-121634CE0515}" type="datetimeFigureOut">
              <a:rPr lang="ko-KR" altLang="en-US" smtClean="0"/>
              <a:t>2021-02-05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687388" y="1144588"/>
            <a:ext cx="5492750" cy="30908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7388" y="4406900"/>
            <a:ext cx="5492750" cy="3606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99500"/>
            <a:ext cx="2974975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9375" y="8699500"/>
            <a:ext cx="2974975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693DD2C-3778-46B0-BAB2-73F32E20FD5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64932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DA3B1E-3394-45D8-BCCE-CBF4198E614B}" type="datetimeFigureOut">
              <a:rPr lang="ko-KR" altLang="en-US" smtClean="0"/>
              <a:t>2021-02-05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1BCCAD-33CA-431D-9722-FCE4F383414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154329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DA3B1E-3394-45D8-BCCE-CBF4198E614B}" type="datetimeFigureOut">
              <a:rPr lang="ko-KR" altLang="en-US" smtClean="0"/>
              <a:t>2021-02-05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1BCCAD-33CA-431D-9722-FCE4F383414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796305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DA3B1E-3394-45D8-BCCE-CBF4198E614B}" type="datetimeFigureOut">
              <a:rPr lang="ko-KR" altLang="en-US" smtClean="0"/>
              <a:t>2021-02-05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1BCCAD-33CA-431D-9722-FCE4F383414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947922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DA3B1E-3394-45D8-BCCE-CBF4198E614B}" type="datetimeFigureOut">
              <a:rPr lang="ko-KR" altLang="en-US" smtClean="0"/>
              <a:t>2021-02-05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1BCCAD-33CA-431D-9722-FCE4F383414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340217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DA3B1E-3394-45D8-BCCE-CBF4198E614B}" type="datetimeFigureOut">
              <a:rPr lang="ko-KR" altLang="en-US" smtClean="0"/>
              <a:t>2021-02-05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1BCCAD-33CA-431D-9722-FCE4F383414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261199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DA3B1E-3394-45D8-BCCE-CBF4198E614B}" type="datetimeFigureOut">
              <a:rPr lang="ko-KR" altLang="en-US" smtClean="0"/>
              <a:t>2021-02-05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1BCCAD-33CA-431D-9722-FCE4F383414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354602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DA3B1E-3394-45D8-BCCE-CBF4198E614B}" type="datetimeFigureOut">
              <a:rPr lang="ko-KR" altLang="en-US" smtClean="0"/>
              <a:t>2021-02-05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1BCCAD-33CA-431D-9722-FCE4F383414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527050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DA3B1E-3394-45D8-BCCE-CBF4198E614B}" type="datetimeFigureOut">
              <a:rPr lang="ko-KR" altLang="en-US" smtClean="0"/>
              <a:t>2021-02-05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1BCCAD-33CA-431D-9722-FCE4F383414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162550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DA3B1E-3394-45D8-BCCE-CBF4198E614B}" type="datetimeFigureOut">
              <a:rPr lang="ko-KR" altLang="en-US" smtClean="0"/>
              <a:t>2021-02-05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1BCCAD-33CA-431D-9722-FCE4F383414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426628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DA3B1E-3394-45D8-BCCE-CBF4198E614B}" type="datetimeFigureOut">
              <a:rPr lang="ko-KR" altLang="en-US" smtClean="0"/>
              <a:t>2021-02-05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1BCCAD-33CA-431D-9722-FCE4F383414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512670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DA3B1E-3394-45D8-BCCE-CBF4198E614B}" type="datetimeFigureOut">
              <a:rPr lang="ko-KR" altLang="en-US" smtClean="0"/>
              <a:t>2021-02-05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1BCCAD-33CA-431D-9722-FCE4F383414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79079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DA3B1E-3394-45D8-BCCE-CBF4198E614B}" type="datetimeFigureOut">
              <a:rPr lang="ko-KR" altLang="en-US" smtClean="0"/>
              <a:t>2021-02-05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1BCCAD-33CA-431D-9722-FCE4F383414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261788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tiff"/><Relationship Id="rId4" Type="http://schemas.openxmlformats.org/officeDocument/2006/relationships/image" Target="../media/image3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951109" y="653658"/>
            <a:ext cx="10287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b="1" dirty="0"/>
              <a:t>a</a:t>
            </a:r>
            <a:r>
              <a:rPr lang="en-US" altLang="ko-KR" dirty="0"/>
              <a:t>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433006" y="653658"/>
            <a:ext cx="10287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b="1" dirty="0"/>
              <a:t>b</a:t>
            </a:r>
            <a:r>
              <a:rPr lang="en-US" altLang="ko-KR" dirty="0"/>
              <a:t>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951109" y="3735344"/>
            <a:ext cx="10287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b="1" dirty="0"/>
              <a:t>c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405661" y="3735344"/>
            <a:ext cx="10287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b="1" dirty="0"/>
              <a:t>d</a:t>
            </a:r>
            <a:r>
              <a:rPr lang="en-US" altLang="ko-KR" dirty="0"/>
              <a:t> </a:t>
            </a:r>
          </a:p>
        </p:txBody>
      </p:sp>
      <p:pic>
        <p:nvPicPr>
          <p:cNvPr id="9" name="그림 8" descr="SQC2_25_PDL1-Negative"/>
          <p:cNvPicPr>
            <a:picLocks noGrp="1" noChangeAspect="1"/>
          </p:cNvPicPr>
          <p:nvPr isPhoto="1"/>
        </p:nvPicPr>
        <p:blipFill>
          <a:blip r:embed="rId2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5459" y="679210"/>
            <a:ext cx="3483148" cy="2612361"/>
          </a:xfrm>
          <a:prstGeom prst="rect">
            <a:avLst/>
          </a:prstGeom>
        </p:spPr>
      </p:pic>
      <p:pic>
        <p:nvPicPr>
          <p:cNvPr id="10" name="그림 9" descr="SQC2_17_PDL1-Positive"/>
          <p:cNvPicPr>
            <a:picLocks noGrp="1" noChangeAspect="1"/>
          </p:cNvPicPr>
          <p:nvPr isPhoto="1"/>
        </p:nvPicPr>
        <p:blipFill>
          <a:blip r:embed="rId3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7356" y="699720"/>
            <a:ext cx="3455802" cy="2591851"/>
          </a:xfrm>
          <a:prstGeom prst="rect">
            <a:avLst/>
          </a:prstGeom>
        </p:spPr>
      </p:pic>
      <p:pic>
        <p:nvPicPr>
          <p:cNvPr id="11" name="그림 10" descr="SQC2_40_PVR_Negative"/>
          <p:cNvPicPr>
            <a:picLocks noGrp="1" noChangeAspect="1"/>
          </p:cNvPicPr>
          <p:nvPr isPhoto="1"/>
        </p:nvPicPr>
        <p:blipFill>
          <a:blip r:embed="rId4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8572" y="3735345"/>
            <a:ext cx="3483149" cy="2612361"/>
          </a:xfrm>
          <a:prstGeom prst="rect">
            <a:avLst/>
          </a:prstGeom>
        </p:spPr>
      </p:pic>
      <p:pic>
        <p:nvPicPr>
          <p:cNvPr id="12" name="그림 11" descr="SQC2_35_PVR-3-PVR-positive"/>
          <p:cNvPicPr>
            <a:picLocks noGrp="1" noChangeAspect="1"/>
          </p:cNvPicPr>
          <p:nvPr isPhoto="1"/>
        </p:nvPicPr>
        <p:blipFill>
          <a:blip r:embed="rId5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20011" y="3735344"/>
            <a:ext cx="3483147" cy="2612361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285027" y="209884"/>
            <a:ext cx="36054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b="1" dirty="0" smtClean="0"/>
              <a:t>Supplementary Figure 1</a:t>
            </a:r>
            <a:endParaRPr lang="ko-KR" altLang="en-US" b="1" dirty="0"/>
          </a:p>
        </p:txBody>
      </p:sp>
    </p:spTree>
    <p:extLst>
      <p:ext uri="{BB962C8B-B14F-4D97-AF65-F5344CB8AC3E}">
        <p14:creationId xmlns:p14="http://schemas.microsoft.com/office/powerpoint/2010/main" val="814330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2806</TotalTime>
  <Words>7</Words>
  <Application>Microsoft Office PowerPoint</Application>
  <PresentationFormat>와이드스크린</PresentationFormat>
  <Paragraphs>5</Paragraphs>
  <Slides>1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2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4" baseType="lpstr">
      <vt:lpstr>맑은 고딕</vt:lpstr>
      <vt:lpstr>Arial</vt:lpstr>
      <vt:lpstr>Office 테마</vt:lpstr>
      <vt:lpstr>PowerPoint 프레젠테이션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PVR in Squamous Cell Lung Cancer</dc:title>
  <dc:creator>이기쁨(강남)종양내과)</dc:creator>
  <cp:lastModifiedBy>이기쁨(강남)종양내과)</cp:lastModifiedBy>
  <cp:revision>106</cp:revision>
  <cp:lastPrinted>2020-10-07T03:38:58Z</cp:lastPrinted>
  <dcterms:created xsi:type="dcterms:W3CDTF">2020-07-19T06:17:50Z</dcterms:created>
  <dcterms:modified xsi:type="dcterms:W3CDTF">2021-02-05T05:43:41Z</dcterms:modified>
</cp:coreProperties>
</file>