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12192000" cy="6858000"/>
  <p:notesSz cx="6865938" cy="91582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00" autoAdjust="0"/>
  </p:normalViewPr>
  <p:slideViewPr>
    <p:cSldViewPr snapToGrid="0">
      <p:cViewPr varScale="1">
        <p:scale>
          <a:sx n="111" d="100"/>
          <a:sy n="111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4975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00917-E798-4023-BFD3-121634CE0515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4588"/>
            <a:ext cx="5492750" cy="3090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7388" y="4406900"/>
            <a:ext cx="5492750" cy="3606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99500"/>
            <a:ext cx="2974975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375" y="8699500"/>
            <a:ext cx="2974975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3DD2C-3778-46B0-BAB2-73F32E20FD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493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5432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963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4792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402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611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546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270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6255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266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1267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907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A3B1E-3394-45D8-BCCE-CBF4198E614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617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SQC2_09_PDL1_low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361" y="1477107"/>
            <a:ext cx="2602523" cy="1951893"/>
          </a:xfrm>
          <a:prstGeom prst="rect">
            <a:avLst/>
          </a:prstGeom>
        </p:spPr>
      </p:pic>
      <p:pic>
        <p:nvPicPr>
          <p:cNvPr id="3" name="그림 2" descr="SQC2_09_PVR_low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361" y="3552088"/>
            <a:ext cx="2602523" cy="1951892"/>
          </a:xfrm>
          <a:prstGeom prst="rect">
            <a:avLst/>
          </a:prstGeom>
        </p:spPr>
      </p:pic>
      <p:pic>
        <p:nvPicPr>
          <p:cNvPr id="4" name="그림 3" descr="SQC2_18_PDL1_low"/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476" y="1477106"/>
            <a:ext cx="2602524" cy="1951893"/>
          </a:xfrm>
          <a:prstGeom prst="rect">
            <a:avLst/>
          </a:prstGeom>
        </p:spPr>
      </p:pic>
      <p:pic>
        <p:nvPicPr>
          <p:cNvPr id="5" name="그림 4" descr="SQC2_18_PVR_low"/>
          <p:cNvPicPr>
            <a:picLocks noGrp="1" noChangeAspect="1"/>
          </p:cNvPicPr>
          <p:nvPr isPhoto="1"/>
        </p:nvPicPr>
        <p:blipFill>
          <a:blip r:embed="rId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477" y="3552087"/>
            <a:ext cx="2602524" cy="1951893"/>
          </a:xfrm>
          <a:prstGeom prst="rect">
            <a:avLst/>
          </a:prstGeom>
        </p:spPr>
      </p:pic>
      <p:pic>
        <p:nvPicPr>
          <p:cNvPr id="11" name="그림 10" descr="SQC2_21_PDL1_low"/>
          <p:cNvPicPr>
            <a:picLocks noGrp="1" noChangeAspect="1"/>
          </p:cNvPicPr>
          <p:nvPr isPhoto="1"/>
        </p:nvPicPr>
        <p:blipFill>
          <a:blip r:embed="rId6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944" y="1476007"/>
            <a:ext cx="2603990" cy="1952992"/>
          </a:xfrm>
          <a:prstGeom prst="rect">
            <a:avLst/>
          </a:prstGeom>
        </p:spPr>
      </p:pic>
      <p:pic>
        <p:nvPicPr>
          <p:cNvPr id="12" name="그림 11" descr="SQC2_21_PVR_low"/>
          <p:cNvPicPr>
            <a:picLocks noGrp="1" noChangeAspect="1"/>
          </p:cNvPicPr>
          <p:nvPr isPhoto="1"/>
        </p:nvPicPr>
        <p:blipFill>
          <a:blip r:embed="rId7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943" y="3552087"/>
            <a:ext cx="2603991" cy="1952993"/>
          </a:xfrm>
          <a:prstGeom prst="rect">
            <a:avLst/>
          </a:prstGeom>
        </p:spPr>
      </p:pic>
      <p:pic>
        <p:nvPicPr>
          <p:cNvPr id="13" name="그림 12" descr="SQC2_41_PDL1_low"/>
          <p:cNvPicPr>
            <a:picLocks noGrp="1" noChangeAspect="1"/>
          </p:cNvPicPr>
          <p:nvPr isPhoto="1"/>
        </p:nvPicPr>
        <p:blipFill>
          <a:blip r:embed="rId8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81" y="1476007"/>
            <a:ext cx="2625968" cy="1969476"/>
          </a:xfrm>
          <a:prstGeom prst="rect">
            <a:avLst/>
          </a:prstGeom>
        </p:spPr>
      </p:pic>
      <p:pic>
        <p:nvPicPr>
          <p:cNvPr id="14" name="그림 13" descr="SQC2_41_PVR_low"/>
          <p:cNvPicPr>
            <a:picLocks noGrp="1" noChangeAspect="1"/>
          </p:cNvPicPr>
          <p:nvPr isPhoto="1"/>
        </p:nvPicPr>
        <p:blipFill>
          <a:blip r:embed="rId9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81" y="3568572"/>
            <a:ext cx="2625968" cy="19694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68081" y="814743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a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93476" y="814743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b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20072" y="829676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c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340361" y="898503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d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68081" y="338145"/>
            <a:ext cx="283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/>
              <a:t>Supplementary Figure </a:t>
            </a:r>
            <a:r>
              <a:rPr lang="en-US" altLang="ko-KR" b="1" dirty="0" smtClean="0"/>
              <a:t>2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897101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2803</TotalTime>
  <Words>7</Words>
  <Application>Microsoft Office PowerPoint</Application>
  <PresentationFormat>와이드스크린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PVR in Squamous Cell Lung Cancer</dc:title>
  <dc:creator>이기쁨(강남)종양내과)</dc:creator>
  <cp:lastModifiedBy>이기쁨(강남)종양내과)</cp:lastModifiedBy>
  <cp:revision>103</cp:revision>
  <cp:lastPrinted>2020-10-07T03:38:58Z</cp:lastPrinted>
  <dcterms:created xsi:type="dcterms:W3CDTF">2020-07-19T06:17:50Z</dcterms:created>
  <dcterms:modified xsi:type="dcterms:W3CDTF">2020-12-24T05:30:55Z</dcterms:modified>
</cp:coreProperties>
</file>