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61" d="100"/>
          <a:sy n="61" d="100"/>
        </p:scale>
        <p:origin x="8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56FEC-0918-462B-9F0A-E9BEED43F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8353B0-4032-43C2-A620-D5AC77510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8BE7C-C98B-4947-86E8-E989CBCCC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B1744D-0103-4C30-BE22-F5EB1023B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92F9A-F057-42B3-A0E7-547371D8C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8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84626-7B5B-4659-831D-12865B9B1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0D8FE4-0F31-452D-BDA7-E5C5EB2BE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87AFB-33E5-4974-8B0D-9884F7CD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25BFC-B8C8-417E-8AC1-140AF68B4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EED0C-B806-4865-9D26-D04DEF16E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80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8C2793-4504-4F0D-AE5C-16613AC20C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B41D65-8A73-4D6D-98DA-C1142F8AD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243BE-CF1F-4D37-A3B5-C8503B50D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7365F-C578-45AA-91CE-38B3F0CF2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DF13F-8006-48E3-9E4E-57D92FA2E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9E5D9-5C89-43F1-9019-DEEC623CA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EC437-4FF4-40BF-BE25-6B478F9D7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BB8B5-2342-4631-9762-413BE99B4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AEE60-6634-4809-B272-9A96C1442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9C36E-8A9E-437D-9324-B513C22DD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88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5381A-43FA-4113-B54A-35547084A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AE930-8AFB-40D2-B545-6040B57D6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195C-A4F7-4C68-BA43-B40BA5BBF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7C038-69E2-48B1-96FD-E2ECADF22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1AF74-F6C5-4EB1-9DAD-88880DA5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3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BAA60-7FB9-46DA-ACB5-803C9BAE3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7A9F8-FC68-41A3-8CD1-CECE5DF895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235E31-6B63-42A9-AC9E-68E839F32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EF6C9-5B33-4A9A-BD7D-D04E74A24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ABC624-C446-42F1-B893-1435C75C5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336BA3-CEC7-4F4E-9EA2-15565D4C7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036A8-3F1D-4DF0-ADE5-255F0E2D2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EACF0-076D-43A1-9B9E-9E7C21503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8C8AB1-8EB9-4F8E-B14B-0C6B076F8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574073-52D5-404C-A0E7-F84222BBCD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8071F8-2F2C-408E-83B4-FD811F9593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73ED66-DCCA-47C7-AB30-38BD4CC30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84F8D-126C-4C8C-B677-31705FFD7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0A7E8A-6D40-4F72-A97A-573BF36F6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3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4D89-1C21-4335-96EF-6378B590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343343-4B99-45AF-97D0-E0F45E67B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452AC1-01B2-4DAC-B184-2391F0BCD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C2D6B-8AEB-4479-BAAA-8B3EE91BF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03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271976-F5C5-4D16-8400-7AF413FDC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419091-DE3C-487C-8C55-047441602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9E66B-7B8A-4279-ABD5-755534F0C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5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F5B49-B477-4B13-9E8B-99F11A9B9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00C12-18F1-4771-863A-17F16DA79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A4F655-B407-444E-9651-A99EE63AC7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9E3AD3-C683-4EA7-8025-48B8D2F20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2C6A4-ADE2-4411-A3A8-555DCC12A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ED666D-2F95-449B-A109-BB82133D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05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D0678-A532-4261-A410-0CA104526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774E9-A2AC-47C4-88A2-6D39CFFE2D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D18C2-8334-47EC-A16F-E713C7231B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4E9D7E-B445-4BD8-8558-9F0AB9866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E50B8-5F4F-4A2C-859D-CE94FB0ED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4348CA-33D1-4C79-9D91-AE50C0236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18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61FC39-ED12-44D3-81DC-7369C30D2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02ED52-D5C7-40D3-ABF5-BEF716FF8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CDB83D-76D3-44C5-81FF-B0DC5F836E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58CF0-145C-4C46-A53B-5E99E2FAAAE7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EDBAF-9BAD-4E9F-8935-5A35D50BC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AB7A4-6BAE-4DB0-B12C-9A03DF58E0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78853-54EB-413B-AA1C-27409DCCF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8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DE01E43E-9BB9-4D36-B6BD-9EC9E4CFB905}"/>
              </a:ext>
            </a:extLst>
          </p:cNvPr>
          <p:cNvSpPr txBox="1"/>
          <p:nvPr/>
        </p:nvSpPr>
        <p:spPr>
          <a:xfrm>
            <a:off x="-31009" y="-47231"/>
            <a:ext cx="2212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Supplementary Figure 1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2DB1A1F-9D3D-4655-B634-C79248038F6D}"/>
              </a:ext>
            </a:extLst>
          </p:cNvPr>
          <p:cNvGrpSpPr/>
          <p:nvPr/>
        </p:nvGrpSpPr>
        <p:grpSpPr>
          <a:xfrm>
            <a:off x="3737441" y="145681"/>
            <a:ext cx="4712774" cy="6648819"/>
            <a:chOff x="3737441" y="145681"/>
            <a:chExt cx="4712774" cy="6648819"/>
          </a:xfrm>
        </p:grpSpPr>
        <p:graphicFrame>
          <p:nvGraphicFramePr>
            <p:cNvPr id="14" name="Object 13">
              <a:extLst>
                <a:ext uri="{FF2B5EF4-FFF2-40B4-BE49-F238E27FC236}">
                  <a16:creationId xmlns:a16="http://schemas.microsoft.com/office/drawing/2014/main" id="{8A00D9FA-6C23-46F3-AF51-30C68C77C8B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4956997"/>
                </p:ext>
              </p:extLst>
            </p:nvPr>
          </p:nvGraphicFramePr>
          <p:xfrm>
            <a:off x="3737441" y="598568"/>
            <a:ext cx="2286000" cy="18768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0" name="Prism 7" r:id="rId3" imgW="2794653" imgH="2294541" progId="Prism7.Document">
                    <p:embed/>
                  </p:oleObj>
                </mc:Choice>
                <mc:Fallback>
                  <p:oleObj name="Prism 7" r:id="rId3" imgW="2794653" imgH="2294541" progId="Prism7.Document">
                    <p:embed/>
                    <p:pic>
                      <p:nvPicPr>
                        <p:cNvPr id="14" name="Object 13">
                          <a:extLst>
                            <a:ext uri="{FF2B5EF4-FFF2-40B4-BE49-F238E27FC236}">
                              <a16:creationId xmlns:a16="http://schemas.microsoft.com/office/drawing/2014/main" id="{8A00D9FA-6C23-46F3-AF51-30C68C77C8B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737441" y="598568"/>
                          <a:ext cx="2286000" cy="187686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>
              <a:extLst>
                <a:ext uri="{FF2B5EF4-FFF2-40B4-BE49-F238E27FC236}">
                  <a16:creationId xmlns:a16="http://schemas.microsoft.com/office/drawing/2014/main" id="{315FD2A7-310D-4D31-836B-5875C4EF705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7528110"/>
                </p:ext>
              </p:extLst>
            </p:nvPr>
          </p:nvGraphicFramePr>
          <p:xfrm>
            <a:off x="6164215" y="601765"/>
            <a:ext cx="2286000" cy="1873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1" name="Prism 7" r:id="rId5" imgW="2798975" imgH="2294541" progId="Prism7.Document">
                    <p:embed/>
                  </p:oleObj>
                </mc:Choice>
                <mc:Fallback>
                  <p:oleObj name="Prism 7" r:id="rId5" imgW="2798975" imgH="2294541" progId="Prism7.Document">
                    <p:embed/>
                    <p:pic>
                      <p:nvPicPr>
                        <p:cNvPr id="15" name="Object 14">
                          <a:extLst>
                            <a:ext uri="{FF2B5EF4-FFF2-40B4-BE49-F238E27FC236}">
                              <a16:creationId xmlns:a16="http://schemas.microsoft.com/office/drawing/2014/main" id="{315FD2A7-310D-4D31-836B-5875C4EF705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164215" y="601765"/>
                          <a:ext cx="2286000" cy="18736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5">
              <a:extLst>
                <a:ext uri="{FF2B5EF4-FFF2-40B4-BE49-F238E27FC236}">
                  <a16:creationId xmlns:a16="http://schemas.microsoft.com/office/drawing/2014/main" id="{4D0E731D-CE66-4E46-9A4F-9E4031AB518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6927969"/>
                </p:ext>
              </p:extLst>
            </p:nvPr>
          </p:nvGraphicFramePr>
          <p:xfrm>
            <a:off x="3794009" y="2690212"/>
            <a:ext cx="2286000" cy="18768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2" name="Prism 7" r:id="rId7" imgW="2794653" imgH="2294541" progId="Prism7.Document">
                    <p:embed/>
                  </p:oleObj>
                </mc:Choice>
                <mc:Fallback>
                  <p:oleObj name="Prism 7" r:id="rId7" imgW="2794653" imgH="2294541" progId="Prism7.Document">
                    <p:embed/>
                    <p:pic>
                      <p:nvPicPr>
                        <p:cNvPr id="16" name="Object 15">
                          <a:extLst>
                            <a:ext uri="{FF2B5EF4-FFF2-40B4-BE49-F238E27FC236}">
                              <a16:creationId xmlns:a16="http://schemas.microsoft.com/office/drawing/2014/main" id="{4D0E731D-CE66-4E46-9A4F-9E4031AB518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794009" y="2690212"/>
                          <a:ext cx="2286000" cy="187686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>
              <a:extLst>
                <a:ext uri="{FF2B5EF4-FFF2-40B4-BE49-F238E27FC236}">
                  <a16:creationId xmlns:a16="http://schemas.microsoft.com/office/drawing/2014/main" id="{8B387739-5441-4EB2-9EDC-8C8530467BD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47607920"/>
                </p:ext>
              </p:extLst>
            </p:nvPr>
          </p:nvGraphicFramePr>
          <p:xfrm>
            <a:off x="6160438" y="2693409"/>
            <a:ext cx="2286000" cy="1873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3" name="Prism 7" r:id="rId9" imgW="2798975" imgH="2294541" progId="Prism7.Document">
                    <p:embed/>
                  </p:oleObj>
                </mc:Choice>
                <mc:Fallback>
                  <p:oleObj name="Prism 7" r:id="rId9" imgW="2798975" imgH="2294541" progId="Prism7.Document">
                    <p:embed/>
                    <p:pic>
                      <p:nvPicPr>
                        <p:cNvPr id="17" name="Object 16">
                          <a:extLst>
                            <a:ext uri="{FF2B5EF4-FFF2-40B4-BE49-F238E27FC236}">
                              <a16:creationId xmlns:a16="http://schemas.microsoft.com/office/drawing/2014/main" id="{8B387739-5441-4EB2-9EDC-8C8530467BD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160438" y="2693409"/>
                          <a:ext cx="2286000" cy="18736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>
              <a:extLst>
                <a:ext uri="{FF2B5EF4-FFF2-40B4-BE49-F238E27FC236}">
                  <a16:creationId xmlns:a16="http://schemas.microsoft.com/office/drawing/2014/main" id="{7EA098DC-918A-4268-AF8D-B3F0694F372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5968843"/>
                </p:ext>
              </p:extLst>
            </p:nvPr>
          </p:nvGraphicFramePr>
          <p:xfrm>
            <a:off x="3869716" y="4918075"/>
            <a:ext cx="2286000" cy="1876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4" name="Prism 7" r:id="rId11" imgW="2794653" imgH="2294541" progId="Prism7.Document">
                    <p:embed/>
                  </p:oleObj>
                </mc:Choice>
                <mc:Fallback>
                  <p:oleObj name="Prism 7" r:id="rId11" imgW="2794653" imgH="2294541" progId="Prism7.Document">
                    <p:embed/>
                    <p:pic>
                      <p:nvPicPr>
                        <p:cNvPr id="18" name="Object 17">
                          <a:extLst>
                            <a:ext uri="{FF2B5EF4-FFF2-40B4-BE49-F238E27FC236}">
                              <a16:creationId xmlns:a16="http://schemas.microsoft.com/office/drawing/2014/main" id="{7EA098DC-918A-4268-AF8D-B3F0694F372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869716" y="4918075"/>
                          <a:ext cx="2286000" cy="18764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>
              <a:extLst>
                <a:ext uri="{FF2B5EF4-FFF2-40B4-BE49-F238E27FC236}">
                  <a16:creationId xmlns:a16="http://schemas.microsoft.com/office/drawing/2014/main" id="{6738C5A2-2CC0-4778-B916-F42522FD965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6508127"/>
                </p:ext>
              </p:extLst>
            </p:nvPr>
          </p:nvGraphicFramePr>
          <p:xfrm>
            <a:off x="6161088" y="4902200"/>
            <a:ext cx="2286000" cy="1873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5" name="Prism 7" r:id="rId13" imgW="2798975" imgH="2294541" progId="Prism7.Document">
                    <p:embed/>
                  </p:oleObj>
                </mc:Choice>
                <mc:Fallback>
                  <p:oleObj name="Prism 7" r:id="rId13" imgW="2798975" imgH="2294541" progId="Prism7.Document">
                    <p:embed/>
                    <p:pic>
                      <p:nvPicPr>
                        <p:cNvPr id="19" name="Object 18">
                          <a:extLst>
                            <a:ext uri="{FF2B5EF4-FFF2-40B4-BE49-F238E27FC236}">
                              <a16:creationId xmlns:a16="http://schemas.microsoft.com/office/drawing/2014/main" id="{6738C5A2-2CC0-4778-B916-F42522FD965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6161088" y="4902200"/>
                          <a:ext cx="2286000" cy="18732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F469BA8-479E-4D60-8709-9CC8DC4A9C9D}"/>
                </a:ext>
              </a:extLst>
            </p:cNvPr>
            <p:cNvSpPr txBox="1"/>
            <p:nvPr/>
          </p:nvSpPr>
          <p:spPr>
            <a:xfrm>
              <a:off x="5636121" y="145681"/>
              <a:ext cx="1056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Microglia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7AB4034-2795-4057-AD35-61E481914283}"/>
                </a:ext>
              </a:extLst>
            </p:cNvPr>
            <p:cNvSpPr txBox="1"/>
            <p:nvPr/>
          </p:nvSpPr>
          <p:spPr>
            <a:xfrm>
              <a:off x="5813891" y="2423169"/>
              <a:ext cx="9808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Neurons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C7D79AD-8DAF-4CB3-88BB-5C3536A585BB}"/>
                </a:ext>
              </a:extLst>
            </p:cNvPr>
            <p:cNvSpPr txBox="1"/>
            <p:nvPr/>
          </p:nvSpPr>
          <p:spPr>
            <a:xfrm>
              <a:off x="5813891" y="4664506"/>
              <a:ext cx="11628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Astrocytes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0925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Ajit, Seena K</dc:creator>
  <cp:lastModifiedBy>Ajit,Seena</cp:lastModifiedBy>
  <cp:revision>6</cp:revision>
  <dcterms:created xsi:type="dcterms:W3CDTF">2021-01-26T23:07:10Z</dcterms:created>
  <dcterms:modified xsi:type="dcterms:W3CDTF">2021-01-28T10:31:46Z</dcterms:modified>
</cp:coreProperties>
</file>