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7" d="100"/>
          <a:sy n="77" d="100"/>
        </p:scale>
        <p:origin x="-3426" y="-264"/>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E6DF361-5E6F-4423-9CAA-3322B3DD03D1}" type="datetimeFigureOut">
              <a:rPr lang="en-US" smtClean="0"/>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B9B99-BF98-45A3-8B16-6C0307E0E724}" type="slidenum">
              <a:rPr lang="en-US" smtClean="0"/>
              <a:t>‹#›</a:t>
            </a:fld>
            <a:endParaRPr lang="en-US"/>
          </a:p>
        </p:txBody>
      </p:sp>
    </p:spTree>
    <p:extLst>
      <p:ext uri="{BB962C8B-B14F-4D97-AF65-F5344CB8AC3E}">
        <p14:creationId xmlns:p14="http://schemas.microsoft.com/office/powerpoint/2010/main" val="3960793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6DF361-5E6F-4423-9CAA-3322B3DD03D1}" type="datetimeFigureOut">
              <a:rPr lang="en-US" smtClean="0"/>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B9B99-BF98-45A3-8B16-6C0307E0E724}" type="slidenum">
              <a:rPr lang="en-US" smtClean="0"/>
              <a:t>‹#›</a:t>
            </a:fld>
            <a:endParaRPr lang="en-US"/>
          </a:p>
        </p:txBody>
      </p:sp>
    </p:spTree>
    <p:extLst>
      <p:ext uri="{BB962C8B-B14F-4D97-AF65-F5344CB8AC3E}">
        <p14:creationId xmlns:p14="http://schemas.microsoft.com/office/powerpoint/2010/main" val="1082629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6DF361-5E6F-4423-9CAA-3322B3DD03D1}" type="datetimeFigureOut">
              <a:rPr lang="en-US" smtClean="0"/>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B9B99-BF98-45A3-8B16-6C0307E0E724}" type="slidenum">
              <a:rPr lang="en-US" smtClean="0"/>
              <a:t>‹#›</a:t>
            </a:fld>
            <a:endParaRPr lang="en-US"/>
          </a:p>
        </p:txBody>
      </p:sp>
    </p:spTree>
    <p:extLst>
      <p:ext uri="{BB962C8B-B14F-4D97-AF65-F5344CB8AC3E}">
        <p14:creationId xmlns:p14="http://schemas.microsoft.com/office/powerpoint/2010/main" val="3860004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6DF361-5E6F-4423-9CAA-3322B3DD03D1}" type="datetimeFigureOut">
              <a:rPr lang="en-US" smtClean="0"/>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B9B99-BF98-45A3-8B16-6C0307E0E724}" type="slidenum">
              <a:rPr lang="en-US" smtClean="0"/>
              <a:t>‹#›</a:t>
            </a:fld>
            <a:endParaRPr lang="en-US"/>
          </a:p>
        </p:txBody>
      </p:sp>
    </p:spTree>
    <p:extLst>
      <p:ext uri="{BB962C8B-B14F-4D97-AF65-F5344CB8AC3E}">
        <p14:creationId xmlns:p14="http://schemas.microsoft.com/office/powerpoint/2010/main" val="2824728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6DF361-5E6F-4423-9CAA-3322B3DD03D1}" type="datetimeFigureOut">
              <a:rPr lang="en-US" smtClean="0"/>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B9B99-BF98-45A3-8B16-6C0307E0E724}" type="slidenum">
              <a:rPr lang="en-US" smtClean="0"/>
              <a:t>‹#›</a:t>
            </a:fld>
            <a:endParaRPr lang="en-US"/>
          </a:p>
        </p:txBody>
      </p:sp>
    </p:spTree>
    <p:extLst>
      <p:ext uri="{BB962C8B-B14F-4D97-AF65-F5344CB8AC3E}">
        <p14:creationId xmlns:p14="http://schemas.microsoft.com/office/powerpoint/2010/main" val="3084972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6DF361-5E6F-4423-9CAA-3322B3DD03D1}" type="datetimeFigureOut">
              <a:rPr lang="en-US" smtClean="0"/>
              <a:t>3/6/2019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AB9B99-BF98-45A3-8B16-6C0307E0E724}" type="slidenum">
              <a:rPr lang="en-US" smtClean="0"/>
              <a:t>‹#›</a:t>
            </a:fld>
            <a:endParaRPr lang="en-US"/>
          </a:p>
        </p:txBody>
      </p:sp>
    </p:spTree>
    <p:extLst>
      <p:ext uri="{BB962C8B-B14F-4D97-AF65-F5344CB8AC3E}">
        <p14:creationId xmlns:p14="http://schemas.microsoft.com/office/powerpoint/2010/main" val="3313442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6DF361-5E6F-4423-9CAA-3322B3DD03D1}" type="datetimeFigureOut">
              <a:rPr lang="en-US" smtClean="0"/>
              <a:t>3/6/2019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AB9B99-BF98-45A3-8B16-6C0307E0E724}" type="slidenum">
              <a:rPr lang="en-US" smtClean="0"/>
              <a:t>‹#›</a:t>
            </a:fld>
            <a:endParaRPr lang="en-US"/>
          </a:p>
        </p:txBody>
      </p:sp>
    </p:spTree>
    <p:extLst>
      <p:ext uri="{BB962C8B-B14F-4D97-AF65-F5344CB8AC3E}">
        <p14:creationId xmlns:p14="http://schemas.microsoft.com/office/powerpoint/2010/main" val="773156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E6DF361-5E6F-4423-9CAA-3322B3DD03D1}" type="datetimeFigureOut">
              <a:rPr lang="en-US" smtClean="0"/>
              <a:t>3/6/2019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AB9B99-BF98-45A3-8B16-6C0307E0E724}" type="slidenum">
              <a:rPr lang="en-US" smtClean="0"/>
              <a:t>‹#›</a:t>
            </a:fld>
            <a:endParaRPr lang="en-US"/>
          </a:p>
        </p:txBody>
      </p:sp>
    </p:spTree>
    <p:extLst>
      <p:ext uri="{BB962C8B-B14F-4D97-AF65-F5344CB8AC3E}">
        <p14:creationId xmlns:p14="http://schemas.microsoft.com/office/powerpoint/2010/main" val="4691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6DF361-5E6F-4423-9CAA-3322B3DD03D1}" type="datetimeFigureOut">
              <a:rPr lang="en-US" smtClean="0"/>
              <a:t>3/6/2019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AB9B99-BF98-45A3-8B16-6C0307E0E724}" type="slidenum">
              <a:rPr lang="en-US" smtClean="0"/>
              <a:t>‹#›</a:t>
            </a:fld>
            <a:endParaRPr lang="en-US"/>
          </a:p>
        </p:txBody>
      </p:sp>
    </p:spTree>
    <p:extLst>
      <p:ext uri="{BB962C8B-B14F-4D97-AF65-F5344CB8AC3E}">
        <p14:creationId xmlns:p14="http://schemas.microsoft.com/office/powerpoint/2010/main" val="2334428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6DF361-5E6F-4423-9CAA-3322B3DD03D1}" type="datetimeFigureOut">
              <a:rPr lang="en-US" smtClean="0"/>
              <a:t>3/6/2019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AB9B99-BF98-45A3-8B16-6C0307E0E724}" type="slidenum">
              <a:rPr lang="en-US" smtClean="0"/>
              <a:t>‹#›</a:t>
            </a:fld>
            <a:endParaRPr lang="en-US"/>
          </a:p>
        </p:txBody>
      </p:sp>
    </p:spTree>
    <p:extLst>
      <p:ext uri="{BB962C8B-B14F-4D97-AF65-F5344CB8AC3E}">
        <p14:creationId xmlns:p14="http://schemas.microsoft.com/office/powerpoint/2010/main" val="1941743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6DF361-5E6F-4423-9CAA-3322B3DD03D1}" type="datetimeFigureOut">
              <a:rPr lang="en-US" smtClean="0"/>
              <a:t>3/6/2019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AB9B99-BF98-45A3-8B16-6C0307E0E724}" type="slidenum">
              <a:rPr lang="en-US" smtClean="0"/>
              <a:t>‹#›</a:t>
            </a:fld>
            <a:endParaRPr lang="en-US"/>
          </a:p>
        </p:txBody>
      </p:sp>
    </p:spTree>
    <p:extLst>
      <p:ext uri="{BB962C8B-B14F-4D97-AF65-F5344CB8AC3E}">
        <p14:creationId xmlns:p14="http://schemas.microsoft.com/office/powerpoint/2010/main" val="1360413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4E6DF361-5E6F-4423-9CAA-3322B3DD03D1}" type="datetimeFigureOut">
              <a:rPr lang="en-US" smtClean="0"/>
              <a:t>3/6/2019</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0CAB9B99-BF98-45A3-8B16-6C0307E0E724}" type="slidenum">
              <a:rPr lang="en-US" smtClean="0"/>
              <a:t>‹#›</a:t>
            </a:fld>
            <a:endParaRPr lang="en-US"/>
          </a:p>
        </p:txBody>
      </p:sp>
    </p:spTree>
    <p:extLst>
      <p:ext uri="{BB962C8B-B14F-4D97-AF65-F5344CB8AC3E}">
        <p14:creationId xmlns:p14="http://schemas.microsoft.com/office/powerpoint/2010/main" val="37879690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67222" y="0"/>
            <a:ext cx="2319353" cy="369332"/>
          </a:xfrm>
          <a:prstGeom prst="rect">
            <a:avLst/>
          </a:prstGeom>
          <a:noFill/>
        </p:spPr>
        <p:txBody>
          <a:bodyPr wrap="none" rtlCol="0">
            <a:spAutoFit/>
          </a:bodyPr>
          <a:lstStyle/>
          <a:p>
            <a:r>
              <a:rPr lang="en-US" b="1" dirty="0">
                <a:solidFill>
                  <a:prstClr val="black"/>
                </a:solidFill>
              </a:rPr>
              <a:t>Supplemental Figure 1</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369332"/>
            <a:ext cx="6858000" cy="4572000"/>
          </a:xfrm>
          <a:prstGeom prst="rect">
            <a:avLst/>
          </a:prstGeom>
        </p:spPr>
      </p:pic>
      <p:sp>
        <p:nvSpPr>
          <p:cNvPr id="4" name="Rectangle 3"/>
          <p:cNvSpPr/>
          <p:nvPr/>
        </p:nvSpPr>
        <p:spPr>
          <a:xfrm>
            <a:off x="9525" y="6532605"/>
            <a:ext cx="6877050" cy="1384995"/>
          </a:xfrm>
          <a:prstGeom prst="rect">
            <a:avLst/>
          </a:prstGeom>
        </p:spPr>
        <p:txBody>
          <a:bodyPr wrap="square">
            <a:spAutoFit/>
          </a:bodyPr>
          <a:lstStyle/>
          <a:p>
            <a:r>
              <a:rPr lang="en-US" sz="1200" b="1" dirty="0">
                <a:latin typeface="Arial" panose="020B0604020202020204" pitchFamily="34" charset="0"/>
                <a:cs typeface="Arial" panose="020B0604020202020204" pitchFamily="34" charset="0"/>
              </a:rPr>
              <a:t>Supplemental figure 1: Graphical comparison of top GO terms enriched from the sets of predicted target genes. </a:t>
            </a:r>
            <a:r>
              <a:rPr lang="en-US" sz="1200" dirty="0" smtClean="0">
                <a:latin typeface="Arial" panose="020B0604020202020204" pitchFamily="34" charset="0"/>
                <a:cs typeface="Arial" panose="020B0604020202020204" pitchFamily="34" charset="0"/>
              </a:rPr>
              <a:t>Five miRNAs shown: </a:t>
            </a:r>
            <a:r>
              <a:rPr lang="en-US" sz="1200" dirty="0" err="1" smtClean="0">
                <a:latin typeface="Arial" panose="020B0604020202020204" pitchFamily="34" charset="0"/>
                <a:cs typeface="Arial" panose="020B0604020202020204" pitchFamily="34" charset="0"/>
              </a:rPr>
              <a:t>hsa</a:t>
            </a:r>
            <a:r>
              <a:rPr lang="en-US" sz="1200" dirty="0" smtClean="0">
                <a:latin typeface="Arial" panose="020B0604020202020204" pitchFamily="34" charset="0"/>
                <a:cs typeface="Arial" panose="020B0604020202020204" pitchFamily="34" charset="0"/>
              </a:rPr>
              <a:t>-</a:t>
            </a:r>
            <a:r>
              <a:rPr lang="en-US" sz="1200" b="1"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let-7a, hsa-Let-7d-5p</a:t>
            </a:r>
            <a:r>
              <a:rPr lang="en-US" sz="1200" dirty="0">
                <a:latin typeface="Arial" panose="020B0604020202020204" pitchFamily="34" charset="0"/>
                <a:cs typeface="Arial" panose="020B0604020202020204" pitchFamily="34" charset="0"/>
              </a:rPr>
              <a:t>, hsa-miR-144-3p, hsa-miR-103a-3p, and hsa-miR-107; along the x-axis, the value under the miRNA labels indicate the number of predicted targets that mapped to any GO term. Circle size indicates the relative fraction of genes that are associated with the indicated term in the set of predicted targets, and circle color indicates p-value (red indicates lower p-values). Only cases of significant enrichment are indicated in the plot (FDR-corrected hypergeometric test p-value &lt; 0.05).</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67061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112</Words>
  <Application>Microsoft Office PowerPoint</Application>
  <PresentationFormat>On-screen Show (4:3)</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URMC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Woeller, Collynn</dc:creator>
  <cp:lastModifiedBy>Woeller, Collynn</cp:lastModifiedBy>
  <cp:revision>2</cp:revision>
  <dcterms:created xsi:type="dcterms:W3CDTF">2019-03-06T17:42:01Z</dcterms:created>
  <dcterms:modified xsi:type="dcterms:W3CDTF">2019-03-06T18:26:15Z</dcterms:modified>
</cp:coreProperties>
</file>