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8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BBA4EA-DF46-46BE-8F66-9A852CBC0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C10D8B3-CF47-4876-979B-E0386EDF6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6EE713-33E6-4690-8396-48C871B1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6EA4D4-9A76-4B21-84E7-866594329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9AE94A-6423-4969-81F4-87C32EC3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37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60C93D-71D9-459F-83DB-8992A266C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D09A20-4F90-4E2F-BE47-122E8C107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52C619-9D91-4C48-BA91-9D099DAC5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3BCDA0-B271-42AB-8DFE-12D389E94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86D22D-3DBF-4EA8-ABA7-6001A7BFB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51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4F3BAB1-AF9C-4B25-B7E6-2877EC678F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A4A7E5-FAA1-460E-B4EE-4966FCCFE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B00876-D9C1-4A99-89C3-065A480E7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E0218C1-2E79-4A1D-BE2C-D21612716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6099E9-B5B4-48A5-9447-8F9AEB903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060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633DC8-2AC2-421B-B00D-D7A73CFAE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2C70B0-7011-416F-92FC-61EF54E411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D779F0-DDFF-4C49-8844-676B5C839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1EAFC73-EEED-4D43-AF5A-DA06E653B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3E87F6-DEE7-4564-B137-3D10D38D4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70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D84106-5261-4BC1-B475-64081ABE9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3A39AA-D2A7-4A64-A5C3-2F78CDC90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A3C0B7-F1BC-4BDB-9170-8639ACCF9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266392-7E63-466E-B3CB-FEC012368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D5B11B-2922-4561-8547-492FA20F1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39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8F4A71-DB7B-4F72-BA92-08F8133C7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2ACD367-3165-4B1B-86AC-0FF039D9C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B87F34E-3D10-43B4-9659-7304D4832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0E74918-A97C-491D-A0E9-E51935D34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BB53A1F-04C7-4DCB-A8A8-BDC590C03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80B7FE3-E444-4E09-A372-F93D9CB7A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48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01B861-9BEE-4B98-99B6-AFA7E6480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23F13F8-3681-45D1-9D58-829815C6FA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2062B98-7CFE-40F5-8A8D-999FB70F8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F334DA5-1320-4440-951D-53891698D9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523F73A-4236-497E-AA63-B13828033D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871433D-D6BF-469C-B371-18DE754DE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D0EB1B3-D877-41FD-8CF2-1D50C8B1C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FDF5906-2DCC-490A-9698-175B72E14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11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C60302-69EC-4A19-9283-7B15D88AF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0BDC5B1-6F8F-419F-A5B6-E563846DD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C179CE6-AA4D-4E95-89B8-EB3DB8AB2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A87CA6A-1152-4256-A37A-1A1BE8027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420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1E37FC4-4774-4CE9-9963-21D1C7CF1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FC559C3-2EC5-4AE2-AF3C-815279479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9EE0A29-5CA4-43C3-A8CA-EABE7B54C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3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644ACB-8C19-4DAA-A82F-F8C5357CC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8D99D9-69C6-4477-9827-6894C8E4C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C360287-ED8F-40E5-8BCE-E3941A3B90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1321EF-81DC-4DB1-A540-5010750B4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D87B957-C080-4010-ACF4-3CD3C050A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4B70A13-4318-4561-9FAB-BADFF58C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68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5A30AB-37D8-4632-A836-32B745918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C2FDE86-DAB0-4F39-B03F-B397B8DB66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87733BD-49E1-42EC-9165-B7B98C9D68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D98C340-6646-4715-96CA-1FDD0E078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AA59620-1ED8-4EEA-A221-02D2AF7A0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C7C9151-367E-4D0B-8D1D-BF0772B3B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34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AE5414E-803D-4070-8E7D-36E1F414C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EA2C64F-F18B-4F05-A847-57256105F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0291B0-75F6-4FD0-9B37-035EFF7953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793B3-ABE2-4AEC-80DD-5E81025B5AD8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D20A5D-45B2-419A-B72B-66C7096A71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7F4619-C1FF-4927-90F4-D1773C929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98190-44F9-456F-8FC1-5313340945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609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表, 折线图&#10;&#10;描述已自动生成">
            <a:extLst>
              <a:ext uri="{FF2B5EF4-FFF2-40B4-BE49-F238E27FC236}">
                <a16:creationId xmlns:a16="http://schemas.microsoft.com/office/drawing/2014/main" id="{16634B8D-E941-4EEB-9A3E-B2C3E77AB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391709"/>
            <a:ext cx="5291666" cy="4074582"/>
          </a:xfrm>
          <a:prstGeom prst="rect">
            <a:avLst/>
          </a:prstGeom>
        </p:spPr>
      </p:pic>
      <p:pic>
        <p:nvPicPr>
          <p:cNvPr id="9" name="图片 8" descr="图表&#10;&#10;描述已自动生成">
            <a:extLst>
              <a:ext uri="{FF2B5EF4-FFF2-40B4-BE49-F238E27FC236}">
                <a16:creationId xmlns:a16="http://schemas.microsoft.com/office/drawing/2014/main" id="{E9698437-4BB3-4779-A628-5AB5C5CD4C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865" y="1391708"/>
            <a:ext cx="5291667" cy="407458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8F89F49F-3FBC-4077-B74A-CB54319795E8}"/>
              </a:ext>
            </a:extLst>
          </p:cNvPr>
          <p:cNvSpPr txBox="1"/>
          <p:nvPr/>
        </p:nvSpPr>
        <p:spPr>
          <a:xfrm>
            <a:off x="718088" y="5661394"/>
            <a:ext cx="108304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A sensitivity analysis excluding the initial 127 overlapping patients,</a:t>
            </a:r>
            <a:r>
              <a:rPr lang="en-US" altLang="zh-CN" sz="1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</a:t>
            </a:r>
            <a:r>
              <a:rPr lang="en-US" altLang="zh-CN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hree notably different curves were also obtained for long-term post-SBRT survival</a:t>
            </a:r>
            <a:r>
              <a:rPr lang="en-US" altLang="zh-CN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 for log-rank testing between the high, moderate and low dose groups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B25AA82-C828-46DC-BE74-FF0A2291414B}"/>
              </a:ext>
            </a:extLst>
          </p:cNvPr>
          <p:cNvSpPr txBox="1"/>
          <p:nvPr/>
        </p:nvSpPr>
        <p:spPr>
          <a:xfrm>
            <a:off x="3048000" y="324562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i="0" dirty="0">
                <a:solidFill>
                  <a:srgbClr val="919599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supplementary materials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32CAFC2-B551-4A41-A67C-0E30130D613D}"/>
              </a:ext>
            </a:extLst>
          </p:cNvPr>
          <p:cNvSpPr txBox="1"/>
          <p:nvPr/>
        </p:nvSpPr>
        <p:spPr>
          <a:xfrm>
            <a:off x="1126210" y="446953"/>
            <a:ext cx="2701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supplementary materials</a:t>
            </a:r>
            <a:endParaRPr lang="zh-CN" altLang="en-US" kern="100" dirty="0">
              <a:solidFill>
                <a:srgbClr val="000000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487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表&#10;&#10;描述已自动生成">
            <a:extLst>
              <a:ext uri="{FF2B5EF4-FFF2-40B4-BE49-F238E27FC236}">
                <a16:creationId xmlns:a16="http://schemas.microsoft.com/office/drawing/2014/main" id="{33EE4B7C-CAFD-4DAC-96B2-10B0EA7DAC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940" y="334102"/>
            <a:ext cx="6494355" cy="515514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AD1D9A8-4385-455A-8DA7-8C3967FF4989}"/>
              </a:ext>
            </a:extLst>
          </p:cNvPr>
          <p:cNvSpPr txBox="1"/>
          <p:nvPr/>
        </p:nvSpPr>
        <p:spPr>
          <a:xfrm>
            <a:off x="1126210" y="446953"/>
            <a:ext cx="2701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supplementary materials</a:t>
            </a:r>
            <a:endParaRPr lang="zh-CN" altLang="en-US" kern="100" dirty="0">
              <a:solidFill>
                <a:srgbClr val="000000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409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</Words>
  <Application>Microsoft Office PowerPoint</Application>
  <PresentationFormat>宽屏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Microsoft YaHei</vt:lpstr>
      <vt:lpstr>Arial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 tingshi</dc:creator>
  <cp:lastModifiedBy>su tingshi</cp:lastModifiedBy>
  <cp:revision>1</cp:revision>
  <dcterms:created xsi:type="dcterms:W3CDTF">2021-02-10T17:45:35Z</dcterms:created>
  <dcterms:modified xsi:type="dcterms:W3CDTF">2021-02-10T17:48:44Z</dcterms:modified>
</cp:coreProperties>
</file>