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charts/chart24.xml" ContentType="application/vnd.openxmlformats-officedocument.drawingml.chart+xml"/>
  <Override PartName="/ppt/charts/chart25.xml" ContentType="application/vnd.openxmlformats-officedocument.drawingml.chart+xml"/>
  <Override PartName="/ppt/charts/chart26.xml" ContentType="application/vnd.openxmlformats-officedocument.drawingml.chart+xml"/>
  <Override PartName="/ppt/charts/chart27.xml" ContentType="application/vnd.openxmlformats-officedocument.drawingml.chart+xml"/>
  <Override PartName="/ppt/charts/chart28.xml" ContentType="application/vnd.openxmlformats-officedocument.drawingml.chart+xml"/>
  <Override PartName="/ppt/charts/chart29.xml" ContentType="application/vnd.openxmlformats-officedocument.drawingml.chart+xml"/>
  <Override PartName="/ppt/charts/chart30.xml" ContentType="application/vnd.openxmlformats-officedocument.drawingml.chart+xml"/>
  <Override PartName="/ppt/charts/chart31.xml" ContentType="application/vnd.openxmlformats-officedocument.drawingml.chart+xml"/>
  <Override PartName="/ppt/charts/chart32.xml" ContentType="application/vnd.openxmlformats-officedocument.drawingml.chart+xml"/>
  <Override PartName="/ppt/charts/chart33.xml" ContentType="application/vnd.openxmlformats-officedocument.drawingml.chart+xml"/>
  <Override PartName="/ppt/charts/chart34.xml" ContentType="application/vnd.openxmlformats-officedocument.drawingml.chart+xml"/>
  <Override PartName="/ppt/charts/chart35.xml" ContentType="application/vnd.openxmlformats-officedocument.drawingml.chart+xml"/>
  <Override PartName="/ppt/charts/chart36.xml" ContentType="application/vnd.openxmlformats-officedocument.drawingml.chart+xml"/>
  <Override PartName="/ppt/charts/chart37.xml" ContentType="application/vnd.openxmlformats-officedocument.drawingml.chart+xml"/>
  <Override PartName="/ppt/charts/chart38.xml" ContentType="application/vnd.openxmlformats-officedocument.drawingml.chart+xml"/>
  <Override PartName="/ppt/charts/chart39.xml" ContentType="application/vnd.openxmlformats-officedocument.drawingml.chart+xml"/>
  <Override PartName="/ppt/charts/chart40.xml" ContentType="application/vnd.openxmlformats-officedocument.drawingml.chart+xml"/>
  <Override PartName="/ppt/charts/chart41.xml" ContentType="application/vnd.openxmlformats-officedocument.drawingml.chart+xml"/>
  <Override PartName="/ppt/charts/chart4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0" r:id="rId2"/>
    <p:sldId id="261" r:id="rId3"/>
    <p:sldId id="262" r:id="rId4"/>
    <p:sldId id="263" r:id="rId5"/>
  </p:sldIdLst>
  <p:sldSz cx="6858000" cy="9144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ditor" initials="Ed" lastIdx="2" clrIdx="0">
    <p:extLst>
      <p:ext uri="{19B8F6BF-5375-455C-9EA6-DF929625EA0E}">
        <p15:presenceInfo xmlns:p15="http://schemas.microsoft.com/office/powerpoint/2012/main" userId="Edito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651" autoAdjust="0"/>
    <p:restoredTop sz="94660"/>
  </p:normalViewPr>
  <p:slideViewPr>
    <p:cSldViewPr snapToGrid="0">
      <p:cViewPr>
        <p:scale>
          <a:sx n="200" d="100"/>
          <a:sy n="200" d="100"/>
        </p:scale>
        <p:origin x="-2562" y="-6834"/>
      </p:cViewPr>
      <p:guideLst>
        <p:guide orient="horz" pos="2880"/>
        <p:guide pos="216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20.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21.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22.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23.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24.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25.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26.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27.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28.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29.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30.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31.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32.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33.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34.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35.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36.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37.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38.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39.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40.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41.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42.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Users\shoji_fujitani\Desktop\&#31119;&#23713;&#22899;&#23376;&#22823;&#12288;&#26089;&#28181;Dr\&#22856;&#33391;&#22899;&#23376;&#22823;\&#35542;&#25991;&#35299;&#26512;&#29992;%20&#22823;&#23398;&#20013;&#39640;&#24180;&#20840;&#12487;&#12540;&#12479;.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D1BB-459E-9E7D-E508F1A9C527}"/>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D1BB-459E-9E7D-E508F1A9C527}"/>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D1BB-459E-9E7D-E508F1A9C527}"/>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D1BB-459E-9E7D-E508F1A9C527}"/>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D1BB-459E-9E7D-E508F1A9C527}"/>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D1BB-459E-9E7D-E508F1A9C527}"/>
              </c:ext>
            </c:extLst>
          </c:dPt>
          <c:errBars>
            <c:errBarType val="both"/>
            <c:errValType val="cust"/>
            <c:noEndCap val="0"/>
            <c:plus>
              <c:numRef>
                <c:f>'味+100%施設'!$Z$760:$AE$760</c:f>
                <c:numCache>
                  <c:formatCode>General</c:formatCode>
                  <c:ptCount val="6"/>
                  <c:pt idx="0">
                    <c:v>0.94694104972094184</c:v>
                  </c:pt>
                  <c:pt idx="1">
                    <c:v>1.0004851030046744</c:v>
                  </c:pt>
                  <c:pt idx="2">
                    <c:v>0.90385494094332675</c:v>
                  </c:pt>
                  <c:pt idx="3">
                    <c:v>0.78058384197923059</c:v>
                  </c:pt>
                  <c:pt idx="4">
                    <c:v>0.7504832931655836</c:v>
                  </c:pt>
                  <c:pt idx="5">
                    <c:v>0.68036384715979625</c:v>
                  </c:pt>
                </c:numCache>
              </c:numRef>
            </c:plus>
            <c:minus>
              <c:numRef>
                <c:f>'味+100%施設'!$Z$760:$AE$760</c:f>
                <c:numCache>
                  <c:formatCode>General</c:formatCode>
                  <c:ptCount val="6"/>
                  <c:pt idx="0">
                    <c:v>0.94694104972094184</c:v>
                  </c:pt>
                  <c:pt idx="1">
                    <c:v>1.0004851030046744</c:v>
                  </c:pt>
                  <c:pt idx="2">
                    <c:v>0.90385494094332675</c:v>
                  </c:pt>
                  <c:pt idx="3">
                    <c:v>0.78058384197923059</c:v>
                  </c:pt>
                  <c:pt idx="4">
                    <c:v>0.7504832931655836</c:v>
                  </c:pt>
                  <c:pt idx="5">
                    <c:v>0.68036384715979625</c:v>
                  </c:pt>
                </c:numCache>
              </c:numRef>
            </c:minus>
            <c:spPr>
              <a:noFill/>
              <a:ln w="9525" cap="flat" cmpd="sng" algn="ctr">
                <a:solidFill>
                  <a:schemeClr val="tx1">
                    <a:lumMod val="65000"/>
                    <a:lumOff val="35000"/>
                  </a:schemeClr>
                </a:solidFill>
                <a:round/>
              </a:ln>
              <a:effectLst/>
            </c:spPr>
          </c:errBars>
          <c:cat>
            <c:strRef>
              <c:f>'味+100%施設'!$AT$5:$AY$5</c:f>
              <c:strCache>
                <c:ptCount val="6"/>
                <c:pt idx="0">
                  <c:v>NaCl0.3MSG0</c:v>
                </c:pt>
                <c:pt idx="1">
                  <c:v>NaCl0.3MSG0.3</c:v>
                </c:pt>
                <c:pt idx="2">
                  <c:v>NaCl0.6MSG0</c:v>
                </c:pt>
                <c:pt idx="3">
                  <c:v>NaCl0.6MSG0.3</c:v>
                </c:pt>
                <c:pt idx="4">
                  <c:v>NaCl0.9MSG0</c:v>
                </c:pt>
                <c:pt idx="5">
                  <c:v>NaCl0.9MSG0.3</c:v>
                </c:pt>
              </c:strCache>
            </c:strRef>
          </c:cat>
          <c:val>
            <c:numRef>
              <c:f>'味+100%施設'!$Z$758:$AE$758</c:f>
              <c:numCache>
                <c:formatCode>0.0</c:formatCode>
                <c:ptCount val="6"/>
                <c:pt idx="0">
                  <c:v>24.080739299610894</c:v>
                </c:pt>
                <c:pt idx="1">
                  <c:v>45.311284046692606</c:v>
                </c:pt>
                <c:pt idx="2">
                  <c:v>61.262645914396884</c:v>
                </c:pt>
                <c:pt idx="3">
                  <c:v>65.643968871595334</c:v>
                </c:pt>
                <c:pt idx="4">
                  <c:v>79.025291828793769</c:v>
                </c:pt>
                <c:pt idx="5">
                  <c:v>79.524319066147854</c:v>
                </c:pt>
              </c:numCache>
            </c:numRef>
          </c:val>
          <c:extLst>
            <c:ext xmlns:c16="http://schemas.microsoft.com/office/drawing/2014/chart" uri="{C3380CC4-5D6E-409C-BE32-E72D297353CC}">
              <c16:uniqueId val="{00000000-57BE-43B0-8927-D1A5DC456666}"/>
            </c:ext>
          </c:extLst>
        </c:ser>
        <c:dLbls>
          <c:showLegendKey val="0"/>
          <c:showVal val="0"/>
          <c:showCatName val="0"/>
          <c:showSerName val="0"/>
          <c:showPercent val="0"/>
          <c:showBubbleSize val="0"/>
        </c:dLbls>
        <c:gapWidth val="219"/>
        <c:overlap val="-27"/>
        <c:axId val="246256384"/>
        <c:axId val="246257920"/>
      </c:barChart>
      <c:catAx>
        <c:axId val="246256384"/>
        <c:scaling>
          <c:orientation val="minMax"/>
        </c:scaling>
        <c:delete val="1"/>
        <c:axPos val="b"/>
        <c:numFmt formatCode="General" sourceLinked="1"/>
        <c:majorTickMark val="none"/>
        <c:minorTickMark val="none"/>
        <c:tickLblPos val="nextTo"/>
        <c:crossAx val="246257920"/>
        <c:crosses val="autoZero"/>
        <c:auto val="1"/>
        <c:lblAlgn val="ctr"/>
        <c:lblOffset val="100"/>
        <c:noMultiLvlLbl val="0"/>
      </c:catAx>
      <c:valAx>
        <c:axId val="246257920"/>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6256384"/>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E51F-4FC9-A6C5-DA4FF1F838A2}"/>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E51F-4FC9-A6C5-DA4FF1F838A2}"/>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E51F-4FC9-A6C5-DA4FF1F838A2}"/>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E51F-4FC9-A6C5-DA4FF1F838A2}"/>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E51F-4FC9-A6C5-DA4FF1F838A2}"/>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E51F-4FC9-A6C5-DA4FF1F838A2}"/>
              </c:ext>
            </c:extLst>
          </c:dPt>
          <c:errBars>
            <c:errBarType val="both"/>
            <c:errValType val="cust"/>
            <c:noEndCap val="0"/>
            <c:plus>
              <c:numRef>
                <c:f>'味+100%施設'!$AH$730:$AM$730</c:f>
                <c:numCache>
                  <c:formatCode>General</c:formatCode>
                  <c:ptCount val="6"/>
                  <c:pt idx="0">
                    <c:v>2.8300193645700622</c:v>
                  </c:pt>
                  <c:pt idx="1">
                    <c:v>4.1759641366501494</c:v>
                  </c:pt>
                  <c:pt idx="2">
                    <c:v>2.8719772459614865</c:v>
                  </c:pt>
                  <c:pt idx="3">
                    <c:v>3.2796527939676161</c:v>
                  </c:pt>
                  <c:pt idx="4">
                    <c:v>3.1106413222636751</c:v>
                  </c:pt>
                  <c:pt idx="5">
                    <c:v>3.1946637304323939</c:v>
                  </c:pt>
                </c:numCache>
              </c:numRef>
            </c:plus>
            <c:minus>
              <c:numRef>
                <c:f>'味+100%施設'!$AH$730:$AM$730</c:f>
                <c:numCache>
                  <c:formatCode>General</c:formatCode>
                  <c:ptCount val="6"/>
                  <c:pt idx="0">
                    <c:v>2.8300193645700622</c:v>
                  </c:pt>
                  <c:pt idx="1">
                    <c:v>4.1759641366501494</c:v>
                  </c:pt>
                  <c:pt idx="2">
                    <c:v>2.8719772459614865</c:v>
                  </c:pt>
                  <c:pt idx="3">
                    <c:v>3.2796527939676161</c:v>
                  </c:pt>
                  <c:pt idx="4">
                    <c:v>3.1106413222636751</c:v>
                  </c:pt>
                  <c:pt idx="5">
                    <c:v>3.1946637304323939</c:v>
                  </c:pt>
                </c:numCache>
              </c:numRef>
            </c:minus>
            <c:spPr>
              <a:noFill/>
              <a:ln w="9525" cap="flat" cmpd="sng" algn="ctr">
                <a:solidFill>
                  <a:schemeClr val="tx1">
                    <a:lumMod val="65000"/>
                    <a:lumOff val="35000"/>
                  </a:schemeClr>
                </a:solidFill>
                <a:round/>
              </a:ln>
              <a:effectLst/>
            </c:spPr>
          </c:errBars>
          <c:cat>
            <c:strRef>
              <c:f>'味+100%施設'!$BX$5:$CC$5</c:f>
              <c:strCache>
                <c:ptCount val="6"/>
                <c:pt idx="0">
                  <c:v>NaCl0.3MSG0</c:v>
                </c:pt>
                <c:pt idx="1">
                  <c:v>NaCl0.3MSG0.3</c:v>
                </c:pt>
                <c:pt idx="2">
                  <c:v>NaCl0.6MSG0</c:v>
                </c:pt>
                <c:pt idx="3">
                  <c:v>NaCl0.6MSG0.3</c:v>
                </c:pt>
                <c:pt idx="4">
                  <c:v>NaCl0.9MSG0</c:v>
                </c:pt>
                <c:pt idx="5">
                  <c:v>NaCl0.9MSG0.3</c:v>
                </c:pt>
              </c:strCache>
            </c:strRef>
          </c:cat>
          <c:val>
            <c:numRef>
              <c:f>'味+100%施設'!$AH$728:$AM$728</c:f>
              <c:numCache>
                <c:formatCode>0.0</c:formatCode>
                <c:ptCount val="6"/>
                <c:pt idx="0">
                  <c:v>20.828571428571429</c:v>
                </c:pt>
                <c:pt idx="1">
                  <c:v>57.1</c:v>
                </c:pt>
                <c:pt idx="2">
                  <c:v>46.228571428571428</c:v>
                </c:pt>
                <c:pt idx="3">
                  <c:v>61.642857142857146</c:v>
                </c:pt>
                <c:pt idx="4">
                  <c:v>43.271428571428572</c:v>
                </c:pt>
                <c:pt idx="5">
                  <c:v>54.764285714285712</c:v>
                </c:pt>
              </c:numCache>
            </c:numRef>
          </c:val>
          <c:extLst>
            <c:ext xmlns:c16="http://schemas.microsoft.com/office/drawing/2014/chart" uri="{C3380CC4-5D6E-409C-BE32-E72D297353CC}">
              <c16:uniqueId val="{00000000-37FC-4A97-97FD-645A30565AD3}"/>
            </c:ext>
          </c:extLst>
        </c:ser>
        <c:dLbls>
          <c:showLegendKey val="0"/>
          <c:showVal val="0"/>
          <c:showCatName val="0"/>
          <c:showSerName val="0"/>
          <c:showPercent val="0"/>
          <c:showBubbleSize val="0"/>
        </c:dLbls>
        <c:gapWidth val="219"/>
        <c:overlap val="-27"/>
        <c:axId val="229820672"/>
        <c:axId val="229822464"/>
      </c:barChart>
      <c:catAx>
        <c:axId val="229820672"/>
        <c:scaling>
          <c:orientation val="minMax"/>
        </c:scaling>
        <c:delete val="1"/>
        <c:axPos val="b"/>
        <c:numFmt formatCode="General" sourceLinked="1"/>
        <c:majorTickMark val="none"/>
        <c:minorTickMark val="none"/>
        <c:tickLblPos val="nextTo"/>
        <c:crossAx val="229822464"/>
        <c:crosses val="autoZero"/>
        <c:auto val="1"/>
        <c:lblAlgn val="ctr"/>
        <c:lblOffset val="100"/>
        <c:noMultiLvlLbl val="0"/>
      </c:catAx>
      <c:valAx>
        <c:axId val="229822464"/>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29820672"/>
        <c:crosses val="autoZero"/>
        <c:crossBetween val="between"/>
        <c:majorUnit val="20"/>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50BE-454E-A37C-256DA49B2F9F}"/>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50BE-454E-A37C-256DA49B2F9F}"/>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50BE-454E-A37C-256DA49B2F9F}"/>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50BE-454E-A37C-256DA49B2F9F}"/>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50BE-454E-A37C-256DA49B2F9F}"/>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50BE-454E-A37C-256DA49B2F9F}"/>
              </c:ext>
            </c:extLst>
          </c:dPt>
          <c:errBars>
            <c:errBarType val="both"/>
            <c:errValType val="cust"/>
            <c:noEndCap val="0"/>
            <c:plus>
              <c:numRef>
                <c:f>'味+100%施設'!$AH$695:$AM$695</c:f>
                <c:numCache>
                  <c:formatCode>General</c:formatCode>
                  <c:ptCount val="6"/>
                  <c:pt idx="0">
                    <c:v>2.9206861612031494</c:v>
                  </c:pt>
                  <c:pt idx="1">
                    <c:v>2.6080681031693222</c:v>
                  </c:pt>
                  <c:pt idx="2">
                    <c:v>2.2990034072760017</c:v>
                  </c:pt>
                  <c:pt idx="3">
                    <c:v>2.1011663046373994</c:v>
                  </c:pt>
                  <c:pt idx="4">
                    <c:v>2.3012884403257501</c:v>
                  </c:pt>
                  <c:pt idx="5">
                    <c:v>2.8829905680360128</c:v>
                  </c:pt>
                </c:numCache>
              </c:numRef>
            </c:plus>
            <c:minus>
              <c:numRef>
                <c:f>'味+100%施設'!$AH$695:$AM$695</c:f>
                <c:numCache>
                  <c:formatCode>General</c:formatCode>
                  <c:ptCount val="6"/>
                  <c:pt idx="0">
                    <c:v>2.9206861612031494</c:v>
                  </c:pt>
                  <c:pt idx="1">
                    <c:v>2.6080681031693222</c:v>
                  </c:pt>
                  <c:pt idx="2">
                    <c:v>2.2990034072760017</c:v>
                  </c:pt>
                  <c:pt idx="3">
                    <c:v>2.1011663046373994</c:v>
                  </c:pt>
                  <c:pt idx="4">
                    <c:v>2.3012884403257501</c:v>
                  </c:pt>
                  <c:pt idx="5">
                    <c:v>2.8829905680360128</c:v>
                  </c:pt>
                </c:numCache>
              </c:numRef>
            </c:minus>
            <c:spPr>
              <a:noFill/>
              <a:ln w="9525" cap="flat" cmpd="sng" algn="ctr">
                <a:solidFill>
                  <a:schemeClr val="tx1">
                    <a:lumMod val="65000"/>
                    <a:lumOff val="35000"/>
                  </a:schemeClr>
                </a:solidFill>
                <a:round/>
              </a:ln>
              <a:effectLst/>
            </c:spPr>
          </c:errBars>
          <c:cat>
            <c:strRef>
              <c:f>'味+100%施設'!$BX$5:$CC$5</c:f>
              <c:strCache>
                <c:ptCount val="6"/>
                <c:pt idx="0">
                  <c:v>NaCl0.3MSG0</c:v>
                </c:pt>
                <c:pt idx="1">
                  <c:v>NaCl0.3MSG0.3</c:v>
                </c:pt>
                <c:pt idx="2">
                  <c:v>NaCl0.6MSG0</c:v>
                </c:pt>
                <c:pt idx="3">
                  <c:v>NaCl0.6MSG0.3</c:v>
                </c:pt>
                <c:pt idx="4">
                  <c:v>NaCl0.9MSG0</c:v>
                </c:pt>
                <c:pt idx="5">
                  <c:v>NaCl0.9MSG0.3</c:v>
                </c:pt>
              </c:strCache>
            </c:strRef>
          </c:cat>
          <c:val>
            <c:numRef>
              <c:f>'味+100%施設'!$AH$693:$AM$693</c:f>
              <c:numCache>
                <c:formatCode>0.0</c:formatCode>
                <c:ptCount val="6"/>
                <c:pt idx="0">
                  <c:v>33.006250000000001</c:v>
                </c:pt>
                <c:pt idx="1">
                  <c:v>64.2</c:v>
                </c:pt>
                <c:pt idx="2">
                  <c:v>50.5</c:v>
                </c:pt>
                <c:pt idx="3">
                  <c:v>63.737499999999997</c:v>
                </c:pt>
                <c:pt idx="4">
                  <c:v>45.21875</c:v>
                </c:pt>
                <c:pt idx="5">
                  <c:v>58.424999999999997</c:v>
                </c:pt>
              </c:numCache>
            </c:numRef>
          </c:val>
          <c:extLst>
            <c:ext xmlns:c16="http://schemas.microsoft.com/office/drawing/2014/chart" uri="{C3380CC4-5D6E-409C-BE32-E72D297353CC}">
              <c16:uniqueId val="{00000000-37FC-4A97-97FD-645A30565AD3}"/>
            </c:ext>
          </c:extLst>
        </c:ser>
        <c:dLbls>
          <c:showLegendKey val="0"/>
          <c:showVal val="0"/>
          <c:showCatName val="0"/>
          <c:showSerName val="0"/>
          <c:showPercent val="0"/>
          <c:showBubbleSize val="0"/>
        </c:dLbls>
        <c:gapWidth val="219"/>
        <c:overlap val="-27"/>
        <c:axId val="246752000"/>
        <c:axId val="246753536"/>
      </c:barChart>
      <c:catAx>
        <c:axId val="246752000"/>
        <c:scaling>
          <c:orientation val="minMax"/>
        </c:scaling>
        <c:delete val="1"/>
        <c:axPos val="b"/>
        <c:numFmt formatCode="General" sourceLinked="1"/>
        <c:majorTickMark val="none"/>
        <c:minorTickMark val="none"/>
        <c:tickLblPos val="nextTo"/>
        <c:crossAx val="246753536"/>
        <c:crosses val="autoZero"/>
        <c:auto val="1"/>
        <c:lblAlgn val="ctr"/>
        <c:lblOffset val="100"/>
        <c:noMultiLvlLbl val="0"/>
      </c:catAx>
      <c:valAx>
        <c:axId val="246753536"/>
        <c:scaling>
          <c:orientation val="minMax"/>
          <c:max val="100"/>
          <c:min val="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6752000"/>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D8AB-4646-8E5F-6F2D0B0AA478}"/>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D8AB-4646-8E5F-6F2D0B0AA478}"/>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D8AB-4646-8E5F-6F2D0B0AA478}"/>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D8AB-4646-8E5F-6F2D0B0AA478}"/>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D8AB-4646-8E5F-6F2D0B0AA478}"/>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D8AB-4646-8E5F-6F2D0B0AA478}"/>
              </c:ext>
            </c:extLst>
          </c:dPt>
          <c:errBars>
            <c:errBarType val="both"/>
            <c:errValType val="cust"/>
            <c:noEndCap val="0"/>
            <c:plus>
              <c:numRef>
                <c:f>'味+100%施設'!$AH$738:$AM$738</c:f>
                <c:numCache>
                  <c:formatCode>General</c:formatCode>
                  <c:ptCount val="6"/>
                  <c:pt idx="0">
                    <c:v>3.8075126975172662</c:v>
                  </c:pt>
                  <c:pt idx="1">
                    <c:v>4.6589199894739073</c:v>
                  </c:pt>
                  <c:pt idx="2">
                    <c:v>2.2791912946255861</c:v>
                  </c:pt>
                  <c:pt idx="3">
                    <c:v>2.6935105832540436</c:v>
                  </c:pt>
                  <c:pt idx="4">
                    <c:v>2.8075585717497669</c:v>
                  </c:pt>
                  <c:pt idx="5">
                    <c:v>3.6856850318328109</c:v>
                  </c:pt>
                </c:numCache>
              </c:numRef>
            </c:plus>
            <c:minus>
              <c:numRef>
                <c:f>'味+100%施設'!$AH$738:$AM$738</c:f>
                <c:numCache>
                  <c:formatCode>General</c:formatCode>
                  <c:ptCount val="6"/>
                  <c:pt idx="0">
                    <c:v>3.8075126975172662</c:v>
                  </c:pt>
                  <c:pt idx="1">
                    <c:v>4.6589199894739073</c:v>
                  </c:pt>
                  <c:pt idx="2">
                    <c:v>2.2791912946255861</c:v>
                  </c:pt>
                  <c:pt idx="3">
                    <c:v>2.6935105832540436</c:v>
                  </c:pt>
                  <c:pt idx="4">
                    <c:v>2.8075585717497669</c:v>
                  </c:pt>
                  <c:pt idx="5">
                    <c:v>3.6856850318328109</c:v>
                  </c:pt>
                </c:numCache>
              </c:numRef>
            </c:minus>
            <c:spPr>
              <a:noFill/>
              <a:ln w="9525" cap="flat" cmpd="sng" algn="ctr">
                <a:solidFill>
                  <a:schemeClr val="tx1">
                    <a:lumMod val="65000"/>
                    <a:lumOff val="35000"/>
                  </a:schemeClr>
                </a:solidFill>
                <a:round/>
              </a:ln>
              <a:effectLst/>
            </c:spPr>
          </c:errBars>
          <c:cat>
            <c:strRef>
              <c:f>'味+100%施設'!$BX$5:$CC$5</c:f>
              <c:strCache>
                <c:ptCount val="6"/>
                <c:pt idx="0">
                  <c:v>NaCl0.3MSG0</c:v>
                </c:pt>
                <c:pt idx="1">
                  <c:v>NaCl0.3MSG0.3</c:v>
                </c:pt>
                <c:pt idx="2">
                  <c:v>NaCl0.6MSG0</c:v>
                </c:pt>
                <c:pt idx="3">
                  <c:v>NaCl0.6MSG0.3</c:v>
                </c:pt>
                <c:pt idx="4">
                  <c:v>NaCl0.9MSG0</c:v>
                </c:pt>
                <c:pt idx="5">
                  <c:v>NaCl0.9MSG0.3</c:v>
                </c:pt>
              </c:strCache>
            </c:strRef>
          </c:cat>
          <c:val>
            <c:numRef>
              <c:f>'味+100%施設'!$AH$736:$AM$736</c:f>
              <c:numCache>
                <c:formatCode>0.0</c:formatCode>
                <c:ptCount val="6"/>
                <c:pt idx="0">
                  <c:v>33.488636363636367</c:v>
                </c:pt>
                <c:pt idx="1">
                  <c:v>56.897727272727273</c:v>
                </c:pt>
                <c:pt idx="2">
                  <c:v>48.602272727272727</c:v>
                </c:pt>
                <c:pt idx="3">
                  <c:v>58.761363636363633</c:v>
                </c:pt>
                <c:pt idx="4">
                  <c:v>49.034090909090907</c:v>
                </c:pt>
                <c:pt idx="5">
                  <c:v>53.761363636363633</c:v>
                </c:pt>
              </c:numCache>
            </c:numRef>
          </c:val>
          <c:extLst>
            <c:ext xmlns:c16="http://schemas.microsoft.com/office/drawing/2014/chart" uri="{C3380CC4-5D6E-409C-BE32-E72D297353CC}">
              <c16:uniqueId val="{00000000-37FC-4A97-97FD-645A30565AD3}"/>
            </c:ext>
          </c:extLst>
        </c:ser>
        <c:dLbls>
          <c:showLegendKey val="0"/>
          <c:showVal val="0"/>
          <c:showCatName val="0"/>
          <c:showSerName val="0"/>
          <c:showPercent val="0"/>
          <c:showBubbleSize val="0"/>
        </c:dLbls>
        <c:gapWidth val="219"/>
        <c:overlap val="-27"/>
        <c:axId val="246782976"/>
        <c:axId val="246784768"/>
      </c:barChart>
      <c:catAx>
        <c:axId val="246782976"/>
        <c:scaling>
          <c:orientation val="minMax"/>
        </c:scaling>
        <c:delete val="1"/>
        <c:axPos val="b"/>
        <c:numFmt formatCode="General" sourceLinked="1"/>
        <c:majorTickMark val="none"/>
        <c:minorTickMark val="none"/>
        <c:tickLblPos val="nextTo"/>
        <c:crossAx val="246784768"/>
        <c:crosses val="autoZero"/>
        <c:auto val="1"/>
        <c:lblAlgn val="ctr"/>
        <c:lblOffset val="100"/>
        <c:noMultiLvlLbl val="0"/>
      </c:catAx>
      <c:valAx>
        <c:axId val="246784768"/>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6782976"/>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84AC-4232-A797-E1BA826EB44E}"/>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84AC-4232-A797-E1BA826EB44E}"/>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84AC-4232-A797-E1BA826EB44E}"/>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84AC-4232-A797-E1BA826EB44E}"/>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84AC-4232-A797-E1BA826EB44E}"/>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84AC-4232-A797-E1BA826EB44E}"/>
              </c:ext>
            </c:extLst>
          </c:dPt>
          <c:errBars>
            <c:errBarType val="both"/>
            <c:errValType val="cust"/>
            <c:noEndCap val="0"/>
            <c:plus>
              <c:numRef>
                <c:f>'味+100%施設'!$AH$745:$AM$745</c:f>
                <c:numCache>
                  <c:formatCode>General</c:formatCode>
                  <c:ptCount val="6"/>
                  <c:pt idx="0">
                    <c:v>2.5868929217880345</c:v>
                  </c:pt>
                  <c:pt idx="1">
                    <c:v>3.5690578742235726</c:v>
                  </c:pt>
                  <c:pt idx="2">
                    <c:v>2.5962984421004598</c:v>
                  </c:pt>
                  <c:pt idx="3">
                    <c:v>2.6780113933756491</c:v>
                  </c:pt>
                  <c:pt idx="4">
                    <c:v>2.7022535552678888</c:v>
                  </c:pt>
                  <c:pt idx="5">
                    <c:v>2.8124773042428153</c:v>
                  </c:pt>
                </c:numCache>
              </c:numRef>
            </c:plus>
            <c:minus>
              <c:numRef>
                <c:f>'味+100%施設'!$AH$745:$AM$745</c:f>
                <c:numCache>
                  <c:formatCode>General</c:formatCode>
                  <c:ptCount val="6"/>
                  <c:pt idx="0">
                    <c:v>2.5868929217880345</c:v>
                  </c:pt>
                  <c:pt idx="1">
                    <c:v>3.5690578742235726</c:v>
                  </c:pt>
                  <c:pt idx="2">
                    <c:v>2.5962984421004598</c:v>
                  </c:pt>
                  <c:pt idx="3">
                    <c:v>2.6780113933756491</c:v>
                  </c:pt>
                  <c:pt idx="4">
                    <c:v>2.7022535552678888</c:v>
                  </c:pt>
                  <c:pt idx="5">
                    <c:v>2.8124773042428153</c:v>
                  </c:pt>
                </c:numCache>
              </c:numRef>
            </c:minus>
            <c:spPr>
              <a:noFill/>
              <a:ln w="9525" cap="flat" cmpd="sng" algn="ctr">
                <a:solidFill>
                  <a:schemeClr val="tx1">
                    <a:lumMod val="65000"/>
                    <a:lumOff val="35000"/>
                  </a:schemeClr>
                </a:solidFill>
                <a:round/>
              </a:ln>
              <a:effectLst/>
            </c:spPr>
          </c:errBars>
          <c:cat>
            <c:strRef>
              <c:f>'味+100%施設'!$BX$5:$CC$5</c:f>
              <c:strCache>
                <c:ptCount val="6"/>
                <c:pt idx="0">
                  <c:v>NaCl0.3MSG0</c:v>
                </c:pt>
                <c:pt idx="1">
                  <c:v>NaCl0.3MSG0.3</c:v>
                </c:pt>
                <c:pt idx="2">
                  <c:v>NaCl0.6MSG0</c:v>
                </c:pt>
                <c:pt idx="3">
                  <c:v>NaCl0.6MSG0.3</c:v>
                </c:pt>
                <c:pt idx="4">
                  <c:v>NaCl0.9MSG0</c:v>
                </c:pt>
                <c:pt idx="5">
                  <c:v>NaCl0.9MSG0.3</c:v>
                </c:pt>
              </c:strCache>
            </c:strRef>
          </c:cat>
          <c:val>
            <c:numRef>
              <c:f>'味+100%施設'!$AH$743:$AM$743</c:f>
              <c:numCache>
                <c:formatCode>0.0</c:formatCode>
                <c:ptCount val="6"/>
                <c:pt idx="0">
                  <c:v>32.395348837209305</c:v>
                </c:pt>
                <c:pt idx="1">
                  <c:v>62.651162790697676</c:v>
                </c:pt>
                <c:pt idx="2">
                  <c:v>47.284883720930232</c:v>
                </c:pt>
                <c:pt idx="3">
                  <c:v>62.872093023255815</c:v>
                </c:pt>
                <c:pt idx="4">
                  <c:v>42.97674418604651</c:v>
                </c:pt>
                <c:pt idx="5">
                  <c:v>55.813953488372093</c:v>
                </c:pt>
              </c:numCache>
            </c:numRef>
          </c:val>
          <c:extLst>
            <c:ext xmlns:c16="http://schemas.microsoft.com/office/drawing/2014/chart" uri="{C3380CC4-5D6E-409C-BE32-E72D297353CC}">
              <c16:uniqueId val="{00000000-37FC-4A97-97FD-645A30565AD3}"/>
            </c:ext>
          </c:extLst>
        </c:ser>
        <c:dLbls>
          <c:showLegendKey val="0"/>
          <c:showVal val="0"/>
          <c:showCatName val="0"/>
          <c:showSerName val="0"/>
          <c:showPercent val="0"/>
          <c:showBubbleSize val="0"/>
        </c:dLbls>
        <c:gapWidth val="219"/>
        <c:overlap val="-27"/>
        <c:axId val="246818304"/>
        <c:axId val="246819840"/>
      </c:barChart>
      <c:catAx>
        <c:axId val="246818304"/>
        <c:scaling>
          <c:orientation val="minMax"/>
        </c:scaling>
        <c:delete val="1"/>
        <c:axPos val="b"/>
        <c:numFmt formatCode="General" sourceLinked="1"/>
        <c:majorTickMark val="none"/>
        <c:minorTickMark val="none"/>
        <c:tickLblPos val="nextTo"/>
        <c:crossAx val="246819840"/>
        <c:crosses val="autoZero"/>
        <c:auto val="1"/>
        <c:lblAlgn val="ctr"/>
        <c:lblOffset val="100"/>
        <c:noMultiLvlLbl val="0"/>
      </c:catAx>
      <c:valAx>
        <c:axId val="246819840"/>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6818304"/>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21BA-47E5-AF51-C935634A09AA}"/>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21BA-47E5-AF51-C935634A09AA}"/>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21BA-47E5-AF51-C935634A09AA}"/>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21BA-47E5-AF51-C935634A09AA}"/>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21BA-47E5-AF51-C935634A09AA}"/>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21BA-47E5-AF51-C935634A09AA}"/>
              </c:ext>
            </c:extLst>
          </c:dPt>
          <c:errBars>
            <c:errBarType val="both"/>
            <c:errValType val="cust"/>
            <c:noEndCap val="0"/>
            <c:plus>
              <c:numRef>
                <c:f>'味+100%施設'!$AH$716:$AM$716</c:f>
                <c:numCache>
                  <c:formatCode>General</c:formatCode>
                  <c:ptCount val="6"/>
                  <c:pt idx="0">
                    <c:v>4.0017486463839749</c:v>
                  </c:pt>
                  <c:pt idx="1">
                    <c:v>3.931475898436219</c:v>
                  </c:pt>
                  <c:pt idx="2">
                    <c:v>2.7911314510466756</c:v>
                  </c:pt>
                  <c:pt idx="3">
                    <c:v>4.3708543148246219</c:v>
                  </c:pt>
                  <c:pt idx="4">
                    <c:v>3.1684018361909576</c:v>
                  </c:pt>
                  <c:pt idx="5">
                    <c:v>4.8156573704805812</c:v>
                  </c:pt>
                </c:numCache>
              </c:numRef>
            </c:plus>
            <c:minus>
              <c:numRef>
                <c:f>'味+100%施設'!$AH$716:$AM$716</c:f>
                <c:numCache>
                  <c:formatCode>General</c:formatCode>
                  <c:ptCount val="6"/>
                  <c:pt idx="0">
                    <c:v>4.0017486463839749</c:v>
                  </c:pt>
                  <c:pt idx="1">
                    <c:v>3.931475898436219</c:v>
                  </c:pt>
                  <c:pt idx="2">
                    <c:v>2.7911314510466756</c:v>
                  </c:pt>
                  <c:pt idx="3">
                    <c:v>4.3708543148246219</c:v>
                  </c:pt>
                  <c:pt idx="4">
                    <c:v>3.1684018361909576</c:v>
                  </c:pt>
                  <c:pt idx="5">
                    <c:v>4.8156573704805812</c:v>
                  </c:pt>
                </c:numCache>
              </c:numRef>
            </c:minus>
            <c:spPr>
              <a:noFill/>
              <a:ln w="9525" cap="flat" cmpd="sng" algn="ctr">
                <a:solidFill>
                  <a:schemeClr val="tx1">
                    <a:lumMod val="65000"/>
                    <a:lumOff val="35000"/>
                  </a:schemeClr>
                </a:solidFill>
                <a:round/>
              </a:ln>
              <a:effectLst/>
            </c:spPr>
          </c:errBars>
          <c:cat>
            <c:strRef>
              <c:f>'味+100%施設'!$BX$5:$CC$5</c:f>
              <c:strCache>
                <c:ptCount val="6"/>
                <c:pt idx="0">
                  <c:v>NaCl0.3MSG0</c:v>
                </c:pt>
                <c:pt idx="1">
                  <c:v>NaCl0.3MSG0.3</c:v>
                </c:pt>
                <c:pt idx="2">
                  <c:v>NaCl0.6MSG0</c:v>
                </c:pt>
                <c:pt idx="3">
                  <c:v>NaCl0.6MSG0.3</c:v>
                </c:pt>
                <c:pt idx="4">
                  <c:v>NaCl0.9MSG0</c:v>
                </c:pt>
                <c:pt idx="5">
                  <c:v>NaCl0.9MSG0.3</c:v>
                </c:pt>
              </c:strCache>
            </c:strRef>
          </c:cat>
          <c:val>
            <c:numRef>
              <c:f>'味+100%施設'!$AH$714:$AM$714</c:f>
              <c:numCache>
                <c:formatCode>0.0</c:formatCode>
                <c:ptCount val="6"/>
                <c:pt idx="0">
                  <c:v>36.5625</c:v>
                </c:pt>
                <c:pt idx="1">
                  <c:v>61.482142857142854</c:v>
                </c:pt>
                <c:pt idx="2">
                  <c:v>41.107142857142854</c:v>
                </c:pt>
                <c:pt idx="3">
                  <c:v>50.160714285714285</c:v>
                </c:pt>
                <c:pt idx="4">
                  <c:v>34.883928571428569</c:v>
                </c:pt>
                <c:pt idx="5">
                  <c:v>42.258928571428569</c:v>
                </c:pt>
              </c:numCache>
            </c:numRef>
          </c:val>
          <c:extLst>
            <c:ext xmlns:c16="http://schemas.microsoft.com/office/drawing/2014/chart" uri="{C3380CC4-5D6E-409C-BE32-E72D297353CC}">
              <c16:uniqueId val="{00000000-37FC-4A97-97FD-645A30565AD3}"/>
            </c:ext>
          </c:extLst>
        </c:ser>
        <c:dLbls>
          <c:showLegendKey val="0"/>
          <c:showVal val="0"/>
          <c:showCatName val="0"/>
          <c:showSerName val="0"/>
          <c:showPercent val="0"/>
          <c:showBubbleSize val="0"/>
        </c:dLbls>
        <c:gapWidth val="219"/>
        <c:overlap val="-27"/>
        <c:axId val="246845440"/>
        <c:axId val="246846976"/>
      </c:barChart>
      <c:catAx>
        <c:axId val="246845440"/>
        <c:scaling>
          <c:orientation val="minMax"/>
        </c:scaling>
        <c:delete val="1"/>
        <c:axPos val="b"/>
        <c:numFmt formatCode="General" sourceLinked="1"/>
        <c:majorTickMark val="none"/>
        <c:minorTickMark val="none"/>
        <c:tickLblPos val="nextTo"/>
        <c:crossAx val="246846976"/>
        <c:crosses val="autoZero"/>
        <c:auto val="1"/>
        <c:lblAlgn val="ctr"/>
        <c:lblOffset val="100"/>
        <c:noMultiLvlLbl val="0"/>
      </c:catAx>
      <c:valAx>
        <c:axId val="24684697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6845440"/>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90C2-4578-824F-DB341BBBF8AC}"/>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90C2-4578-824F-DB341BBBF8AC}"/>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90C2-4578-824F-DB341BBBF8AC}"/>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90C2-4578-824F-DB341BBBF8AC}"/>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90C2-4578-824F-DB341BBBF8AC}"/>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90C2-4578-824F-DB341BBBF8AC}"/>
              </c:ext>
            </c:extLst>
          </c:dPt>
          <c:errBars>
            <c:errBarType val="both"/>
            <c:errValType val="cust"/>
            <c:noEndCap val="0"/>
            <c:plus>
              <c:numRef>
                <c:f>'味+100%施設'!$AH$709:$AM$709</c:f>
                <c:numCache>
                  <c:formatCode>General</c:formatCode>
                  <c:ptCount val="6"/>
                  <c:pt idx="0">
                    <c:v>3.918450757866859</c:v>
                  </c:pt>
                  <c:pt idx="1">
                    <c:v>3.7217340361096709</c:v>
                  </c:pt>
                  <c:pt idx="2">
                    <c:v>3.0367361874891072</c:v>
                  </c:pt>
                  <c:pt idx="3">
                    <c:v>3.729004586563494</c:v>
                  </c:pt>
                  <c:pt idx="4">
                    <c:v>3.193426133757141</c:v>
                  </c:pt>
                  <c:pt idx="5">
                    <c:v>4.3008340399200247</c:v>
                  </c:pt>
                </c:numCache>
              </c:numRef>
            </c:plus>
            <c:minus>
              <c:numRef>
                <c:f>'味+100%施設'!$AH$709:$AM$709</c:f>
                <c:numCache>
                  <c:formatCode>General</c:formatCode>
                  <c:ptCount val="6"/>
                  <c:pt idx="0">
                    <c:v>3.918450757866859</c:v>
                  </c:pt>
                  <c:pt idx="1">
                    <c:v>3.7217340361096709</c:v>
                  </c:pt>
                  <c:pt idx="2">
                    <c:v>3.0367361874891072</c:v>
                  </c:pt>
                  <c:pt idx="3">
                    <c:v>3.729004586563494</c:v>
                  </c:pt>
                  <c:pt idx="4">
                    <c:v>3.193426133757141</c:v>
                  </c:pt>
                  <c:pt idx="5">
                    <c:v>4.3008340399200247</c:v>
                  </c:pt>
                </c:numCache>
              </c:numRef>
            </c:minus>
            <c:spPr>
              <a:noFill/>
              <a:ln w="9525" cap="flat" cmpd="sng" algn="ctr">
                <a:solidFill>
                  <a:schemeClr val="tx1">
                    <a:lumMod val="65000"/>
                    <a:lumOff val="35000"/>
                  </a:schemeClr>
                </a:solidFill>
                <a:round/>
              </a:ln>
              <a:effectLst/>
            </c:spPr>
          </c:errBars>
          <c:cat>
            <c:strRef>
              <c:f>'味+100%施設'!$BX$5:$CC$5</c:f>
              <c:strCache>
                <c:ptCount val="6"/>
                <c:pt idx="0">
                  <c:v>NaCl0.3MSG0</c:v>
                </c:pt>
                <c:pt idx="1">
                  <c:v>NaCl0.3MSG0.3</c:v>
                </c:pt>
                <c:pt idx="2">
                  <c:v>NaCl0.6MSG0</c:v>
                </c:pt>
                <c:pt idx="3">
                  <c:v>NaCl0.6MSG0.3</c:v>
                </c:pt>
                <c:pt idx="4">
                  <c:v>NaCl0.9MSG0</c:v>
                </c:pt>
                <c:pt idx="5">
                  <c:v>NaCl0.9MSG0.3</c:v>
                </c:pt>
              </c:strCache>
            </c:strRef>
          </c:cat>
          <c:val>
            <c:numRef>
              <c:f>'味+100%施設'!$AH$707:$AM$707</c:f>
              <c:numCache>
                <c:formatCode>0.0</c:formatCode>
                <c:ptCount val="6"/>
                <c:pt idx="0">
                  <c:v>34.946969696969695</c:v>
                </c:pt>
                <c:pt idx="1">
                  <c:v>66.159090909090907</c:v>
                </c:pt>
                <c:pt idx="2">
                  <c:v>51.825757575757578</c:v>
                </c:pt>
                <c:pt idx="3">
                  <c:v>57.545454545454547</c:v>
                </c:pt>
                <c:pt idx="4">
                  <c:v>39.795454545454547</c:v>
                </c:pt>
                <c:pt idx="5">
                  <c:v>45.621212121212125</c:v>
                </c:pt>
              </c:numCache>
            </c:numRef>
          </c:val>
          <c:extLst>
            <c:ext xmlns:c16="http://schemas.microsoft.com/office/drawing/2014/chart" uri="{C3380CC4-5D6E-409C-BE32-E72D297353CC}">
              <c16:uniqueId val="{00000000-37FC-4A97-97FD-645A30565AD3}"/>
            </c:ext>
          </c:extLst>
        </c:ser>
        <c:dLbls>
          <c:showLegendKey val="0"/>
          <c:showVal val="0"/>
          <c:showCatName val="0"/>
          <c:showSerName val="0"/>
          <c:showPercent val="0"/>
          <c:showBubbleSize val="0"/>
        </c:dLbls>
        <c:gapWidth val="219"/>
        <c:overlap val="-27"/>
        <c:axId val="246892800"/>
        <c:axId val="246894592"/>
      </c:barChart>
      <c:catAx>
        <c:axId val="246892800"/>
        <c:scaling>
          <c:orientation val="minMax"/>
        </c:scaling>
        <c:delete val="1"/>
        <c:axPos val="b"/>
        <c:numFmt formatCode="General" sourceLinked="1"/>
        <c:majorTickMark val="none"/>
        <c:minorTickMark val="none"/>
        <c:tickLblPos val="nextTo"/>
        <c:crossAx val="246894592"/>
        <c:crosses val="autoZero"/>
        <c:auto val="1"/>
        <c:lblAlgn val="ctr"/>
        <c:lblOffset val="100"/>
        <c:noMultiLvlLbl val="0"/>
      </c:catAx>
      <c:valAx>
        <c:axId val="246894592"/>
        <c:scaling>
          <c:orientation val="minMax"/>
          <c:max val="100"/>
          <c:min val="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6892800"/>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6C53-46E8-B20F-C742F8B23784}"/>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6C53-46E8-B20F-C742F8B23784}"/>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6C53-46E8-B20F-C742F8B23784}"/>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6C53-46E8-B20F-C742F8B23784}"/>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6C53-46E8-B20F-C742F8B23784}"/>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6C53-46E8-B20F-C742F8B23784}"/>
              </c:ext>
            </c:extLst>
          </c:dPt>
          <c:errBars>
            <c:errBarType val="both"/>
            <c:errValType val="cust"/>
            <c:noEndCap val="0"/>
            <c:plus>
              <c:numRef>
                <c:f>'味+100%施設'!$AH$723:$AM$723</c:f>
                <c:numCache>
                  <c:formatCode>General</c:formatCode>
                  <c:ptCount val="6"/>
                  <c:pt idx="0">
                    <c:v>3.1793411360172725</c:v>
                  </c:pt>
                  <c:pt idx="1">
                    <c:v>4.5337410261623559</c:v>
                  </c:pt>
                  <c:pt idx="2">
                    <c:v>3.4887753230091891</c:v>
                  </c:pt>
                  <c:pt idx="3">
                    <c:v>3.1900252498490596</c:v>
                  </c:pt>
                  <c:pt idx="4">
                    <c:v>3.5433118930737151</c:v>
                  </c:pt>
                  <c:pt idx="5">
                    <c:v>4.0298809943225828</c:v>
                  </c:pt>
                </c:numCache>
              </c:numRef>
            </c:plus>
            <c:minus>
              <c:numRef>
                <c:f>'味+100%施設'!$AH$723:$AM$723</c:f>
                <c:numCache>
                  <c:formatCode>General</c:formatCode>
                  <c:ptCount val="6"/>
                  <c:pt idx="0">
                    <c:v>3.1793411360172725</c:v>
                  </c:pt>
                  <c:pt idx="1">
                    <c:v>4.5337410261623559</c:v>
                  </c:pt>
                  <c:pt idx="2">
                    <c:v>3.4887753230091891</c:v>
                  </c:pt>
                  <c:pt idx="3">
                    <c:v>3.1900252498490596</c:v>
                  </c:pt>
                  <c:pt idx="4">
                    <c:v>3.5433118930737151</c:v>
                  </c:pt>
                  <c:pt idx="5">
                    <c:v>4.0298809943225828</c:v>
                  </c:pt>
                </c:numCache>
              </c:numRef>
            </c:minus>
            <c:spPr>
              <a:noFill/>
              <a:ln w="9525" cap="flat" cmpd="sng" algn="ctr">
                <a:solidFill>
                  <a:schemeClr val="tx1">
                    <a:lumMod val="65000"/>
                    <a:lumOff val="35000"/>
                  </a:schemeClr>
                </a:solidFill>
                <a:round/>
              </a:ln>
              <a:effectLst/>
            </c:spPr>
          </c:errBars>
          <c:cat>
            <c:strRef>
              <c:f>'味+100%施設'!$BX$5:$CC$5</c:f>
              <c:strCache>
                <c:ptCount val="6"/>
                <c:pt idx="0">
                  <c:v>NaCl0.3MSG0</c:v>
                </c:pt>
                <c:pt idx="1">
                  <c:v>NaCl0.3MSG0.3</c:v>
                </c:pt>
                <c:pt idx="2">
                  <c:v>NaCl0.6MSG0</c:v>
                </c:pt>
                <c:pt idx="3">
                  <c:v>NaCl0.6MSG0.3</c:v>
                </c:pt>
                <c:pt idx="4">
                  <c:v>NaCl0.9MSG0</c:v>
                </c:pt>
                <c:pt idx="5">
                  <c:v>NaCl0.9MSG0.3</c:v>
                </c:pt>
              </c:strCache>
            </c:strRef>
          </c:cat>
          <c:val>
            <c:numRef>
              <c:f>'味+100%施設'!$AH$721:$AM$721</c:f>
              <c:numCache>
                <c:formatCode>0.0</c:formatCode>
                <c:ptCount val="6"/>
                <c:pt idx="0">
                  <c:v>32.28846153846154</c:v>
                </c:pt>
                <c:pt idx="1">
                  <c:v>50.25</c:v>
                </c:pt>
                <c:pt idx="2">
                  <c:v>41.846153846153847</c:v>
                </c:pt>
                <c:pt idx="3">
                  <c:v>49.182692307692307</c:v>
                </c:pt>
                <c:pt idx="4">
                  <c:v>38.192307692307693</c:v>
                </c:pt>
                <c:pt idx="5">
                  <c:v>43.96153846153846</c:v>
                </c:pt>
              </c:numCache>
            </c:numRef>
          </c:val>
          <c:extLst>
            <c:ext xmlns:c16="http://schemas.microsoft.com/office/drawing/2014/chart" uri="{C3380CC4-5D6E-409C-BE32-E72D297353CC}">
              <c16:uniqueId val="{00000000-37FC-4A97-97FD-645A30565AD3}"/>
            </c:ext>
          </c:extLst>
        </c:ser>
        <c:dLbls>
          <c:showLegendKey val="0"/>
          <c:showVal val="0"/>
          <c:showCatName val="0"/>
          <c:showSerName val="0"/>
          <c:showPercent val="0"/>
          <c:showBubbleSize val="0"/>
        </c:dLbls>
        <c:gapWidth val="219"/>
        <c:overlap val="-27"/>
        <c:axId val="246932224"/>
        <c:axId val="246933760"/>
      </c:barChart>
      <c:catAx>
        <c:axId val="246932224"/>
        <c:scaling>
          <c:orientation val="minMax"/>
        </c:scaling>
        <c:delete val="1"/>
        <c:axPos val="b"/>
        <c:numFmt formatCode="General" sourceLinked="1"/>
        <c:majorTickMark val="none"/>
        <c:minorTickMark val="none"/>
        <c:tickLblPos val="nextTo"/>
        <c:crossAx val="246933760"/>
        <c:crosses val="autoZero"/>
        <c:auto val="1"/>
        <c:lblAlgn val="ctr"/>
        <c:lblOffset val="100"/>
        <c:noMultiLvlLbl val="0"/>
      </c:catAx>
      <c:valAx>
        <c:axId val="246933760"/>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6932224"/>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B4C7-4828-B792-D1A2B130A86D}"/>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B4C7-4828-B792-D1A2B130A86D}"/>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B4C7-4828-B792-D1A2B130A86D}"/>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B4C7-4828-B792-D1A2B130A86D}"/>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B4C7-4828-B792-D1A2B130A86D}"/>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B4C7-4828-B792-D1A2B130A86D}"/>
              </c:ext>
            </c:extLst>
          </c:dPt>
          <c:errBars>
            <c:errBarType val="both"/>
            <c:errValType val="cust"/>
            <c:noEndCap val="0"/>
            <c:plus>
              <c:numRef>
                <c:f>'味+100%施設'!$AH$702:$AM$702</c:f>
                <c:numCache>
                  <c:formatCode>General</c:formatCode>
                  <c:ptCount val="6"/>
                  <c:pt idx="0">
                    <c:v>3.1695600816376892</c:v>
                  </c:pt>
                  <c:pt idx="1">
                    <c:v>2.8292774384557622</c:v>
                  </c:pt>
                  <c:pt idx="2">
                    <c:v>2.949652960300059</c:v>
                  </c:pt>
                  <c:pt idx="3">
                    <c:v>3.0262821449246351</c:v>
                  </c:pt>
                  <c:pt idx="4">
                    <c:v>2.6896833552900126</c:v>
                  </c:pt>
                  <c:pt idx="5">
                    <c:v>3.5612191856332864</c:v>
                  </c:pt>
                </c:numCache>
              </c:numRef>
            </c:plus>
            <c:minus>
              <c:numRef>
                <c:f>'味+100%施設'!$AH$702:$AM$702</c:f>
                <c:numCache>
                  <c:formatCode>General</c:formatCode>
                  <c:ptCount val="6"/>
                  <c:pt idx="0">
                    <c:v>3.1695600816376892</c:v>
                  </c:pt>
                  <c:pt idx="1">
                    <c:v>2.8292774384557622</c:v>
                  </c:pt>
                  <c:pt idx="2">
                    <c:v>2.949652960300059</c:v>
                  </c:pt>
                  <c:pt idx="3">
                    <c:v>3.0262821449246351</c:v>
                  </c:pt>
                  <c:pt idx="4">
                    <c:v>2.6896833552900126</c:v>
                  </c:pt>
                  <c:pt idx="5">
                    <c:v>3.5612191856332864</c:v>
                  </c:pt>
                </c:numCache>
              </c:numRef>
            </c:minus>
            <c:spPr>
              <a:noFill/>
              <a:ln w="9525" cap="flat" cmpd="sng" algn="ctr">
                <a:solidFill>
                  <a:schemeClr val="tx1">
                    <a:lumMod val="65000"/>
                    <a:lumOff val="35000"/>
                  </a:schemeClr>
                </a:solidFill>
                <a:round/>
              </a:ln>
              <a:effectLst/>
            </c:spPr>
          </c:errBars>
          <c:cat>
            <c:strRef>
              <c:f>'味+100%施設'!$BX$5:$CC$5</c:f>
              <c:strCache>
                <c:ptCount val="6"/>
                <c:pt idx="0">
                  <c:v>NaCl0.3MSG0</c:v>
                </c:pt>
                <c:pt idx="1">
                  <c:v>NaCl0.3MSG0.3</c:v>
                </c:pt>
                <c:pt idx="2">
                  <c:v>NaCl0.6MSG0</c:v>
                </c:pt>
                <c:pt idx="3">
                  <c:v>NaCl0.6MSG0.3</c:v>
                </c:pt>
                <c:pt idx="4">
                  <c:v>NaCl0.9MSG0</c:v>
                </c:pt>
                <c:pt idx="5">
                  <c:v>NaCl0.9MSG0.3</c:v>
                </c:pt>
              </c:strCache>
            </c:strRef>
          </c:cat>
          <c:val>
            <c:numRef>
              <c:f>'味+100%施設'!$AH$700:$AM$700</c:f>
              <c:numCache>
                <c:formatCode>0.0</c:formatCode>
                <c:ptCount val="6"/>
                <c:pt idx="0">
                  <c:v>34.93333333333333</c:v>
                </c:pt>
                <c:pt idx="1">
                  <c:v>71.25833333333334</c:v>
                </c:pt>
                <c:pt idx="2">
                  <c:v>50.325000000000003</c:v>
                </c:pt>
                <c:pt idx="3">
                  <c:v>60.725000000000001</c:v>
                </c:pt>
                <c:pt idx="4">
                  <c:v>45.55</c:v>
                </c:pt>
                <c:pt idx="5">
                  <c:v>53.30833333333333</c:v>
                </c:pt>
              </c:numCache>
            </c:numRef>
          </c:val>
          <c:extLst>
            <c:ext xmlns:c16="http://schemas.microsoft.com/office/drawing/2014/chart" uri="{C3380CC4-5D6E-409C-BE32-E72D297353CC}">
              <c16:uniqueId val="{00000000-37FC-4A97-97FD-645A30565AD3}"/>
            </c:ext>
          </c:extLst>
        </c:ser>
        <c:dLbls>
          <c:showLegendKey val="0"/>
          <c:showVal val="0"/>
          <c:showCatName val="0"/>
          <c:showSerName val="0"/>
          <c:showPercent val="0"/>
          <c:showBubbleSize val="0"/>
        </c:dLbls>
        <c:gapWidth val="219"/>
        <c:overlap val="-27"/>
        <c:axId val="247622656"/>
        <c:axId val="247636736"/>
      </c:barChart>
      <c:catAx>
        <c:axId val="247622656"/>
        <c:scaling>
          <c:orientation val="minMax"/>
        </c:scaling>
        <c:delete val="1"/>
        <c:axPos val="b"/>
        <c:numFmt formatCode="General" sourceLinked="1"/>
        <c:majorTickMark val="none"/>
        <c:minorTickMark val="none"/>
        <c:tickLblPos val="nextTo"/>
        <c:crossAx val="247636736"/>
        <c:crosses val="autoZero"/>
        <c:auto val="1"/>
        <c:lblAlgn val="ctr"/>
        <c:lblOffset val="100"/>
        <c:noMultiLvlLbl val="0"/>
      </c:catAx>
      <c:valAx>
        <c:axId val="247636736"/>
        <c:scaling>
          <c:orientation val="minMax"/>
          <c:max val="100"/>
          <c:min val="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7622656"/>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5450-4B59-BE67-3760DB4D1BA4}"/>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5450-4B59-BE67-3760DB4D1BA4}"/>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5450-4B59-BE67-3760DB4D1BA4}"/>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5450-4B59-BE67-3760DB4D1BA4}"/>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5450-4B59-BE67-3760DB4D1BA4}"/>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5450-4B59-BE67-3760DB4D1BA4}"/>
              </c:ext>
            </c:extLst>
          </c:dPt>
          <c:errBars>
            <c:errBarType val="both"/>
            <c:errValType val="cust"/>
            <c:noEndCap val="0"/>
            <c:plus>
              <c:numRef>
                <c:f>'味+100%施設'!$AH$760:$AM$760</c:f>
                <c:numCache>
                  <c:formatCode>General</c:formatCode>
                  <c:ptCount val="6"/>
                  <c:pt idx="0">
                    <c:v>1.1750707587717313</c:v>
                  </c:pt>
                  <c:pt idx="1">
                    <c:v>1.3470190242066327</c:v>
                  </c:pt>
                  <c:pt idx="2">
                    <c:v>1.0092930683216241</c:v>
                  </c:pt>
                  <c:pt idx="3">
                    <c:v>1.1454927935803993</c:v>
                  </c:pt>
                  <c:pt idx="4">
                    <c:v>1.0555836894223654</c:v>
                  </c:pt>
                  <c:pt idx="5">
                    <c:v>1.3084253882660652</c:v>
                  </c:pt>
                </c:numCache>
              </c:numRef>
            </c:plus>
            <c:minus>
              <c:numRef>
                <c:f>'味+100%施設'!$AH$760:$AM$760</c:f>
                <c:numCache>
                  <c:formatCode>General</c:formatCode>
                  <c:ptCount val="6"/>
                  <c:pt idx="0">
                    <c:v>1.1750707587717313</c:v>
                  </c:pt>
                  <c:pt idx="1">
                    <c:v>1.3470190242066327</c:v>
                  </c:pt>
                  <c:pt idx="2">
                    <c:v>1.0092930683216241</c:v>
                  </c:pt>
                  <c:pt idx="3">
                    <c:v>1.1454927935803993</c:v>
                  </c:pt>
                  <c:pt idx="4">
                    <c:v>1.0555836894223654</c:v>
                  </c:pt>
                  <c:pt idx="5">
                    <c:v>1.3084253882660652</c:v>
                  </c:pt>
                </c:numCache>
              </c:numRef>
            </c:minus>
            <c:spPr>
              <a:noFill/>
              <a:ln w="9525" cap="flat" cmpd="sng" algn="ctr">
                <a:solidFill>
                  <a:schemeClr val="tx1">
                    <a:lumMod val="65000"/>
                    <a:lumOff val="35000"/>
                  </a:schemeClr>
                </a:solidFill>
                <a:round/>
              </a:ln>
              <a:effectLst/>
            </c:spPr>
          </c:errBars>
          <c:cat>
            <c:strRef>
              <c:f>'味+100%施設'!$BX$5:$CC$5</c:f>
              <c:strCache>
                <c:ptCount val="6"/>
                <c:pt idx="0">
                  <c:v>NaCl0.3MSG0</c:v>
                </c:pt>
                <c:pt idx="1">
                  <c:v>NaCl0.3MSG0.3</c:v>
                </c:pt>
                <c:pt idx="2">
                  <c:v>NaCl0.6MSG0</c:v>
                </c:pt>
                <c:pt idx="3">
                  <c:v>NaCl0.6MSG0.3</c:v>
                </c:pt>
                <c:pt idx="4">
                  <c:v>NaCl0.9MSG0</c:v>
                </c:pt>
                <c:pt idx="5">
                  <c:v>NaCl0.9MSG0.3</c:v>
                </c:pt>
              </c:strCache>
            </c:strRef>
          </c:cat>
          <c:val>
            <c:numRef>
              <c:f>'味+100%施設'!$AH$758:$AM$758</c:f>
              <c:numCache>
                <c:formatCode>0.0</c:formatCode>
                <c:ptCount val="6"/>
                <c:pt idx="0">
                  <c:v>32.075875486381321</c:v>
                </c:pt>
                <c:pt idx="1">
                  <c:v>61.716926070038909</c:v>
                </c:pt>
                <c:pt idx="2">
                  <c:v>47.468871595330739</c:v>
                </c:pt>
                <c:pt idx="3">
                  <c:v>58.783073929961091</c:v>
                </c:pt>
                <c:pt idx="4">
                  <c:v>42.410505836575872</c:v>
                </c:pt>
                <c:pt idx="5">
                  <c:v>51.624513618677042</c:v>
                </c:pt>
              </c:numCache>
            </c:numRef>
          </c:val>
          <c:extLst>
            <c:ext xmlns:c16="http://schemas.microsoft.com/office/drawing/2014/chart" uri="{C3380CC4-5D6E-409C-BE32-E72D297353CC}">
              <c16:uniqueId val="{00000000-37FC-4A97-97FD-645A30565AD3}"/>
            </c:ext>
          </c:extLst>
        </c:ser>
        <c:dLbls>
          <c:showLegendKey val="0"/>
          <c:showVal val="0"/>
          <c:showCatName val="0"/>
          <c:showSerName val="0"/>
          <c:showPercent val="0"/>
          <c:showBubbleSize val="0"/>
        </c:dLbls>
        <c:gapWidth val="219"/>
        <c:overlap val="-27"/>
        <c:axId val="247670272"/>
        <c:axId val="247671808"/>
      </c:barChart>
      <c:catAx>
        <c:axId val="247670272"/>
        <c:scaling>
          <c:orientation val="minMax"/>
        </c:scaling>
        <c:delete val="1"/>
        <c:axPos val="b"/>
        <c:numFmt formatCode="General" sourceLinked="1"/>
        <c:majorTickMark val="none"/>
        <c:minorTickMark val="none"/>
        <c:tickLblPos val="nextTo"/>
        <c:crossAx val="247671808"/>
        <c:crosses val="autoZero"/>
        <c:auto val="1"/>
        <c:lblAlgn val="ctr"/>
        <c:lblOffset val="100"/>
        <c:noMultiLvlLbl val="0"/>
      </c:catAx>
      <c:valAx>
        <c:axId val="247671808"/>
        <c:scaling>
          <c:orientation val="minMax"/>
          <c:max val="100"/>
          <c:min val="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7670272"/>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945A-4282-923F-A74D423AB852}"/>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945A-4282-923F-A74D423AB852}"/>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945A-4282-923F-A74D423AB852}"/>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945A-4282-923F-A74D423AB852}"/>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945A-4282-923F-A74D423AB852}"/>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945A-4282-923F-A74D423AB852}"/>
              </c:ext>
            </c:extLst>
          </c:dPt>
          <c:errBars>
            <c:errBarType val="both"/>
            <c:errValType val="cust"/>
            <c:noEndCap val="0"/>
            <c:plus>
              <c:numRef>
                <c:f>'味+100%施設'!$Z$617:$AE$617</c:f>
                <c:numCache>
                  <c:formatCode>General</c:formatCode>
                  <c:ptCount val="6"/>
                  <c:pt idx="0">
                    <c:v>3.0778416379909359</c:v>
                  </c:pt>
                  <c:pt idx="1">
                    <c:v>2.8749729244156699</c:v>
                  </c:pt>
                  <c:pt idx="2">
                    <c:v>4.189689563834575</c:v>
                  </c:pt>
                  <c:pt idx="3">
                    <c:v>3.3170166488839694</c:v>
                  </c:pt>
                  <c:pt idx="4">
                    <c:v>3.0562331127340356</c:v>
                  </c:pt>
                  <c:pt idx="5">
                    <c:v>3.0690892093386957</c:v>
                  </c:pt>
                </c:numCache>
              </c:numRef>
            </c:plus>
            <c:minus>
              <c:numRef>
                <c:f>'味+100%施設'!$Z$617:$AE$617</c:f>
                <c:numCache>
                  <c:formatCode>General</c:formatCode>
                  <c:ptCount val="6"/>
                  <c:pt idx="0">
                    <c:v>3.0778416379909359</c:v>
                  </c:pt>
                  <c:pt idx="1">
                    <c:v>2.8749729244156699</c:v>
                  </c:pt>
                  <c:pt idx="2">
                    <c:v>4.189689563834575</c:v>
                  </c:pt>
                  <c:pt idx="3">
                    <c:v>3.3170166488839694</c:v>
                  </c:pt>
                  <c:pt idx="4">
                    <c:v>3.0562331127340356</c:v>
                  </c:pt>
                  <c:pt idx="5">
                    <c:v>3.0690892093386957</c:v>
                  </c:pt>
                </c:numCache>
              </c:numRef>
            </c:minus>
            <c:spPr>
              <a:noFill/>
              <a:ln w="9525" cap="flat" cmpd="sng" algn="ctr">
                <a:solidFill>
                  <a:schemeClr val="tx1">
                    <a:lumMod val="65000"/>
                    <a:lumOff val="35000"/>
                  </a:schemeClr>
                </a:solidFill>
                <a:round/>
              </a:ln>
              <a:effectLst/>
            </c:spPr>
          </c:errBars>
          <c:cat>
            <c:strRef>
              <c:f>'味+100%施設'!$AT$5:$AY$5</c:f>
              <c:strCache>
                <c:ptCount val="6"/>
                <c:pt idx="0">
                  <c:v>NaCl0.3MSG0</c:v>
                </c:pt>
                <c:pt idx="1">
                  <c:v>NaCl0.3MSG0.3</c:v>
                </c:pt>
                <c:pt idx="2">
                  <c:v>NaCl0.6MSG0</c:v>
                </c:pt>
                <c:pt idx="3">
                  <c:v>NaCl0.6MSG0.3</c:v>
                </c:pt>
                <c:pt idx="4">
                  <c:v>NaCl0.9MSG0</c:v>
                </c:pt>
                <c:pt idx="5">
                  <c:v>NaCl0.9MSG0.3</c:v>
                </c:pt>
              </c:strCache>
            </c:strRef>
          </c:cat>
          <c:val>
            <c:numRef>
              <c:f>'味+100%施設'!$Z$615:$AE$615</c:f>
              <c:numCache>
                <c:formatCode>0.0</c:formatCode>
                <c:ptCount val="6"/>
                <c:pt idx="0">
                  <c:v>20.5625</c:v>
                </c:pt>
                <c:pt idx="1">
                  <c:v>26.03125</c:v>
                </c:pt>
                <c:pt idx="2">
                  <c:v>50.8125</c:v>
                </c:pt>
                <c:pt idx="3">
                  <c:v>52.239583333333336</c:v>
                </c:pt>
                <c:pt idx="4">
                  <c:v>70.895833333333329</c:v>
                </c:pt>
                <c:pt idx="5">
                  <c:v>66.083333333333329</c:v>
                </c:pt>
              </c:numCache>
            </c:numRef>
          </c:val>
          <c:extLst>
            <c:ext xmlns:c16="http://schemas.microsoft.com/office/drawing/2014/chart" uri="{C3380CC4-5D6E-409C-BE32-E72D297353CC}">
              <c16:uniqueId val="{00000000-57BE-43B0-8927-D1A5DC456666}"/>
            </c:ext>
          </c:extLst>
        </c:ser>
        <c:dLbls>
          <c:showLegendKey val="0"/>
          <c:showVal val="0"/>
          <c:showCatName val="0"/>
          <c:showSerName val="0"/>
          <c:showPercent val="0"/>
          <c:showBubbleSize val="0"/>
        </c:dLbls>
        <c:gapWidth val="219"/>
        <c:overlap val="-27"/>
        <c:axId val="247279616"/>
        <c:axId val="247281152"/>
      </c:barChart>
      <c:catAx>
        <c:axId val="247279616"/>
        <c:scaling>
          <c:orientation val="minMax"/>
        </c:scaling>
        <c:delete val="1"/>
        <c:axPos val="b"/>
        <c:numFmt formatCode="General" sourceLinked="1"/>
        <c:majorTickMark val="none"/>
        <c:minorTickMark val="none"/>
        <c:tickLblPos val="nextTo"/>
        <c:crossAx val="247281152"/>
        <c:crosses val="autoZero"/>
        <c:auto val="1"/>
        <c:lblAlgn val="ctr"/>
        <c:lblOffset val="100"/>
        <c:noMultiLvlLbl val="0"/>
      </c:catAx>
      <c:valAx>
        <c:axId val="24728115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7279616"/>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307D-457A-A352-EE560E4E33F4}"/>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307D-457A-A352-EE560E4E33F4}"/>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307D-457A-A352-EE560E4E33F4}"/>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307D-457A-A352-EE560E4E33F4}"/>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307D-457A-A352-EE560E4E33F4}"/>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307D-457A-A352-EE560E4E33F4}"/>
              </c:ext>
            </c:extLst>
          </c:dPt>
          <c:errBars>
            <c:errBarType val="both"/>
            <c:errValType val="cust"/>
            <c:noEndCap val="0"/>
            <c:plus>
              <c:numRef>
                <c:f>'味+100%施設'!$Z$702:$AE$702</c:f>
                <c:numCache>
                  <c:formatCode>General</c:formatCode>
                  <c:ptCount val="6"/>
                  <c:pt idx="0">
                    <c:v>2.7164484962815312</c:v>
                  </c:pt>
                  <c:pt idx="1">
                    <c:v>2.2735464389278905</c:v>
                  </c:pt>
                  <c:pt idx="2">
                    <c:v>2.496894623050939</c:v>
                  </c:pt>
                  <c:pt idx="3">
                    <c:v>1.9551263788021773</c:v>
                  </c:pt>
                  <c:pt idx="4">
                    <c:v>2.1971746922701647</c:v>
                  </c:pt>
                  <c:pt idx="5">
                    <c:v>1.7512037458237011</c:v>
                  </c:pt>
                </c:numCache>
              </c:numRef>
            </c:plus>
            <c:minus>
              <c:numRef>
                <c:f>'味+100%施設'!$Z$702:$AE$702</c:f>
                <c:numCache>
                  <c:formatCode>General</c:formatCode>
                  <c:ptCount val="6"/>
                  <c:pt idx="0">
                    <c:v>2.7164484962815312</c:v>
                  </c:pt>
                  <c:pt idx="1">
                    <c:v>2.2735464389278905</c:v>
                  </c:pt>
                  <c:pt idx="2">
                    <c:v>2.496894623050939</c:v>
                  </c:pt>
                  <c:pt idx="3">
                    <c:v>1.9551263788021773</c:v>
                  </c:pt>
                  <c:pt idx="4">
                    <c:v>2.1971746922701647</c:v>
                  </c:pt>
                  <c:pt idx="5">
                    <c:v>1.7512037458237011</c:v>
                  </c:pt>
                </c:numCache>
              </c:numRef>
            </c:minus>
            <c:spPr>
              <a:noFill/>
              <a:ln w="9525" cap="flat" cmpd="sng" algn="ctr">
                <a:solidFill>
                  <a:schemeClr val="tx1">
                    <a:lumMod val="65000"/>
                    <a:lumOff val="35000"/>
                  </a:schemeClr>
                </a:solidFill>
                <a:round/>
              </a:ln>
              <a:effectLst/>
            </c:spPr>
          </c:errBars>
          <c:cat>
            <c:strRef>
              <c:f>'味+100%施設'!$AT$5:$AY$5</c:f>
              <c:strCache>
                <c:ptCount val="6"/>
                <c:pt idx="0">
                  <c:v>NaCl0.3MSG0</c:v>
                </c:pt>
                <c:pt idx="1">
                  <c:v>NaCl0.3MSG0.3</c:v>
                </c:pt>
                <c:pt idx="2">
                  <c:v>NaCl0.6MSG0</c:v>
                </c:pt>
                <c:pt idx="3">
                  <c:v>NaCl0.6MSG0.3</c:v>
                </c:pt>
                <c:pt idx="4">
                  <c:v>NaCl0.9MSG0</c:v>
                </c:pt>
                <c:pt idx="5">
                  <c:v>NaCl0.9MSG0.3</c:v>
                </c:pt>
              </c:strCache>
            </c:strRef>
          </c:cat>
          <c:val>
            <c:numRef>
              <c:f>'味+100%施設'!$Z$700:$AE$700</c:f>
              <c:numCache>
                <c:formatCode>0.0</c:formatCode>
                <c:ptCount val="6"/>
                <c:pt idx="0">
                  <c:v>27.258333333333333</c:v>
                </c:pt>
                <c:pt idx="1">
                  <c:v>51.333333333333336</c:v>
                </c:pt>
                <c:pt idx="2">
                  <c:v>63.75</c:v>
                </c:pt>
                <c:pt idx="3">
                  <c:v>63.866666666666667</c:v>
                </c:pt>
                <c:pt idx="4">
                  <c:v>78.433333333333337</c:v>
                </c:pt>
                <c:pt idx="5">
                  <c:v>77.416666666666671</c:v>
                </c:pt>
              </c:numCache>
            </c:numRef>
          </c:val>
          <c:extLst>
            <c:ext xmlns:c16="http://schemas.microsoft.com/office/drawing/2014/chart" uri="{C3380CC4-5D6E-409C-BE32-E72D297353CC}">
              <c16:uniqueId val="{00000000-57BE-43B0-8927-D1A5DC456666}"/>
            </c:ext>
          </c:extLst>
        </c:ser>
        <c:dLbls>
          <c:showLegendKey val="0"/>
          <c:showVal val="0"/>
          <c:showCatName val="0"/>
          <c:showSerName val="0"/>
          <c:showPercent val="0"/>
          <c:showBubbleSize val="0"/>
        </c:dLbls>
        <c:gapWidth val="219"/>
        <c:overlap val="-27"/>
        <c:axId val="246578176"/>
        <c:axId val="246579968"/>
      </c:barChart>
      <c:catAx>
        <c:axId val="246578176"/>
        <c:scaling>
          <c:orientation val="minMax"/>
        </c:scaling>
        <c:delete val="1"/>
        <c:axPos val="b"/>
        <c:numFmt formatCode="General" sourceLinked="1"/>
        <c:majorTickMark val="none"/>
        <c:minorTickMark val="none"/>
        <c:tickLblPos val="nextTo"/>
        <c:crossAx val="246579968"/>
        <c:crosses val="autoZero"/>
        <c:auto val="1"/>
        <c:lblAlgn val="ctr"/>
        <c:lblOffset val="100"/>
        <c:noMultiLvlLbl val="0"/>
      </c:catAx>
      <c:valAx>
        <c:axId val="246579968"/>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vert="horz"/>
          <a:lstStyle/>
          <a:p>
            <a:pPr>
              <a:defRPr lang="ja-JP" sz="700" baseline="0">
                <a:latin typeface="Meiryo UI" panose="020B0604030504040204" pitchFamily="50" charset="-128"/>
                <a:ea typeface="Meiryo UI" panose="020B0604030504040204" pitchFamily="50" charset="-128"/>
              </a:defRPr>
            </a:pPr>
            <a:endParaRPr lang="ja-JP"/>
          </a:p>
        </c:txPr>
        <c:crossAx val="246578176"/>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sz="1050">
          <a:solidFill>
            <a:sysClr val="windowText" lastClr="000000"/>
          </a:solidFill>
          <a:latin typeface="+mn-ea"/>
          <a:ea typeface="+mn-ea"/>
        </a:defRPr>
      </a:pPr>
      <a:endParaRPr lang="ja-JP"/>
    </a:p>
  </c:tx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3E60-41F9-AB3F-1442996CCFBB}"/>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3E60-41F9-AB3F-1442996CCFBB}"/>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3E60-41F9-AB3F-1442996CCFBB}"/>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3E60-41F9-AB3F-1442996CCFBB}"/>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3E60-41F9-AB3F-1442996CCFBB}"/>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3E60-41F9-AB3F-1442996CCFBB}"/>
              </c:ext>
            </c:extLst>
          </c:dPt>
          <c:errBars>
            <c:errBarType val="both"/>
            <c:errValType val="cust"/>
            <c:noEndCap val="0"/>
            <c:plus>
              <c:numRef>
                <c:f>'味+100%施設'!$Z$638:$AE$638</c:f>
                <c:numCache>
                  <c:formatCode>General</c:formatCode>
                  <c:ptCount val="6"/>
                  <c:pt idx="0">
                    <c:v>2.4627422619863073</c:v>
                  </c:pt>
                  <c:pt idx="1">
                    <c:v>3.417753864449419</c:v>
                  </c:pt>
                  <c:pt idx="2">
                    <c:v>2.8136538159293383</c:v>
                  </c:pt>
                  <c:pt idx="3">
                    <c:v>3.6440180522214023</c:v>
                  </c:pt>
                  <c:pt idx="4">
                    <c:v>2.9830430782917698</c:v>
                  </c:pt>
                  <c:pt idx="5">
                    <c:v>2.6033431668962881</c:v>
                  </c:pt>
                </c:numCache>
              </c:numRef>
            </c:plus>
            <c:minus>
              <c:numRef>
                <c:f>'味+100%施設'!$Z$638:$AE$638</c:f>
                <c:numCache>
                  <c:formatCode>General</c:formatCode>
                  <c:ptCount val="6"/>
                  <c:pt idx="0">
                    <c:v>2.4627422619863073</c:v>
                  </c:pt>
                  <c:pt idx="1">
                    <c:v>3.417753864449419</c:v>
                  </c:pt>
                  <c:pt idx="2">
                    <c:v>2.8136538159293383</c:v>
                  </c:pt>
                  <c:pt idx="3">
                    <c:v>3.6440180522214023</c:v>
                  </c:pt>
                  <c:pt idx="4">
                    <c:v>2.9830430782917698</c:v>
                  </c:pt>
                  <c:pt idx="5">
                    <c:v>2.6033431668962881</c:v>
                  </c:pt>
                </c:numCache>
              </c:numRef>
            </c:minus>
            <c:spPr>
              <a:noFill/>
              <a:ln w="9525" cap="flat" cmpd="sng" algn="ctr">
                <a:solidFill>
                  <a:schemeClr val="tx1">
                    <a:lumMod val="65000"/>
                    <a:lumOff val="35000"/>
                  </a:schemeClr>
                </a:solidFill>
                <a:round/>
              </a:ln>
              <a:effectLst/>
            </c:spPr>
          </c:errBars>
          <c:cat>
            <c:strRef>
              <c:f>'味+100%施設'!$AT$5:$AY$5</c:f>
              <c:strCache>
                <c:ptCount val="6"/>
                <c:pt idx="0">
                  <c:v>NaCl0.3MSG0</c:v>
                </c:pt>
                <c:pt idx="1">
                  <c:v>NaCl0.3MSG0.3</c:v>
                </c:pt>
                <c:pt idx="2">
                  <c:v>NaCl0.6MSG0</c:v>
                </c:pt>
                <c:pt idx="3">
                  <c:v>NaCl0.6MSG0.3</c:v>
                </c:pt>
                <c:pt idx="4">
                  <c:v>NaCl0.9MSG0</c:v>
                </c:pt>
                <c:pt idx="5">
                  <c:v>NaCl0.9MSG0.3</c:v>
                </c:pt>
              </c:strCache>
            </c:strRef>
          </c:cat>
          <c:val>
            <c:numRef>
              <c:f>'味+100%施設'!$Z$636:$AE$636</c:f>
              <c:numCache>
                <c:formatCode>0.0</c:formatCode>
                <c:ptCount val="6"/>
                <c:pt idx="0">
                  <c:v>20.739583333333332</c:v>
                </c:pt>
                <c:pt idx="1">
                  <c:v>33.177083333333336</c:v>
                </c:pt>
                <c:pt idx="2">
                  <c:v>48.895833333333336</c:v>
                </c:pt>
                <c:pt idx="3">
                  <c:v>51.260416666666664</c:v>
                </c:pt>
                <c:pt idx="4">
                  <c:v>66.947916666666671</c:v>
                </c:pt>
                <c:pt idx="5">
                  <c:v>68.635416666666671</c:v>
                </c:pt>
              </c:numCache>
            </c:numRef>
          </c:val>
          <c:extLst>
            <c:ext xmlns:c16="http://schemas.microsoft.com/office/drawing/2014/chart" uri="{C3380CC4-5D6E-409C-BE32-E72D297353CC}">
              <c16:uniqueId val="{00000000-57BE-43B0-8927-D1A5DC456666}"/>
            </c:ext>
          </c:extLst>
        </c:ser>
        <c:dLbls>
          <c:showLegendKey val="0"/>
          <c:showVal val="0"/>
          <c:showCatName val="0"/>
          <c:showSerName val="0"/>
          <c:showPercent val="0"/>
          <c:showBubbleSize val="0"/>
        </c:dLbls>
        <c:gapWidth val="219"/>
        <c:overlap val="-27"/>
        <c:axId val="247318784"/>
        <c:axId val="247324672"/>
      </c:barChart>
      <c:catAx>
        <c:axId val="247318784"/>
        <c:scaling>
          <c:orientation val="minMax"/>
        </c:scaling>
        <c:delete val="1"/>
        <c:axPos val="b"/>
        <c:numFmt formatCode="General" sourceLinked="1"/>
        <c:majorTickMark val="none"/>
        <c:minorTickMark val="none"/>
        <c:tickLblPos val="nextTo"/>
        <c:crossAx val="247324672"/>
        <c:crosses val="autoZero"/>
        <c:auto val="1"/>
        <c:lblAlgn val="ctr"/>
        <c:lblOffset val="100"/>
        <c:noMultiLvlLbl val="0"/>
      </c:catAx>
      <c:valAx>
        <c:axId val="24732467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7318784"/>
        <c:crosses val="autoZero"/>
        <c:crossBetween val="between"/>
      </c:valAx>
      <c:spPr>
        <a:noFill/>
        <a:ln>
          <a:solidFill>
            <a:schemeClr val="tx1"/>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C177-4821-A4AC-7E0F3BFF8970}"/>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C177-4821-A4AC-7E0F3BFF8970}"/>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C177-4821-A4AC-7E0F3BFF8970}"/>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C177-4821-A4AC-7E0F3BFF8970}"/>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C177-4821-A4AC-7E0F3BFF8970}"/>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C177-4821-A4AC-7E0F3BFF8970}"/>
              </c:ext>
            </c:extLst>
          </c:dPt>
          <c:errBars>
            <c:errBarType val="both"/>
            <c:errValType val="cust"/>
            <c:noEndCap val="0"/>
            <c:plus>
              <c:numRef>
                <c:f>'味+100%施設'!$Z$666:$AE$666</c:f>
                <c:numCache>
                  <c:formatCode>General</c:formatCode>
                  <c:ptCount val="6"/>
                  <c:pt idx="0">
                    <c:v>2.7137206399857656</c:v>
                  </c:pt>
                  <c:pt idx="1">
                    <c:v>3.0173129885824621</c:v>
                  </c:pt>
                  <c:pt idx="2">
                    <c:v>3.0471361990574444</c:v>
                  </c:pt>
                  <c:pt idx="3">
                    <c:v>3.5991528948662692</c:v>
                  </c:pt>
                  <c:pt idx="4">
                    <c:v>2.9547523118680838</c:v>
                  </c:pt>
                  <c:pt idx="5">
                    <c:v>2.9789840110841994</c:v>
                  </c:pt>
                </c:numCache>
              </c:numRef>
            </c:plus>
            <c:minus>
              <c:numRef>
                <c:f>'味+100%施設'!$Z$666:$AE$666</c:f>
                <c:numCache>
                  <c:formatCode>General</c:formatCode>
                  <c:ptCount val="6"/>
                  <c:pt idx="0">
                    <c:v>2.7137206399857656</c:v>
                  </c:pt>
                  <c:pt idx="1">
                    <c:v>3.0173129885824621</c:v>
                  </c:pt>
                  <c:pt idx="2">
                    <c:v>3.0471361990574444</c:v>
                  </c:pt>
                  <c:pt idx="3">
                    <c:v>3.5991528948662692</c:v>
                  </c:pt>
                  <c:pt idx="4">
                    <c:v>2.9547523118680838</c:v>
                  </c:pt>
                  <c:pt idx="5">
                    <c:v>2.9789840110841994</c:v>
                  </c:pt>
                </c:numCache>
              </c:numRef>
            </c:minus>
            <c:spPr>
              <a:noFill/>
              <a:ln w="9525" cap="flat" cmpd="sng" algn="ctr">
                <a:solidFill>
                  <a:schemeClr val="tx1">
                    <a:lumMod val="65000"/>
                    <a:lumOff val="35000"/>
                  </a:schemeClr>
                </a:solidFill>
                <a:round/>
              </a:ln>
              <a:effectLst/>
            </c:spPr>
          </c:errBars>
          <c:cat>
            <c:strRef>
              <c:f>'味+100%施設'!$AT$5:$AY$5</c:f>
              <c:strCache>
                <c:ptCount val="6"/>
                <c:pt idx="0">
                  <c:v>NaCl0.3MSG0</c:v>
                </c:pt>
                <c:pt idx="1">
                  <c:v>NaCl0.3MSG0.3</c:v>
                </c:pt>
                <c:pt idx="2">
                  <c:v>NaCl0.6MSG0</c:v>
                </c:pt>
                <c:pt idx="3">
                  <c:v>NaCl0.6MSG0.3</c:v>
                </c:pt>
                <c:pt idx="4">
                  <c:v>NaCl0.9MSG0</c:v>
                </c:pt>
                <c:pt idx="5">
                  <c:v>NaCl0.9MSG0.3</c:v>
                </c:pt>
              </c:strCache>
            </c:strRef>
          </c:cat>
          <c:val>
            <c:numRef>
              <c:f>'味+100%施設'!$Z$664:$AE$664</c:f>
              <c:numCache>
                <c:formatCode>0.0</c:formatCode>
                <c:ptCount val="6"/>
                <c:pt idx="0">
                  <c:v>23.585714285714285</c:v>
                </c:pt>
                <c:pt idx="1">
                  <c:v>32.278571428571432</c:v>
                </c:pt>
                <c:pt idx="2">
                  <c:v>52.178571428571431</c:v>
                </c:pt>
                <c:pt idx="3">
                  <c:v>53.535714285714285</c:v>
                </c:pt>
                <c:pt idx="4">
                  <c:v>71.414285714285711</c:v>
                </c:pt>
                <c:pt idx="5">
                  <c:v>68.278571428571425</c:v>
                </c:pt>
              </c:numCache>
            </c:numRef>
          </c:val>
          <c:extLst>
            <c:ext xmlns:c16="http://schemas.microsoft.com/office/drawing/2014/chart" uri="{C3380CC4-5D6E-409C-BE32-E72D297353CC}">
              <c16:uniqueId val="{00000000-57BE-43B0-8927-D1A5DC456666}"/>
            </c:ext>
          </c:extLst>
        </c:ser>
        <c:dLbls>
          <c:showLegendKey val="0"/>
          <c:showVal val="0"/>
          <c:showCatName val="0"/>
          <c:showSerName val="0"/>
          <c:showPercent val="0"/>
          <c:showBubbleSize val="0"/>
        </c:dLbls>
        <c:gapWidth val="219"/>
        <c:overlap val="-27"/>
        <c:axId val="248275712"/>
        <c:axId val="248277248"/>
      </c:barChart>
      <c:catAx>
        <c:axId val="248275712"/>
        <c:scaling>
          <c:orientation val="minMax"/>
        </c:scaling>
        <c:delete val="1"/>
        <c:axPos val="b"/>
        <c:numFmt formatCode="General" sourceLinked="1"/>
        <c:majorTickMark val="none"/>
        <c:minorTickMark val="none"/>
        <c:tickLblPos val="nextTo"/>
        <c:crossAx val="248277248"/>
        <c:crosses val="autoZero"/>
        <c:auto val="1"/>
        <c:lblAlgn val="ctr"/>
        <c:lblOffset val="100"/>
        <c:noMultiLvlLbl val="0"/>
      </c:catAx>
      <c:valAx>
        <c:axId val="248277248"/>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vert="horz"/>
          <a:lstStyle/>
          <a:p>
            <a:pPr>
              <a:defRPr lang="ja-JP">
                <a:latin typeface="Meiryo UI" panose="020B0604030504040204" pitchFamily="50" charset="-128"/>
                <a:ea typeface="Meiryo UI" panose="020B0604030504040204" pitchFamily="50" charset="-128"/>
              </a:defRPr>
            </a:pPr>
            <a:endParaRPr lang="ja-JP"/>
          </a:p>
        </c:txPr>
        <c:crossAx val="248275712"/>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sz="700" baseline="0">
          <a:solidFill>
            <a:sysClr val="windowText" lastClr="000000"/>
          </a:solidFill>
          <a:latin typeface="+mn-ea"/>
          <a:ea typeface="+mn-ea"/>
        </a:defRPr>
      </a:pPr>
      <a:endParaRPr lang="ja-JP"/>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E17C-43B4-8F00-6932B51EA542}"/>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E17C-43B4-8F00-6932B51EA542}"/>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E17C-43B4-8F00-6932B51EA542}"/>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E17C-43B4-8F00-6932B51EA542}"/>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E17C-43B4-8F00-6932B51EA542}"/>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E17C-43B4-8F00-6932B51EA542}"/>
              </c:ext>
            </c:extLst>
          </c:dPt>
          <c:errBars>
            <c:errBarType val="both"/>
            <c:errValType val="cust"/>
            <c:noEndCap val="0"/>
            <c:plus>
              <c:numRef>
                <c:f>'味+100%施設'!$Z$652:$AE$652</c:f>
                <c:numCache>
                  <c:formatCode>General</c:formatCode>
                  <c:ptCount val="6"/>
                  <c:pt idx="0">
                    <c:v>2.7096920438287735</c:v>
                  </c:pt>
                  <c:pt idx="1">
                    <c:v>3.211005328878922</c:v>
                  </c:pt>
                  <c:pt idx="2">
                    <c:v>3.3149421618807535</c:v>
                  </c:pt>
                  <c:pt idx="3">
                    <c:v>2.7550973167004087</c:v>
                  </c:pt>
                  <c:pt idx="4">
                    <c:v>3.0984205789456043</c:v>
                  </c:pt>
                  <c:pt idx="5">
                    <c:v>2.84450830390709</c:v>
                  </c:pt>
                </c:numCache>
              </c:numRef>
            </c:plus>
            <c:minus>
              <c:numRef>
                <c:f>'味+100%施設'!$Z$652:$AE$652</c:f>
                <c:numCache>
                  <c:formatCode>General</c:formatCode>
                  <c:ptCount val="6"/>
                  <c:pt idx="0">
                    <c:v>2.7096920438287735</c:v>
                  </c:pt>
                  <c:pt idx="1">
                    <c:v>3.211005328878922</c:v>
                  </c:pt>
                  <c:pt idx="2">
                    <c:v>3.3149421618807535</c:v>
                  </c:pt>
                  <c:pt idx="3">
                    <c:v>2.7550973167004087</c:v>
                  </c:pt>
                  <c:pt idx="4">
                    <c:v>3.0984205789456043</c:v>
                  </c:pt>
                  <c:pt idx="5">
                    <c:v>2.84450830390709</c:v>
                  </c:pt>
                </c:numCache>
              </c:numRef>
            </c:minus>
            <c:spPr>
              <a:noFill/>
              <a:ln w="9525" cap="flat" cmpd="sng" algn="ctr">
                <a:solidFill>
                  <a:schemeClr val="tx1">
                    <a:lumMod val="65000"/>
                    <a:lumOff val="35000"/>
                  </a:schemeClr>
                </a:solidFill>
                <a:round/>
              </a:ln>
              <a:effectLst/>
            </c:spPr>
          </c:errBars>
          <c:cat>
            <c:strRef>
              <c:f>'味+100%施設'!$AT$5:$AY$5</c:f>
              <c:strCache>
                <c:ptCount val="6"/>
                <c:pt idx="0">
                  <c:v>NaCl0.3MSG0</c:v>
                </c:pt>
                <c:pt idx="1">
                  <c:v>NaCl0.3MSG0.3</c:v>
                </c:pt>
                <c:pt idx="2">
                  <c:v>NaCl0.6MSG0</c:v>
                </c:pt>
                <c:pt idx="3">
                  <c:v>NaCl0.6MSG0.3</c:v>
                </c:pt>
                <c:pt idx="4">
                  <c:v>NaCl0.9MSG0</c:v>
                </c:pt>
                <c:pt idx="5">
                  <c:v>NaCl0.9MSG0.3</c:v>
                </c:pt>
              </c:strCache>
            </c:strRef>
          </c:cat>
          <c:val>
            <c:numRef>
              <c:f>'味+100%施設'!$Z$650:$AE$650</c:f>
              <c:numCache>
                <c:formatCode>0.0</c:formatCode>
                <c:ptCount val="6"/>
                <c:pt idx="0">
                  <c:v>23.264285714285716</c:v>
                </c:pt>
                <c:pt idx="1">
                  <c:v>35.75714285714286</c:v>
                </c:pt>
                <c:pt idx="2">
                  <c:v>56.921428571428571</c:v>
                </c:pt>
                <c:pt idx="3">
                  <c:v>54.714285714285715</c:v>
                </c:pt>
                <c:pt idx="4">
                  <c:v>72.5</c:v>
                </c:pt>
                <c:pt idx="5">
                  <c:v>68.792857142857144</c:v>
                </c:pt>
              </c:numCache>
            </c:numRef>
          </c:val>
          <c:extLst>
            <c:ext xmlns:c16="http://schemas.microsoft.com/office/drawing/2014/chart" uri="{C3380CC4-5D6E-409C-BE32-E72D297353CC}">
              <c16:uniqueId val="{00000000-57BE-43B0-8927-D1A5DC456666}"/>
            </c:ext>
          </c:extLst>
        </c:ser>
        <c:dLbls>
          <c:showLegendKey val="0"/>
          <c:showVal val="0"/>
          <c:showCatName val="0"/>
          <c:showSerName val="0"/>
          <c:showPercent val="0"/>
          <c:showBubbleSize val="0"/>
        </c:dLbls>
        <c:gapWidth val="219"/>
        <c:overlap val="-27"/>
        <c:axId val="248298496"/>
        <c:axId val="248300288"/>
      </c:barChart>
      <c:catAx>
        <c:axId val="248298496"/>
        <c:scaling>
          <c:orientation val="minMax"/>
        </c:scaling>
        <c:delete val="1"/>
        <c:axPos val="b"/>
        <c:numFmt formatCode="General" sourceLinked="1"/>
        <c:majorTickMark val="none"/>
        <c:minorTickMark val="none"/>
        <c:tickLblPos val="nextTo"/>
        <c:crossAx val="248300288"/>
        <c:crosses val="autoZero"/>
        <c:auto val="1"/>
        <c:lblAlgn val="ctr"/>
        <c:lblOffset val="100"/>
        <c:noMultiLvlLbl val="0"/>
      </c:catAx>
      <c:valAx>
        <c:axId val="248300288"/>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8298496"/>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310C-4FB1-926B-73FD0A888C09}"/>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310C-4FB1-926B-73FD0A888C09}"/>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310C-4FB1-926B-73FD0A888C09}"/>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310C-4FB1-926B-73FD0A888C09}"/>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310C-4FB1-926B-73FD0A888C09}"/>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310C-4FB1-926B-73FD0A888C09}"/>
              </c:ext>
            </c:extLst>
          </c:dPt>
          <c:errBars>
            <c:errBarType val="both"/>
            <c:errValType val="cust"/>
            <c:noEndCap val="0"/>
            <c:plus>
              <c:numRef>
                <c:f>'味+100%施設'!$Z$631:$AE$631</c:f>
                <c:numCache>
                  <c:formatCode>General</c:formatCode>
                  <c:ptCount val="6"/>
                  <c:pt idx="0">
                    <c:v>2.7234469815912448</c:v>
                  </c:pt>
                  <c:pt idx="1">
                    <c:v>2.5031612625018274</c:v>
                  </c:pt>
                  <c:pt idx="2">
                    <c:v>3.1319267782870144</c:v>
                  </c:pt>
                  <c:pt idx="3">
                    <c:v>2.7795885991363387</c:v>
                  </c:pt>
                  <c:pt idx="4">
                    <c:v>2.9238874103051624</c:v>
                  </c:pt>
                  <c:pt idx="5">
                    <c:v>2.5286291433405732</c:v>
                  </c:pt>
                </c:numCache>
              </c:numRef>
            </c:plus>
            <c:minus>
              <c:numRef>
                <c:f>'味+100%施設'!$Z$631:$AE$631</c:f>
                <c:numCache>
                  <c:formatCode>General</c:formatCode>
                  <c:ptCount val="6"/>
                  <c:pt idx="0">
                    <c:v>2.7234469815912448</c:v>
                  </c:pt>
                  <c:pt idx="1">
                    <c:v>2.5031612625018274</c:v>
                  </c:pt>
                  <c:pt idx="2">
                    <c:v>3.1319267782870144</c:v>
                  </c:pt>
                  <c:pt idx="3">
                    <c:v>2.7795885991363387</c:v>
                  </c:pt>
                  <c:pt idx="4">
                    <c:v>2.9238874103051624</c:v>
                  </c:pt>
                  <c:pt idx="5">
                    <c:v>2.5286291433405732</c:v>
                  </c:pt>
                </c:numCache>
              </c:numRef>
            </c:minus>
            <c:spPr>
              <a:noFill/>
              <a:ln w="9525" cap="flat" cmpd="sng" algn="ctr">
                <a:solidFill>
                  <a:schemeClr val="tx1">
                    <a:lumMod val="65000"/>
                    <a:lumOff val="35000"/>
                  </a:schemeClr>
                </a:solidFill>
                <a:round/>
              </a:ln>
              <a:effectLst/>
            </c:spPr>
          </c:errBars>
          <c:cat>
            <c:strRef>
              <c:f>'味+100%施設'!$AT$5:$AY$5</c:f>
              <c:strCache>
                <c:ptCount val="6"/>
                <c:pt idx="0">
                  <c:v>NaCl0.3MSG0</c:v>
                </c:pt>
                <c:pt idx="1">
                  <c:v>NaCl0.3MSG0.3</c:v>
                </c:pt>
                <c:pt idx="2">
                  <c:v>NaCl0.6MSG0</c:v>
                </c:pt>
                <c:pt idx="3">
                  <c:v>NaCl0.6MSG0.3</c:v>
                </c:pt>
                <c:pt idx="4">
                  <c:v>NaCl0.9MSG0</c:v>
                </c:pt>
                <c:pt idx="5">
                  <c:v>NaCl0.9MSG0.3</c:v>
                </c:pt>
              </c:strCache>
            </c:strRef>
          </c:cat>
          <c:val>
            <c:numRef>
              <c:f>'味+100%施設'!$Z$629:$AE$629</c:f>
              <c:numCache>
                <c:formatCode>0.0</c:formatCode>
                <c:ptCount val="6"/>
                <c:pt idx="0">
                  <c:v>25.324999999999999</c:v>
                </c:pt>
                <c:pt idx="1">
                  <c:v>39.581249999999997</c:v>
                </c:pt>
                <c:pt idx="2">
                  <c:v>55.793750000000003</c:v>
                </c:pt>
                <c:pt idx="3">
                  <c:v>58.393749999999997</c:v>
                </c:pt>
                <c:pt idx="4">
                  <c:v>74.818749999999994</c:v>
                </c:pt>
                <c:pt idx="5">
                  <c:v>75.40625</c:v>
                </c:pt>
              </c:numCache>
            </c:numRef>
          </c:val>
          <c:extLst>
            <c:ext xmlns:c16="http://schemas.microsoft.com/office/drawing/2014/chart" uri="{C3380CC4-5D6E-409C-BE32-E72D297353CC}">
              <c16:uniqueId val="{00000000-57BE-43B0-8927-D1A5DC456666}"/>
            </c:ext>
          </c:extLst>
        </c:ser>
        <c:dLbls>
          <c:showLegendKey val="0"/>
          <c:showVal val="0"/>
          <c:showCatName val="0"/>
          <c:showSerName val="0"/>
          <c:showPercent val="0"/>
          <c:showBubbleSize val="0"/>
        </c:dLbls>
        <c:gapWidth val="219"/>
        <c:overlap val="-27"/>
        <c:axId val="247547392"/>
        <c:axId val="247548928"/>
      </c:barChart>
      <c:catAx>
        <c:axId val="247547392"/>
        <c:scaling>
          <c:orientation val="minMax"/>
        </c:scaling>
        <c:delete val="1"/>
        <c:axPos val="b"/>
        <c:numFmt formatCode="General" sourceLinked="1"/>
        <c:majorTickMark val="none"/>
        <c:minorTickMark val="none"/>
        <c:tickLblPos val="nextTo"/>
        <c:crossAx val="247548928"/>
        <c:crosses val="autoZero"/>
        <c:auto val="1"/>
        <c:lblAlgn val="ctr"/>
        <c:lblOffset val="100"/>
        <c:noMultiLvlLbl val="0"/>
      </c:catAx>
      <c:valAx>
        <c:axId val="247548928"/>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7547392"/>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7D48-4EB1-89DE-F6F495D4B006}"/>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7D48-4EB1-89DE-F6F495D4B006}"/>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7D48-4EB1-89DE-F6F495D4B006}"/>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7D48-4EB1-89DE-F6F495D4B006}"/>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7D48-4EB1-89DE-F6F495D4B006}"/>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7D48-4EB1-89DE-F6F495D4B006}"/>
              </c:ext>
            </c:extLst>
          </c:dPt>
          <c:errBars>
            <c:errBarType val="both"/>
            <c:errValType val="cust"/>
            <c:noEndCap val="0"/>
            <c:plus>
              <c:numRef>
                <c:f>'味+100%施設'!$Z$645:$AE$645</c:f>
                <c:numCache>
                  <c:formatCode>General</c:formatCode>
                  <c:ptCount val="6"/>
                  <c:pt idx="0">
                    <c:v>2.3008817303506222</c:v>
                  </c:pt>
                  <c:pt idx="1">
                    <c:v>2.2784954450599271</c:v>
                  </c:pt>
                  <c:pt idx="2">
                    <c:v>2.242218764550489</c:v>
                  </c:pt>
                  <c:pt idx="3">
                    <c:v>2.7073730355675085</c:v>
                  </c:pt>
                  <c:pt idx="4">
                    <c:v>2.015628537885009</c:v>
                  </c:pt>
                  <c:pt idx="5">
                    <c:v>2.455534819394015</c:v>
                  </c:pt>
                </c:numCache>
              </c:numRef>
            </c:plus>
            <c:minus>
              <c:numRef>
                <c:f>'味+100%施設'!$Z$645:$AE$645</c:f>
                <c:numCache>
                  <c:formatCode>General</c:formatCode>
                  <c:ptCount val="6"/>
                  <c:pt idx="0">
                    <c:v>2.3008817303506222</c:v>
                  </c:pt>
                  <c:pt idx="1">
                    <c:v>2.2784954450599271</c:v>
                  </c:pt>
                  <c:pt idx="2">
                    <c:v>2.242218764550489</c:v>
                  </c:pt>
                  <c:pt idx="3">
                    <c:v>2.7073730355675085</c:v>
                  </c:pt>
                  <c:pt idx="4">
                    <c:v>2.015628537885009</c:v>
                  </c:pt>
                  <c:pt idx="5">
                    <c:v>2.455534819394015</c:v>
                  </c:pt>
                </c:numCache>
              </c:numRef>
            </c:minus>
            <c:spPr>
              <a:noFill/>
              <a:ln w="9525" cap="flat" cmpd="sng" algn="ctr">
                <a:solidFill>
                  <a:schemeClr val="tx1">
                    <a:lumMod val="65000"/>
                    <a:lumOff val="35000"/>
                  </a:schemeClr>
                </a:solidFill>
                <a:round/>
              </a:ln>
              <a:effectLst/>
            </c:spPr>
          </c:errBars>
          <c:cat>
            <c:strRef>
              <c:f>'味+100%施設'!$AT$5:$AY$5</c:f>
              <c:strCache>
                <c:ptCount val="6"/>
                <c:pt idx="0">
                  <c:v>NaCl0.3MSG0</c:v>
                </c:pt>
                <c:pt idx="1">
                  <c:v>NaCl0.3MSG0.3</c:v>
                </c:pt>
                <c:pt idx="2">
                  <c:v>NaCl0.6MSG0</c:v>
                </c:pt>
                <c:pt idx="3">
                  <c:v>NaCl0.6MSG0.3</c:v>
                </c:pt>
                <c:pt idx="4">
                  <c:v>NaCl0.9MSG0</c:v>
                </c:pt>
                <c:pt idx="5">
                  <c:v>NaCl0.9MSG0.3</c:v>
                </c:pt>
              </c:strCache>
            </c:strRef>
          </c:cat>
          <c:val>
            <c:numRef>
              <c:f>'味+100%施設'!$Z$643:$AE$643</c:f>
              <c:numCache>
                <c:formatCode>0.0</c:formatCode>
                <c:ptCount val="6"/>
                <c:pt idx="0">
                  <c:v>27.067073170731707</c:v>
                </c:pt>
                <c:pt idx="1">
                  <c:v>37.93292682926829</c:v>
                </c:pt>
                <c:pt idx="2">
                  <c:v>52.268292682926827</c:v>
                </c:pt>
                <c:pt idx="3">
                  <c:v>53.152439024390247</c:v>
                </c:pt>
                <c:pt idx="4">
                  <c:v>69.231707317073173</c:v>
                </c:pt>
                <c:pt idx="5">
                  <c:v>67.432926829268297</c:v>
                </c:pt>
              </c:numCache>
            </c:numRef>
          </c:val>
          <c:extLst>
            <c:ext xmlns:c16="http://schemas.microsoft.com/office/drawing/2014/chart" uri="{C3380CC4-5D6E-409C-BE32-E72D297353CC}">
              <c16:uniqueId val="{00000000-57BE-43B0-8927-D1A5DC456666}"/>
            </c:ext>
          </c:extLst>
        </c:ser>
        <c:dLbls>
          <c:showLegendKey val="0"/>
          <c:showVal val="0"/>
          <c:showCatName val="0"/>
          <c:showSerName val="0"/>
          <c:showPercent val="0"/>
          <c:showBubbleSize val="0"/>
        </c:dLbls>
        <c:gapWidth val="219"/>
        <c:overlap val="-27"/>
        <c:axId val="247590912"/>
        <c:axId val="247592448"/>
      </c:barChart>
      <c:catAx>
        <c:axId val="247590912"/>
        <c:scaling>
          <c:orientation val="minMax"/>
        </c:scaling>
        <c:delete val="1"/>
        <c:axPos val="b"/>
        <c:numFmt formatCode="General" sourceLinked="1"/>
        <c:majorTickMark val="none"/>
        <c:minorTickMark val="none"/>
        <c:tickLblPos val="nextTo"/>
        <c:crossAx val="247592448"/>
        <c:crosses val="autoZero"/>
        <c:auto val="1"/>
        <c:lblAlgn val="ctr"/>
        <c:lblOffset val="100"/>
        <c:noMultiLvlLbl val="0"/>
      </c:catAx>
      <c:valAx>
        <c:axId val="247592448"/>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7590912"/>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6546-439D-A246-4380862B346E}"/>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6546-439D-A246-4380862B346E}"/>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6546-439D-A246-4380862B346E}"/>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6546-439D-A246-4380862B346E}"/>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6546-439D-A246-4380862B346E}"/>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6546-439D-A246-4380862B346E}"/>
              </c:ext>
            </c:extLst>
          </c:dPt>
          <c:errBars>
            <c:errBarType val="both"/>
            <c:errValType val="cust"/>
            <c:noEndCap val="0"/>
            <c:plus>
              <c:numRef>
                <c:f>'味+100%施設'!$Z$673:$AE$673</c:f>
                <c:numCache>
                  <c:formatCode>General</c:formatCode>
                  <c:ptCount val="6"/>
                  <c:pt idx="0">
                    <c:v>2.358423585917921</c:v>
                  </c:pt>
                  <c:pt idx="1">
                    <c:v>3.0529400771733086</c:v>
                  </c:pt>
                  <c:pt idx="2">
                    <c:v>3.1200868418679928</c:v>
                  </c:pt>
                  <c:pt idx="3">
                    <c:v>2.6880295661167359</c:v>
                  </c:pt>
                  <c:pt idx="4">
                    <c:v>2.8203785572830897</c:v>
                  </c:pt>
                  <c:pt idx="5">
                    <c:v>2.9489036570149052</c:v>
                  </c:pt>
                </c:numCache>
              </c:numRef>
            </c:plus>
            <c:minus>
              <c:numRef>
                <c:f>'味+100%施設'!$Z$673:$AE$673</c:f>
                <c:numCache>
                  <c:formatCode>General</c:formatCode>
                  <c:ptCount val="6"/>
                  <c:pt idx="0">
                    <c:v>2.358423585917921</c:v>
                  </c:pt>
                  <c:pt idx="1">
                    <c:v>3.0529400771733086</c:v>
                  </c:pt>
                  <c:pt idx="2">
                    <c:v>3.1200868418679928</c:v>
                  </c:pt>
                  <c:pt idx="3">
                    <c:v>2.6880295661167359</c:v>
                  </c:pt>
                  <c:pt idx="4">
                    <c:v>2.8203785572830897</c:v>
                  </c:pt>
                  <c:pt idx="5">
                    <c:v>2.9489036570149052</c:v>
                  </c:pt>
                </c:numCache>
              </c:numRef>
            </c:minus>
            <c:spPr>
              <a:noFill/>
              <a:ln w="9525" cap="flat" cmpd="sng" algn="ctr">
                <a:solidFill>
                  <a:schemeClr val="tx1">
                    <a:lumMod val="65000"/>
                    <a:lumOff val="35000"/>
                  </a:schemeClr>
                </a:solidFill>
                <a:round/>
              </a:ln>
              <a:effectLst/>
            </c:spPr>
          </c:errBars>
          <c:cat>
            <c:strRef>
              <c:f>'味+100%施設'!$AT$5:$AY$5</c:f>
              <c:strCache>
                <c:ptCount val="6"/>
                <c:pt idx="0">
                  <c:v>NaCl0.3MSG0</c:v>
                </c:pt>
                <c:pt idx="1">
                  <c:v>NaCl0.3MSG0.3</c:v>
                </c:pt>
                <c:pt idx="2">
                  <c:v>NaCl0.6MSG0</c:v>
                </c:pt>
                <c:pt idx="3">
                  <c:v>NaCl0.6MSG0.3</c:v>
                </c:pt>
                <c:pt idx="4">
                  <c:v>NaCl0.9MSG0</c:v>
                </c:pt>
                <c:pt idx="5">
                  <c:v>NaCl0.9MSG0.3</c:v>
                </c:pt>
              </c:strCache>
            </c:strRef>
          </c:cat>
          <c:val>
            <c:numRef>
              <c:f>'味+100%施設'!$Z$671:$AE$671</c:f>
              <c:numCache>
                <c:formatCode>0.0</c:formatCode>
                <c:ptCount val="6"/>
                <c:pt idx="0">
                  <c:v>20.491935483870968</c:v>
                </c:pt>
                <c:pt idx="1">
                  <c:v>34.54032258064516</c:v>
                </c:pt>
                <c:pt idx="2">
                  <c:v>50.814516129032256</c:v>
                </c:pt>
                <c:pt idx="3">
                  <c:v>50.782258064516128</c:v>
                </c:pt>
                <c:pt idx="4">
                  <c:v>67.282258064516128</c:v>
                </c:pt>
                <c:pt idx="5">
                  <c:v>64.258064516129039</c:v>
                </c:pt>
              </c:numCache>
            </c:numRef>
          </c:val>
          <c:extLst>
            <c:ext xmlns:c16="http://schemas.microsoft.com/office/drawing/2014/chart" uri="{C3380CC4-5D6E-409C-BE32-E72D297353CC}">
              <c16:uniqueId val="{00000000-57BE-43B0-8927-D1A5DC456666}"/>
            </c:ext>
          </c:extLst>
        </c:ser>
        <c:dLbls>
          <c:showLegendKey val="0"/>
          <c:showVal val="0"/>
          <c:showCatName val="0"/>
          <c:showSerName val="0"/>
          <c:showPercent val="0"/>
          <c:showBubbleSize val="0"/>
        </c:dLbls>
        <c:gapWidth val="219"/>
        <c:overlap val="-27"/>
        <c:axId val="248346880"/>
        <c:axId val="248348672"/>
      </c:barChart>
      <c:catAx>
        <c:axId val="248346880"/>
        <c:scaling>
          <c:orientation val="minMax"/>
        </c:scaling>
        <c:delete val="1"/>
        <c:axPos val="b"/>
        <c:numFmt formatCode="General" sourceLinked="1"/>
        <c:majorTickMark val="none"/>
        <c:minorTickMark val="none"/>
        <c:tickLblPos val="nextTo"/>
        <c:crossAx val="248348672"/>
        <c:crosses val="autoZero"/>
        <c:auto val="1"/>
        <c:lblAlgn val="ctr"/>
        <c:lblOffset val="100"/>
        <c:noMultiLvlLbl val="0"/>
      </c:catAx>
      <c:valAx>
        <c:axId val="24834867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8346880"/>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99B7-4826-B5A7-B7275A02EECA}"/>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99B7-4826-B5A7-B7275A02EECA}"/>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99B7-4826-B5A7-B7275A02EECA}"/>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99B7-4826-B5A7-B7275A02EECA}"/>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99B7-4826-B5A7-B7275A02EECA}"/>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99B7-4826-B5A7-B7275A02EECA}"/>
              </c:ext>
            </c:extLst>
          </c:dPt>
          <c:errBars>
            <c:errBarType val="both"/>
            <c:errValType val="cust"/>
            <c:noEndCap val="0"/>
            <c:plus>
              <c:numRef>
                <c:f>'味+100%施設'!$Z$624:$AE$624</c:f>
                <c:numCache>
                  <c:formatCode>General</c:formatCode>
                  <c:ptCount val="6"/>
                  <c:pt idx="0">
                    <c:v>2.7546121893307354</c:v>
                  </c:pt>
                  <c:pt idx="1">
                    <c:v>3.0370134085622644</c:v>
                  </c:pt>
                  <c:pt idx="2">
                    <c:v>3.5269901847486915</c:v>
                  </c:pt>
                  <c:pt idx="3">
                    <c:v>3.1039152599303375</c:v>
                  </c:pt>
                  <c:pt idx="4">
                    <c:v>2.6781585621511765</c:v>
                  </c:pt>
                  <c:pt idx="5">
                    <c:v>3.0432216851310829</c:v>
                  </c:pt>
                </c:numCache>
              </c:numRef>
            </c:plus>
            <c:minus>
              <c:numRef>
                <c:f>'味+100%施設'!$Z$624:$AE$624</c:f>
                <c:numCache>
                  <c:formatCode>General</c:formatCode>
                  <c:ptCount val="6"/>
                  <c:pt idx="0">
                    <c:v>2.7546121893307354</c:v>
                  </c:pt>
                  <c:pt idx="1">
                    <c:v>3.0370134085622644</c:v>
                  </c:pt>
                  <c:pt idx="2">
                    <c:v>3.5269901847486915</c:v>
                  </c:pt>
                  <c:pt idx="3">
                    <c:v>3.1039152599303375</c:v>
                  </c:pt>
                  <c:pt idx="4">
                    <c:v>2.6781585621511765</c:v>
                  </c:pt>
                  <c:pt idx="5">
                    <c:v>3.0432216851310829</c:v>
                  </c:pt>
                </c:numCache>
              </c:numRef>
            </c:minus>
            <c:spPr>
              <a:noFill/>
              <a:ln w="9525" cap="flat" cmpd="sng" algn="ctr">
                <a:solidFill>
                  <a:schemeClr val="tx1">
                    <a:lumMod val="65000"/>
                    <a:lumOff val="35000"/>
                  </a:schemeClr>
                </a:solidFill>
                <a:round/>
              </a:ln>
              <a:effectLst/>
            </c:spPr>
          </c:errBars>
          <c:cat>
            <c:strRef>
              <c:f>'味+100%施設'!$AT$5:$AY$5</c:f>
              <c:strCache>
                <c:ptCount val="6"/>
                <c:pt idx="0">
                  <c:v>NaCl0.3MSG0</c:v>
                </c:pt>
                <c:pt idx="1">
                  <c:v>NaCl0.3MSG0.3</c:v>
                </c:pt>
                <c:pt idx="2">
                  <c:v>NaCl0.6MSG0</c:v>
                </c:pt>
                <c:pt idx="3">
                  <c:v>NaCl0.6MSG0.3</c:v>
                </c:pt>
                <c:pt idx="4">
                  <c:v>NaCl0.9MSG0</c:v>
                </c:pt>
                <c:pt idx="5">
                  <c:v>NaCl0.9MSG0.3</c:v>
                </c:pt>
              </c:strCache>
            </c:strRef>
          </c:cat>
          <c:val>
            <c:numRef>
              <c:f>'味+100%施設'!$Z$622:$AE$622</c:f>
              <c:numCache>
                <c:formatCode>0.0</c:formatCode>
                <c:ptCount val="6"/>
                <c:pt idx="0">
                  <c:v>28.701923076923077</c:v>
                </c:pt>
                <c:pt idx="1">
                  <c:v>34.58653846153846</c:v>
                </c:pt>
                <c:pt idx="2">
                  <c:v>53.884615384615387</c:v>
                </c:pt>
                <c:pt idx="3">
                  <c:v>53.692307692307693</c:v>
                </c:pt>
                <c:pt idx="4">
                  <c:v>74.894230769230774</c:v>
                </c:pt>
                <c:pt idx="5">
                  <c:v>69.115384615384613</c:v>
                </c:pt>
              </c:numCache>
            </c:numRef>
          </c:val>
          <c:extLst>
            <c:ext xmlns:c16="http://schemas.microsoft.com/office/drawing/2014/chart" uri="{C3380CC4-5D6E-409C-BE32-E72D297353CC}">
              <c16:uniqueId val="{00000000-57BE-43B0-8927-D1A5DC456666}"/>
            </c:ext>
          </c:extLst>
        </c:ser>
        <c:dLbls>
          <c:showLegendKey val="0"/>
          <c:showVal val="0"/>
          <c:showCatName val="0"/>
          <c:showSerName val="0"/>
          <c:showPercent val="0"/>
          <c:showBubbleSize val="0"/>
        </c:dLbls>
        <c:gapWidth val="219"/>
        <c:overlap val="-27"/>
        <c:axId val="248398592"/>
        <c:axId val="248400128"/>
      </c:barChart>
      <c:catAx>
        <c:axId val="248398592"/>
        <c:scaling>
          <c:orientation val="minMax"/>
        </c:scaling>
        <c:delete val="1"/>
        <c:axPos val="b"/>
        <c:numFmt formatCode="General" sourceLinked="1"/>
        <c:majorTickMark val="none"/>
        <c:minorTickMark val="none"/>
        <c:tickLblPos val="nextTo"/>
        <c:crossAx val="248400128"/>
        <c:crosses val="autoZero"/>
        <c:auto val="1"/>
        <c:lblAlgn val="ctr"/>
        <c:lblOffset val="100"/>
        <c:noMultiLvlLbl val="0"/>
      </c:catAx>
      <c:valAx>
        <c:axId val="248400128"/>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8398592"/>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8F28-4BE3-A3C2-C9C5FF168533}"/>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8F28-4BE3-A3C2-C9C5FF168533}"/>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8F28-4BE3-A3C2-C9C5FF168533}"/>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8F28-4BE3-A3C2-C9C5FF168533}"/>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8F28-4BE3-A3C2-C9C5FF168533}"/>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8F28-4BE3-A3C2-C9C5FF168533}"/>
              </c:ext>
            </c:extLst>
          </c:dPt>
          <c:errBars>
            <c:errBarType val="both"/>
            <c:errValType val="cust"/>
            <c:noEndCap val="0"/>
            <c:plus>
              <c:numRef>
                <c:f>'味+100%施設'!$Z$659:$AE$659</c:f>
                <c:numCache>
                  <c:formatCode>General</c:formatCode>
                  <c:ptCount val="6"/>
                  <c:pt idx="0">
                    <c:v>2.8898921516817282</c:v>
                  </c:pt>
                  <c:pt idx="1">
                    <c:v>3.7354505821661372</c:v>
                  </c:pt>
                  <c:pt idx="2">
                    <c:v>2.7053605429202885</c:v>
                  </c:pt>
                  <c:pt idx="3">
                    <c:v>3.8730245129034495</c:v>
                  </c:pt>
                  <c:pt idx="4">
                    <c:v>2.0837133353070101</c:v>
                  </c:pt>
                  <c:pt idx="5">
                    <c:v>4.6108788838607175</c:v>
                  </c:pt>
                </c:numCache>
              </c:numRef>
            </c:plus>
            <c:minus>
              <c:numRef>
                <c:f>'味+100%施設'!$Z$659:$AE$659</c:f>
                <c:numCache>
                  <c:formatCode>General</c:formatCode>
                  <c:ptCount val="6"/>
                  <c:pt idx="0">
                    <c:v>2.8898921516817282</c:v>
                  </c:pt>
                  <c:pt idx="1">
                    <c:v>3.7354505821661372</c:v>
                  </c:pt>
                  <c:pt idx="2">
                    <c:v>2.7053605429202885</c:v>
                  </c:pt>
                  <c:pt idx="3">
                    <c:v>3.8730245129034495</c:v>
                  </c:pt>
                  <c:pt idx="4">
                    <c:v>2.0837133353070101</c:v>
                  </c:pt>
                  <c:pt idx="5">
                    <c:v>4.6108788838607175</c:v>
                  </c:pt>
                </c:numCache>
              </c:numRef>
            </c:minus>
            <c:spPr>
              <a:noFill/>
              <a:ln w="9525" cap="flat" cmpd="sng" algn="ctr">
                <a:solidFill>
                  <a:schemeClr val="tx1">
                    <a:lumMod val="65000"/>
                    <a:lumOff val="35000"/>
                  </a:schemeClr>
                </a:solidFill>
                <a:round/>
              </a:ln>
              <a:effectLst/>
            </c:spPr>
          </c:errBars>
          <c:cat>
            <c:strRef>
              <c:f>'味+100%施設'!$AT$5:$AY$5</c:f>
              <c:strCache>
                <c:ptCount val="6"/>
                <c:pt idx="0">
                  <c:v>NaCl0.3MSG0</c:v>
                </c:pt>
                <c:pt idx="1">
                  <c:v>NaCl0.3MSG0.3</c:v>
                </c:pt>
                <c:pt idx="2">
                  <c:v>NaCl0.6MSG0</c:v>
                </c:pt>
                <c:pt idx="3">
                  <c:v>NaCl0.6MSG0.3</c:v>
                </c:pt>
                <c:pt idx="4">
                  <c:v>NaCl0.9MSG0</c:v>
                </c:pt>
                <c:pt idx="5">
                  <c:v>NaCl0.9MSG0.3</c:v>
                </c:pt>
              </c:strCache>
            </c:strRef>
          </c:cat>
          <c:val>
            <c:numRef>
              <c:f>'味+100%施設'!$Z$657:$AE$657</c:f>
              <c:numCache>
                <c:formatCode>0.0</c:formatCode>
                <c:ptCount val="6"/>
                <c:pt idx="0">
                  <c:v>14.625</c:v>
                </c:pt>
                <c:pt idx="1">
                  <c:v>33.821428571428569</c:v>
                </c:pt>
                <c:pt idx="2">
                  <c:v>42.321428571428569</c:v>
                </c:pt>
                <c:pt idx="3">
                  <c:v>49.767857142857146</c:v>
                </c:pt>
                <c:pt idx="4">
                  <c:v>67.375</c:v>
                </c:pt>
                <c:pt idx="5">
                  <c:v>62.714285714285715</c:v>
                </c:pt>
              </c:numCache>
            </c:numRef>
          </c:val>
          <c:extLst>
            <c:ext xmlns:c16="http://schemas.microsoft.com/office/drawing/2014/chart" uri="{C3380CC4-5D6E-409C-BE32-E72D297353CC}">
              <c16:uniqueId val="{00000000-57BE-43B0-8927-D1A5DC456666}"/>
            </c:ext>
          </c:extLst>
        </c:ser>
        <c:dLbls>
          <c:showLegendKey val="0"/>
          <c:showVal val="0"/>
          <c:showCatName val="0"/>
          <c:showSerName val="0"/>
          <c:showPercent val="0"/>
          <c:showBubbleSize val="0"/>
        </c:dLbls>
        <c:gapWidth val="219"/>
        <c:overlap val="-27"/>
        <c:axId val="248433664"/>
        <c:axId val="248435456"/>
      </c:barChart>
      <c:catAx>
        <c:axId val="248433664"/>
        <c:scaling>
          <c:orientation val="minMax"/>
        </c:scaling>
        <c:delete val="1"/>
        <c:axPos val="b"/>
        <c:numFmt formatCode="General" sourceLinked="1"/>
        <c:majorTickMark val="none"/>
        <c:minorTickMark val="none"/>
        <c:tickLblPos val="nextTo"/>
        <c:crossAx val="248435456"/>
        <c:crosses val="autoZero"/>
        <c:auto val="1"/>
        <c:lblAlgn val="ctr"/>
        <c:lblOffset val="100"/>
        <c:noMultiLvlLbl val="0"/>
      </c:catAx>
      <c:valAx>
        <c:axId val="24843545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8433664"/>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51BE-4291-8F60-829EC1C49032}"/>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51BE-4291-8F60-829EC1C49032}"/>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51BE-4291-8F60-829EC1C49032}"/>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51BE-4291-8F60-829EC1C49032}"/>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51BE-4291-8F60-829EC1C49032}"/>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51BE-4291-8F60-829EC1C49032}"/>
              </c:ext>
            </c:extLst>
          </c:dPt>
          <c:errBars>
            <c:errBarType val="both"/>
            <c:errValType val="cust"/>
            <c:noEndCap val="0"/>
            <c:plus>
              <c:numRef>
                <c:f>'味+100%施設'!$Z$687:$AE$687</c:f>
                <c:numCache>
                  <c:formatCode>General</c:formatCode>
                  <c:ptCount val="6"/>
                  <c:pt idx="0">
                    <c:v>4.346170345936784</c:v>
                  </c:pt>
                  <c:pt idx="1">
                    <c:v>4.0909016488300143</c:v>
                  </c:pt>
                  <c:pt idx="2">
                    <c:v>3.5652445581780698</c:v>
                  </c:pt>
                  <c:pt idx="3">
                    <c:v>3.9436751728410298</c:v>
                  </c:pt>
                  <c:pt idx="4">
                    <c:v>2.6368259095346018</c:v>
                  </c:pt>
                  <c:pt idx="5">
                    <c:v>3.7278740918505657</c:v>
                  </c:pt>
                </c:numCache>
              </c:numRef>
            </c:plus>
            <c:minus>
              <c:numRef>
                <c:f>'味+100%施設'!$Z$687:$AE$687</c:f>
                <c:numCache>
                  <c:formatCode>General</c:formatCode>
                  <c:ptCount val="6"/>
                  <c:pt idx="0">
                    <c:v>4.346170345936784</c:v>
                  </c:pt>
                  <c:pt idx="1">
                    <c:v>4.0909016488300143</c:v>
                  </c:pt>
                  <c:pt idx="2">
                    <c:v>3.5652445581780698</c:v>
                  </c:pt>
                  <c:pt idx="3">
                    <c:v>3.9436751728410298</c:v>
                  </c:pt>
                  <c:pt idx="4">
                    <c:v>2.6368259095346018</c:v>
                  </c:pt>
                  <c:pt idx="5">
                    <c:v>3.7278740918505657</c:v>
                  </c:pt>
                </c:numCache>
              </c:numRef>
            </c:minus>
            <c:spPr>
              <a:noFill/>
              <a:ln w="9525" cap="flat" cmpd="sng" algn="ctr">
                <a:solidFill>
                  <a:schemeClr val="tx1">
                    <a:lumMod val="65000"/>
                    <a:lumOff val="35000"/>
                  </a:schemeClr>
                </a:solidFill>
                <a:round/>
              </a:ln>
              <a:effectLst/>
            </c:spPr>
          </c:errBars>
          <c:cat>
            <c:strRef>
              <c:f>'味+100%施設'!$AT$5:$AY$5</c:f>
              <c:strCache>
                <c:ptCount val="6"/>
                <c:pt idx="0">
                  <c:v>NaCl0.3MSG0</c:v>
                </c:pt>
                <c:pt idx="1">
                  <c:v>NaCl0.3MSG0.3</c:v>
                </c:pt>
                <c:pt idx="2">
                  <c:v>NaCl0.6MSG0</c:v>
                </c:pt>
                <c:pt idx="3">
                  <c:v>NaCl0.6MSG0.3</c:v>
                </c:pt>
                <c:pt idx="4">
                  <c:v>NaCl0.9MSG0</c:v>
                </c:pt>
                <c:pt idx="5">
                  <c:v>NaCl0.9MSG0.3</c:v>
                </c:pt>
              </c:strCache>
            </c:strRef>
          </c:cat>
          <c:val>
            <c:numRef>
              <c:f>'味+100%施設'!$Z$685:$AE$685</c:f>
              <c:numCache>
                <c:formatCode>0.0</c:formatCode>
                <c:ptCount val="6"/>
                <c:pt idx="0">
                  <c:v>31.065789473684209</c:v>
                </c:pt>
                <c:pt idx="1">
                  <c:v>36.289473684210527</c:v>
                </c:pt>
                <c:pt idx="2">
                  <c:v>52.907894736842103</c:v>
                </c:pt>
                <c:pt idx="3">
                  <c:v>56.684210526315788</c:v>
                </c:pt>
                <c:pt idx="4">
                  <c:v>68.75</c:v>
                </c:pt>
                <c:pt idx="5">
                  <c:v>66.35526315789474</c:v>
                </c:pt>
              </c:numCache>
            </c:numRef>
          </c:val>
          <c:extLst>
            <c:ext xmlns:c16="http://schemas.microsoft.com/office/drawing/2014/chart" uri="{C3380CC4-5D6E-409C-BE32-E72D297353CC}">
              <c16:uniqueId val="{00000000-57BE-43B0-8927-D1A5DC456666}"/>
            </c:ext>
          </c:extLst>
        </c:ser>
        <c:dLbls>
          <c:showLegendKey val="0"/>
          <c:showVal val="0"/>
          <c:showCatName val="0"/>
          <c:showSerName val="0"/>
          <c:showPercent val="0"/>
          <c:showBubbleSize val="0"/>
        </c:dLbls>
        <c:gapWidth val="219"/>
        <c:overlap val="-27"/>
        <c:axId val="248481280"/>
        <c:axId val="248482816"/>
      </c:barChart>
      <c:catAx>
        <c:axId val="248481280"/>
        <c:scaling>
          <c:orientation val="minMax"/>
        </c:scaling>
        <c:delete val="1"/>
        <c:axPos val="b"/>
        <c:numFmt formatCode="General" sourceLinked="1"/>
        <c:majorTickMark val="none"/>
        <c:minorTickMark val="none"/>
        <c:tickLblPos val="nextTo"/>
        <c:crossAx val="248482816"/>
        <c:crosses val="autoZero"/>
        <c:auto val="1"/>
        <c:lblAlgn val="ctr"/>
        <c:lblOffset val="100"/>
        <c:noMultiLvlLbl val="0"/>
      </c:catAx>
      <c:valAx>
        <c:axId val="24848281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8481280"/>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78CF-486A-9E49-0117DBAB5C53}"/>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78CF-486A-9E49-0117DBAB5C53}"/>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78CF-486A-9E49-0117DBAB5C53}"/>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78CF-486A-9E49-0117DBAB5C53}"/>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78CF-486A-9E49-0117DBAB5C53}"/>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78CF-486A-9E49-0117DBAB5C53}"/>
              </c:ext>
            </c:extLst>
          </c:dPt>
          <c:errBars>
            <c:errBarType val="both"/>
            <c:errValType val="cust"/>
            <c:noEndCap val="0"/>
            <c:plus>
              <c:numRef>
                <c:f>'味+100%施設'!$Z$680:$AE$680</c:f>
                <c:numCache>
                  <c:formatCode>General</c:formatCode>
                  <c:ptCount val="6"/>
                  <c:pt idx="0">
                    <c:v>1.9952804354892482</c:v>
                  </c:pt>
                  <c:pt idx="1">
                    <c:v>2.4608754915368838</c:v>
                  </c:pt>
                  <c:pt idx="2">
                    <c:v>2.772389408725862</c:v>
                  </c:pt>
                  <c:pt idx="3">
                    <c:v>3.0551842223713912</c:v>
                  </c:pt>
                  <c:pt idx="4">
                    <c:v>3.0642521435696368</c:v>
                  </c:pt>
                  <c:pt idx="5">
                    <c:v>3.228893988934848</c:v>
                  </c:pt>
                </c:numCache>
              </c:numRef>
            </c:plus>
            <c:minus>
              <c:numRef>
                <c:f>'味+100%施設'!$Z$680:$AE$680</c:f>
                <c:numCache>
                  <c:formatCode>General</c:formatCode>
                  <c:ptCount val="6"/>
                  <c:pt idx="0">
                    <c:v>1.9952804354892482</c:v>
                  </c:pt>
                  <c:pt idx="1">
                    <c:v>2.4608754915368838</c:v>
                  </c:pt>
                  <c:pt idx="2">
                    <c:v>2.772389408725862</c:v>
                  </c:pt>
                  <c:pt idx="3">
                    <c:v>3.0551842223713912</c:v>
                  </c:pt>
                  <c:pt idx="4">
                    <c:v>3.0642521435696368</c:v>
                  </c:pt>
                  <c:pt idx="5">
                    <c:v>3.228893988934848</c:v>
                  </c:pt>
                </c:numCache>
              </c:numRef>
            </c:minus>
            <c:spPr>
              <a:noFill/>
              <a:ln w="9525" cap="flat" cmpd="sng" algn="ctr">
                <a:solidFill>
                  <a:schemeClr val="tx1">
                    <a:lumMod val="65000"/>
                    <a:lumOff val="35000"/>
                  </a:schemeClr>
                </a:solidFill>
                <a:round/>
              </a:ln>
              <a:effectLst/>
            </c:spPr>
          </c:errBars>
          <c:cat>
            <c:strRef>
              <c:f>'味+100%施設'!$AT$5:$AY$5</c:f>
              <c:strCache>
                <c:ptCount val="6"/>
                <c:pt idx="0">
                  <c:v>NaCl0.3MSG0</c:v>
                </c:pt>
                <c:pt idx="1">
                  <c:v>NaCl0.3MSG0.3</c:v>
                </c:pt>
                <c:pt idx="2">
                  <c:v>NaCl0.6MSG0</c:v>
                </c:pt>
                <c:pt idx="3">
                  <c:v>NaCl0.6MSG0.3</c:v>
                </c:pt>
                <c:pt idx="4">
                  <c:v>NaCl0.9MSG0</c:v>
                </c:pt>
                <c:pt idx="5">
                  <c:v>NaCl0.9MSG0.3</c:v>
                </c:pt>
              </c:strCache>
            </c:strRef>
          </c:cat>
          <c:val>
            <c:numRef>
              <c:f>'味+100%施設'!$Z$678:$AE$678</c:f>
              <c:numCache>
                <c:formatCode>0.0</c:formatCode>
                <c:ptCount val="6"/>
                <c:pt idx="0">
                  <c:v>16.57236842105263</c:v>
                </c:pt>
                <c:pt idx="1">
                  <c:v>28.953947368421051</c:v>
                </c:pt>
                <c:pt idx="2">
                  <c:v>43.618421052631582</c:v>
                </c:pt>
                <c:pt idx="3">
                  <c:v>41.960526315789473</c:v>
                </c:pt>
                <c:pt idx="4">
                  <c:v>61.565789473684212</c:v>
                </c:pt>
                <c:pt idx="5">
                  <c:v>54.57236842105263</c:v>
                </c:pt>
              </c:numCache>
            </c:numRef>
          </c:val>
          <c:extLst>
            <c:ext xmlns:c16="http://schemas.microsoft.com/office/drawing/2014/chart" uri="{C3380CC4-5D6E-409C-BE32-E72D297353CC}">
              <c16:uniqueId val="{00000000-57BE-43B0-8927-D1A5DC456666}"/>
            </c:ext>
          </c:extLst>
        </c:ser>
        <c:dLbls>
          <c:showLegendKey val="0"/>
          <c:showVal val="0"/>
          <c:showCatName val="0"/>
          <c:showSerName val="0"/>
          <c:showPercent val="0"/>
          <c:showBubbleSize val="0"/>
        </c:dLbls>
        <c:gapWidth val="219"/>
        <c:overlap val="-27"/>
        <c:axId val="248524800"/>
        <c:axId val="248526336"/>
      </c:barChart>
      <c:catAx>
        <c:axId val="248524800"/>
        <c:scaling>
          <c:orientation val="minMax"/>
        </c:scaling>
        <c:delete val="1"/>
        <c:axPos val="b"/>
        <c:numFmt formatCode="General" sourceLinked="1"/>
        <c:majorTickMark val="none"/>
        <c:minorTickMark val="none"/>
        <c:tickLblPos val="nextTo"/>
        <c:crossAx val="248526336"/>
        <c:crosses val="autoZero"/>
        <c:auto val="1"/>
        <c:lblAlgn val="ctr"/>
        <c:lblOffset val="100"/>
        <c:noMultiLvlLbl val="0"/>
      </c:catAx>
      <c:valAx>
        <c:axId val="24852633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8524800"/>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65C6-4AB4-9FE3-68D28DE1423C}"/>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65C6-4AB4-9FE3-68D28DE1423C}"/>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65C6-4AB4-9FE3-68D28DE1423C}"/>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65C6-4AB4-9FE3-68D28DE1423C}"/>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65C6-4AB4-9FE3-68D28DE1423C}"/>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65C6-4AB4-9FE3-68D28DE1423C}"/>
              </c:ext>
            </c:extLst>
          </c:dPt>
          <c:errBars>
            <c:errBarType val="both"/>
            <c:errValType val="cust"/>
            <c:noEndCap val="0"/>
            <c:plus>
              <c:numRef>
                <c:f>'味+100%施設'!$Z$723:$AE$723</c:f>
                <c:numCache>
                  <c:formatCode>General</c:formatCode>
                  <c:ptCount val="6"/>
                  <c:pt idx="0">
                    <c:v>2.9848235454768743</c:v>
                  </c:pt>
                  <c:pt idx="1">
                    <c:v>2.9435090558940331</c:v>
                  </c:pt>
                  <c:pt idx="2">
                    <c:v>3.4220352779869136</c:v>
                  </c:pt>
                  <c:pt idx="3">
                    <c:v>2.8263421695137319</c:v>
                  </c:pt>
                  <c:pt idx="4">
                    <c:v>2.4746592915929764</c:v>
                  </c:pt>
                  <c:pt idx="5">
                    <c:v>2.1838907248818233</c:v>
                  </c:pt>
                </c:numCache>
              </c:numRef>
            </c:plus>
            <c:minus>
              <c:numRef>
                <c:f>'味+100%施設'!$Z$723:$AE$723</c:f>
                <c:numCache>
                  <c:formatCode>General</c:formatCode>
                  <c:ptCount val="6"/>
                  <c:pt idx="0">
                    <c:v>2.9848235454768743</c:v>
                  </c:pt>
                  <c:pt idx="1">
                    <c:v>2.9435090558940331</c:v>
                  </c:pt>
                  <c:pt idx="2">
                    <c:v>3.4220352779869136</c:v>
                  </c:pt>
                  <c:pt idx="3">
                    <c:v>2.8263421695137319</c:v>
                  </c:pt>
                  <c:pt idx="4">
                    <c:v>2.4746592915929764</c:v>
                  </c:pt>
                  <c:pt idx="5">
                    <c:v>2.1838907248818233</c:v>
                  </c:pt>
                </c:numCache>
              </c:numRef>
            </c:minus>
            <c:spPr>
              <a:noFill/>
              <a:ln w="9525" cap="flat" cmpd="sng" algn="ctr">
                <a:solidFill>
                  <a:schemeClr val="tx1">
                    <a:lumMod val="65000"/>
                    <a:lumOff val="35000"/>
                  </a:schemeClr>
                </a:solidFill>
                <a:round/>
              </a:ln>
              <a:effectLst/>
            </c:spPr>
          </c:errBars>
          <c:cat>
            <c:strRef>
              <c:f>'味+100%施設'!$AT$5:$AY$5</c:f>
              <c:strCache>
                <c:ptCount val="6"/>
                <c:pt idx="0">
                  <c:v>NaCl0.3MSG0</c:v>
                </c:pt>
                <c:pt idx="1">
                  <c:v>NaCl0.3MSG0.3</c:v>
                </c:pt>
                <c:pt idx="2">
                  <c:v>NaCl0.6MSG0</c:v>
                </c:pt>
                <c:pt idx="3">
                  <c:v>NaCl0.6MSG0.3</c:v>
                </c:pt>
                <c:pt idx="4">
                  <c:v>NaCl0.9MSG0</c:v>
                </c:pt>
                <c:pt idx="5">
                  <c:v>NaCl0.9MSG0.3</c:v>
                </c:pt>
              </c:strCache>
            </c:strRef>
          </c:cat>
          <c:val>
            <c:numRef>
              <c:f>'味+100%施設'!$Z$721:$AE$721</c:f>
              <c:numCache>
                <c:formatCode>0.0</c:formatCode>
                <c:ptCount val="6"/>
                <c:pt idx="0">
                  <c:v>19.78846153846154</c:v>
                </c:pt>
                <c:pt idx="1">
                  <c:v>39.403846153846153</c:v>
                </c:pt>
                <c:pt idx="2">
                  <c:v>57.46153846153846</c:v>
                </c:pt>
                <c:pt idx="3">
                  <c:v>61.46153846153846</c:v>
                </c:pt>
                <c:pt idx="4">
                  <c:v>75.259615384615387</c:v>
                </c:pt>
                <c:pt idx="5">
                  <c:v>77.32692307692308</c:v>
                </c:pt>
              </c:numCache>
            </c:numRef>
          </c:val>
          <c:extLst>
            <c:ext xmlns:c16="http://schemas.microsoft.com/office/drawing/2014/chart" uri="{C3380CC4-5D6E-409C-BE32-E72D297353CC}">
              <c16:uniqueId val="{00000000-57BE-43B0-8927-D1A5DC456666}"/>
            </c:ext>
          </c:extLst>
        </c:ser>
        <c:dLbls>
          <c:showLegendKey val="0"/>
          <c:showVal val="0"/>
          <c:showCatName val="0"/>
          <c:showSerName val="0"/>
          <c:showPercent val="0"/>
          <c:showBubbleSize val="0"/>
        </c:dLbls>
        <c:gapWidth val="219"/>
        <c:overlap val="-27"/>
        <c:axId val="246609408"/>
        <c:axId val="246610944"/>
      </c:barChart>
      <c:catAx>
        <c:axId val="246609408"/>
        <c:scaling>
          <c:orientation val="minMax"/>
        </c:scaling>
        <c:delete val="1"/>
        <c:axPos val="b"/>
        <c:numFmt formatCode="General" sourceLinked="1"/>
        <c:majorTickMark val="none"/>
        <c:minorTickMark val="none"/>
        <c:tickLblPos val="nextTo"/>
        <c:crossAx val="246610944"/>
        <c:crosses val="autoZero"/>
        <c:auto val="1"/>
        <c:lblAlgn val="ctr"/>
        <c:lblOffset val="100"/>
        <c:noMultiLvlLbl val="0"/>
      </c:catAx>
      <c:valAx>
        <c:axId val="246610944"/>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6609408"/>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5FA4-4AD3-A036-C59C5AD15FA2}"/>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5FA4-4AD3-A036-C59C5AD15FA2}"/>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5FA4-4AD3-A036-C59C5AD15FA2}"/>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5FA4-4AD3-A036-C59C5AD15FA2}"/>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5FA4-4AD3-A036-C59C5AD15FA2}"/>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5FA4-4AD3-A036-C59C5AD15FA2}"/>
              </c:ext>
            </c:extLst>
          </c:dPt>
          <c:errBars>
            <c:errBarType val="both"/>
            <c:errValType val="cust"/>
            <c:noEndCap val="0"/>
            <c:plus>
              <c:numRef>
                <c:f>'味+100%施設'!$Z$753:$AE$753</c:f>
                <c:numCache>
                  <c:formatCode>General</c:formatCode>
                  <c:ptCount val="6"/>
                  <c:pt idx="0">
                    <c:v>0.84441617289353044</c:v>
                  </c:pt>
                  <c:pt idx="1">
                    <c:v>0.91141589036867909</c:v>
                  </c:pt>
                  <c:pt idx="2">
                    <c:v>0.97374038709379962</c:v>
                  </c:pt>
                  <c:pt idx="3">
                    <c:v>0.98064733189618813</c:v>
                  </c:pt>
                  <c:pt idx="4">
                    <c:v>0.89531519186291997</c:v>
                  </c:pt>
                  <c:pt idx="5">
                    <c:v>0.94859727059637988</c:v>
                  </c:pt>
                </c:numCache>
              </c:numRef>
            </c:plus>
            <c:minus>
              <c:numRef>
                <c:f>'味+100%施設'!$Z$753:$AE$753</c:f>
                <c:numCache>
                  <c:formatCode>General</c:formatCode>
                  <c:ptCount val="6"/>
                  <c:pt idx="0">
                    <c:v>0.84441617289353044</c:v>
                  </c:pt>
                  <c:pt idx="1">
                    <c:v>0.91141589036867909</c:v>
                  </c:pt>
                  <c:pt idx="2">
                    <c:v>0.97374038709379962</c:v>
                  </c:pt>
                  <c:pt idx="3">
                    <c:v>0.98064733189618813</c:v>
                  </c:pt>
                  <c:pt idx="4">
                    <c:v>0.89531519186291997</c:v>
                  </c:pt>
                  <c:pt idx="5">
                    <c:v>0.94859727059637988</c:v>
                  </c:pt>
                </c:numCache>
              </c:numRef>
            </c:minus>
            <c:spPr>
              <a:noFill/>
              <a:ln w="9525" cap="flat" cmpd="sng" algn="ctr">
                <a:solidFill>
                  <a:schemeClr val="tx1">
                    <a:lumMod val="65000"/>
                    <a:lumOff val="35000"/>
                  </a:schemeClr>
                </a:solidFill>
                <a:round/>
              </a:ln>
              <a:effectLst/>
            </c:spPr>
          </c:errBars>
          <c:cat>
            <c:strRef>
              <c:f>'味+100%施設'!$AT$5:$AY$5</c:f>
              <c:strCache>
                <c:ptCount val="6"/>
                <c:pt idx="0">
                  <c:v>NaCl0.3MSG0</c:v>
                </c:pt>
                <c:pt idx="1">
                  <c:v>NaCl0.3MSG0.3</c:v>
                </c:pt>
                <c:pt idx="2">
                  <c:v>NaCl0.6MSG0</c:v>
                </c:pt>
                <c:pt idx="3">
                  <c:v>NaCl0.6MSG0.3</c:v>
                </c:pt>
                <c:pt idx="4">
                  <c:v>NaCl0.9MSG0</c:v>
                </c:pt>
                <c:pt idx="5">
                  <c:v>NaCl0.9MSG0.3</c:v>
                </c:pt>
              </c:strCache>
            </c:strRef>
          </c:cat>
          <c:val>
            <c:numRef>
              <c:f>'味+100%施設'!$Z$751:$AE$751</c:f>
              <c:numCache>
                <c:formatCode>0.0</c:formatCode>
                <c:ptCount val="6"/>
                <c:pt idx="0">
                  <c:v>23.119266055045873</c:v>
                </c:pt>
                <c:pt idx="1">
                  <c:v>34.171253822629971</c:v>
                </c:pt>
                <c:pt idx="2">
                  <c:v>51.430428134556578</c:v>
                </c:pt>
                <c:pt idx="3">
                  <c:v>52.373853211009177</c:v>
                </c:pt>
                <c:pt idx="4">
                  <c:v>69.720183486238525</c:v>
                </c:pt>
                <c:pt idx="5">
                  <c:v>66.707186544342505</c:v>
                </c:pt>
              </c:numCache>
            </c:numRef>
          </c:val>
          <c:extLst>
            <c:ext xmlns:c16="http://schemas.microsoft.com/office/drawing/2014/chart" uri="{C3380CC4-5D6E-409C-BE32-E72D297353CC}">
              <c16:uniqueId val="{00000000-57BE-43B0-8927-D1A5DC456666}"/>
            </c:ext>
          </c:extLst>
        </c:ser>
        <c:dLbls>
          <c:showLegendKey val="0"/>
          <c:showVal val="0"/>
          <c:showCatName val="0"/>
          <c:showSerName val="0"/>
          <c:showPercent val="0"/>
          <c:showBubbleSize val="0"/>
        </c:dLbls>
        <c:gapWidth val="219"/>
        <c:overlap val="-27"/>
        <c:axId val="248559872"/>
        <c:axId val="248573952"/>
      </c:barChart>
      <c:catAx>
        <c:axId val="248559872"/>
        <c:scaling>
          <c:orientation val="minMax"/>
        </c:scaling>
        <c:delete val="1"/>
        <c:axPos val="b"/>
        <c:numFmt formatCode="General" sourceLinked="1"/>
        <c:majorTickMark val="none"/>
        <c:minorTickMark val="none"/>
        <c:tickLblPos val="nextTo"/>
        <c:crossAx val="248573952"/>
        <c:crosses val="autoZero"/>
        <c:auto val="1"/>
        <c:lblAlgn val="ctr"/>
        <c:lblOffset val="100"/>
        <c:noMultiLvlLbl val="0"/>
      </c:catAx>
      <c:valAx>
        <c:axId val="24857395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8559872"/>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8C5C-472E-B3C6-4E5053323C77}"/>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8C5C-472E-B3C6-4E5053323C77}"/>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8C5C-472E-B3C6-4E5053323C77}"/>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8C5C-472E-B3C6-4E5053323C77}"/>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8C5C-472E-B3C6-4E5053323C77}"/>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8C5C-472E-B3C6-4E5053323C77}"/>
              </c:ext>
            </c:extLst>
          </c:dPt>
          <c:errBars>
            <c:errBarType val="both"/>
            <c:errValType val="cust"/>
            <c:noEndCap val="0"/>
            <c:plus>
              <c:numRef>
                <c:f>'味+100%施設'!$AH$666:$AM$666</c:f>
                <c:numCache>
                  <c:formatCode>General</c:formatCode>
                  <c:ptCount val="6"/>
                  <c:pt idx="0">
                    <c:v>3.9923627119801637</c:v>
                  </c:pt>
                  <c:pt idx="1">
                    <c:v>3.9473303087817024</c:v>
                  </c:pt>
                  <c:pt idx="2">
                    <c:v>3.2743166401226254</c:v>
                  </c:pt>
                  <c:pt idx="3">
                    <c:v>3.6399828007719992</c:v>
                  </c:pt>
                  <c:pt idx="4">
                    <c:v>3.6738167852941119</c:v>
                  </c:pt>
                  <c:pt idx="5">
                    <c:v>3.4828705337497028</c:v>
                  </c:pt>
                </c:numCache>
              </c:numRef>
            </c:plus>
            <c:minus>
              <c:numRef>
                <c:f>'味+100%施設'!$AH$666:$AM$666</c:f>
                <c:numCache>
                  <c:formatCode>General</c:formatCode>
                  <c:ptCount val="6"/>
                  <c:pt idx="0">
                    <c:v>3.9923627119801637</c:v>
                  </c:pt>
                  <c:pt idx="1">
                    <c:v>3.9473303087817024</c:v>
                  </c:pt>
                  <c:pt idx="2">
                    <c:v>3.2743166401226254</c:v>
                  </c:pt>
                  <c:pt idx="3">
                    <c:v>3.6399828007719992</c:v>
                  </c:pt>
                  <c:pt idx="4">
                    <c:v>3.6738167852941119</c:v>
                  </c:pt>
                  <c:pt idx="5">
                    <c:v>3.4828705337497028</c:v>
                  </c:pt>
                </c:numCache>
              </c:numRef>
            </c:minus>
            <c:spPr>
              <a:noFill/>
              <a:ln w="9525" cap="flat" cmpd="sng" algn="ctr">
                <a:solidFill>
                  <a:schemeClr val="tx1">
                    <a:lumMod val="65000"/>
                    <a:lumOff val="35000"/>
                  </a:schemeClr>
                </a:solidFill>
                <a:round/>
              </a:ln>
              <a:effectLst/>
            </c:spPr>
          </c:errBars>
          <c:cat>
            <c:strRef>
              <c:f>'味+100%施設'!$BX$5:$CC$5</c:f>
              <c:strCache>
                <c:ptCount val="6"/>
                <c:pt idx="0">
                  <c:v>NaCl0.3MSG0</c:v>
                </c:pt>
                <c:pt idx="1">
                  <c:v>NaCl0.3MSG0.3</c:v>
                </c:pt>
                <c:pt idx="2">
                  <c:v>NaCl0.6MSG0</c:v>
                </c:pt>
                <c:pt idx="3">
                  <c:v>NaCl0.6MSG0.3</c:v>
                </c:pt>
                <c:pt idx="4">
                  <c:v>NaCl0.9MSG0</c:v>
                </c:pt>
                <c:pt idx="5">
                  <c:v>NaCl0.9MSG0.3</c:v>
                </c:pt>
              </c:strCache>
            </c:strRef>
          </c:cat>
          <c:val>
            <c:numRef>
              <c:f>'味+100%施設'!$AH$664:$AM$664</c:f>
              <c:numCache>
                <c:formatCode>0.0</c:formatCode>
                <c:ptCount val="6"/>
                <c:pt idx="0">
                  <c:v>37.758571428571429</c:v>
                </c:pt>
                <c:pt idx="1">
                  <c:v>54.057142857142857</c:v>
                </c:pt>
                <c:pt idx="2">
                  <c:v>47.185714285714283</c:v>
                </c:pt>
                <c:pt idx="3">
                  <c:v>51.25</c:v>
                </c:pt>
                <c:pt idx="4">
                  <c:v>37.328571428571429</c:v>
                </c:pt>
                <c:pt idx="5">
                  <c:v>44.107142857142854</c:v>
                </c:pt>
              </c:numCache>
            </c:numRef>
          </c:val>
          <c:extLst>
            <c:ext xmlns:c16="http://schemas.microsoft.com/office/drawing/2014/chart" uri="{C3380CC4-5D6E-409C-BE32-E72D297353CC}">
              <c16:uniqueId val="{00000000-37FC-4A97-97FD-645A30565AD3}"/>
            </c:ext>
          </c:extLst>
        </c:ser>
        <c:dLbls>
          <c:showLegendKey val="0"/>
          <c:showVal val="0"/>
          <c:showCatName val="0"/>
          <c:showSerName val="0"/>
          <c:showPercent val="0"/>
          <c:showBubbleSize val="0"/>
        </c:dLbls>
        <c:gapWidth val="219"/>
        <c:overlap val="-27"/>
        <c:axId val="248738176"/>
        <c:axId val="248739712"/>
      </c:barChart>
      <c:catAx>
        <c:axId val="248738176"/>
        <c:scaling>
          <c:orientation val="minMax"/>
        </c:scaling>
        <c:delete val="1"/>
        <c:axPos val="b"/>
        <c:numFmt formatCode="General" sourceLinked="1"/>
        <c:majorTickMark val="none"/>
        <c:minorTickMark val="none"/>
        <c:tickLblPos val="nextTo"/>
        <c:crossAx val="248739712"/>
        <c:crosses val="autoZero"/>
        <c:auto val="1"/>
        <c:lblAlgn val="ctr"/>
        <c:lblOffset val="100"/>
        <c:noMultiLvlLbl val="0"/>
      </c:catAx>
      <c:valAx>
        <c:axId val="24873971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8738176"/>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09F4-44C1-8525-244744EA6B7D}"/>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09F4-44C1-8525-244744EA6B7D}"/>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09F4-44C1-8525-244744EA6B7D}"/>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09F4-44C1-8525-244744EA6B7D}"/>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09F4-44C1-8525-244744EA6B7D}"/>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09F4-44C1-8525-244744EA6B7D}"/>
              </c:ext>
            </c:extLst>
          </c:dPt>
          <c:errBars>
            <c:errBarType val="both"/>
            <c:errValType val="cust"/>
            <c:noEndCap val="0"/>
            <c:plus>
              <c:numRef>
                <c:f>'味+100%施設'!$AH$652:$AM$652</c:f>
                <c:numCache>
                  <c:formatCode>General</c:formatCode>
                  <c:ptCount val="6"/>
                  <c:pt idx="0">
                    <c:v>3.4290243923473813</c:v>
                  </c:pt>
                  <c:pt idx="1">
                    <c:v>4.0173008952022782</c:v>
                  </c:pt>
                  <c:pt idx="2">
                    <c:v>3.6337206235796513</c:v>
                  </c:pt>
                  <c:pt idx="3">
                    <c:v>2.8015966121893738</c:v>
                  </c:pt>
                  <c:pt idx="4">
                    <c:v>3.5368697712965966</c:v>
                  </c:pt>
                  <c:pt idx="5">
                    <c:v>3.0782331308208413</c:v>
                  </c:pt>
                </c:numCache>
              </c:numRef>
            </c:plus>
            <c:minus>
              <c:numRef>
                <c:f>'味+100%施設'!$AH$652:$AM$652</c:f>
                <c:numCache>
                  <c:formatCode>General</c:formatCode>
                  <c:ptCount val="6"/>
                  <c:pt idx="0">
                    <c:v>3.4290243923473813</c:v>
                  </c:pt>
                  <c:pt idx="1">
                    <c:v>4.0173008952022782</c:v>
                  </c:pt>
                  <c:pt idx="2">
                    <c:v>3.6337206235796513</c:v>
                  </c:pt>
                  <c:pt idx="3">
                    <c:v>2.8015966121893738</c:v>
                  </c:pt>
                  <c:pt idx="4">
                    <c:v>3.5368697712965966</c:v>
                  </c:pt>
                  <c:pt idx="5">
                    <c:v>3.0782331308208413</c:v>
                  </c:pt>
                </c:numCache>
              </c:numRef>
            </c:minus>
            <c:spPr>
              <a:noFill/>
              <a:ln w="9525" cap="flat" cmpd="sng" algn="ctr">
                <a:solidFill>
                  <a:schemeClr val="tx1">
                    <a:lumMod val="65000"/>
                    <a:lumOff val="35000"/>
                  </a:schemeClr>
                </a:solidFill>
                <a:round/>
              </a:ln>
              <a:effectLst/>
            </c:spPr>
          </c:errBars>
          <c:cat>
            <c:strRef>
              <c:f>'味+100%施設'!$BX$5:$CC$5</c:f>
              <c:strCache>
                <c:ptCount val="6"/>
                <c:pt idx="0">
                  <c:v>NaCl0.3MSG0</c:v>
                </c:pt>
                <c:pt idx="1">
                  <c:v>NaCl0.3MSG0.3</c:v>
                </c:pt>
                <c:pt idx="2">
                  <c:v>NaCl0.6MSG0</c:v>
                </c:pt>
                <c:pt idx="3">
                  <c:v>NaCl0.6MSG0.3</c:v>
                </c:pt>
                <c:pt idx="4">
                  <c:v>NaCl0.9MSG0</c:v>
                </c:pt>
                <c:pt idx="5">
                  <c:v>NaCl0.9MSG0.3</c:v>
                </c:pt>
              </c:strCache>
            </c:strRef>
          </c:cat>
          <c:val>
            <c:numRef>
              <c:f>'味+100%施設'!$AH$650:$AM$650</c:f>
              <c:numCache>
                <c:formatCode>0.0</c:formatCode>
                <c:ptCount val="6"/>
                <c:pt idx="0">
                  <c:v>28.035714285714285</c:v>
                </c:pt>
                <c:pt idx="1">
                  <c:v>63.50714285714286</c:v>
                </c:pt>
                <c:pt idx="2">
                  <c:v>41.771428571428572</c:v>
                </c:pt>
                <c:pt idx="3">
                  <c:v>58.014285714285712</c:v>
                </c:pt>
                <c:pt idx="4">
                  <c:v>36.914285714285711</c:v>
                </c:pt>
                <c:pt idx="5">
                  <c:v>50.414285714285711</c:v>
                </c:pt>
              </c:numCache>
            </c:numRef>
          </c:val>
          <c:extLst>
            <c:ext xmlns:c16="http://schemas.microsoft.com/office/drawing/2014/chart" uri="{C3380CC4-5D6E-409C-BE32-E72D297353CC}">
              <c16:uniqueId val="{00000000-37FC-4A97-97FD-645A30565AD3}"/>
            </c:ext>
          </c:extLst>
        </c:ser>
        <c:dLbls>
          <c:showLegendKey val="0"/>
          <c:showVal val="0"/>
          <c:showCatName val="0"/>
          <c:showSerName val="0"/>
          <c:showPercent val="0"/>
          <c:showBubbleSize val="0"/>
        </c:dLbls>
        <c:gapWidth val="219"/>
        <c:overlap val="-27"/>
        <c:axId val="248765056"/>
        <c:axId val="248766848"/>
      </c:barChart>
      <c:catAx>
        <c:axId val="248765056"/>
        <c:scaling>
          <c:orientation val="minMax"/>
        </c:scaling>
        <c:delete val="1"/>
        <c:axPos val="b"/>
        <c:numFmt formatCode="General" sourceLinked="1"/>
        <c:majorTickMark val="none"/>
        <c:minorTickMark val="none"/>
        <c:tickLblPos val="nextTo"/>
        <c:crossAx val="248766848"/>
        <c:crosses val="autoZero"/>
        <c:auto val="1"/>
        <c:lblAlgn val="ctr"/>
        <c:lblOffset val="100"/>
        <c:noMultiLvlLbl val="0"/>
      </c:catAx>
      <c:valAx>
        <c:axId val="248766848"/>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8765056"/>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45F9-441D-B661-FED823FED57C}"/>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45F9-441D-B661-FED823FED57C}"/>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45F9-441D-B661-FED823FED57C}"/>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45F9-441D-B661-FED823FED57C}"/>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45F9-441D-B661-FED823FED57C}"/>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45F9-441D-B661-FED823FED57C}"/>
              </c:ext>
            </c:extLst>
          </c:dPt>
          <c:errBars>
            <c:errBarType val="both"/>
            <c:errValType val="cust"/>
            <c:noEndCap val="0"/>
            <c:plus>
              <c:numRef>
                <c:f>'味+100%施設'!$AH$631:$AM$631</c:f>
                <c:numCache>
                  <c:formatCode>General</c:formatCode>
                  <c:ptCount val="6"/>
                  <c:pt idx="0">
                    <c:v>2.360346155621877</c:v>
                  </c:pt>
                  <c:pt idx="1">
                    <c:v>3.5538270214513026</c:v>
                  </c:pt>
                  <c:pt idx="2">
                    <c:v>2.2631595228001551</c:v>
                  </c:pt>
                  <c:pt idx="3">
                    <c:v>2.926380344910231</c:v>
                  </c:pt>
                  <c:pt idx="4">
                    <c:v>2.4366163750115359</c:v>
                  </c:pt>
                  <c:pt idx="5">
                    <c:v>3.1572280472445589</c:v>
                  </c:pt>
                </c:numCache>
              </c:numRef>
            </c:plus>
            <c:minus>
              <c:numRef>
                <c:f>'味+100%施設'!$AH$631:$AM$631</c:f>
                <c:numCache>
                  <c:formatCode>General</c:formatCode>
                  <c:ptCount val="6"/>
                  <c:pt idx="0">
                    <c:v>2.360346155621877</c:v>
                  </c:pt>
                  <c:pt idx="1">
                    <c:v>3.5538270214513026</c:v>
                  </c:pt>
                  <c:pt idx="2">
                    <c:v>2.2631595228001551</c:v>
                  </c:pt>
                  <c:pt idx="3">
                    <c:v>2.926380344910231</c:v>
                  </c:pt>
                  <c:pt idx="4">
                    <c:v>2.4366163750115359</c:v>
                  </c:pt>
                  <c:pt idx="5">
                    <c:v>3.1572280472445589</c:v>
                  </c:pt>
                </c:numCache>
              </c:numRef>
            </c:minus>
            <c:spPr>
              <a:noFill/>
              <a:ln w="9525" cap="flat" cmpd="sng" algn="ctr">
                <a:solidFill>
                  <a:schemeClr val="tx1">
                    <a:lumMod val="65000"/>
                    <a:lumOff val="35000"/>
                  </a:schemeClr>
                </a:solidFill>
                <a:round/>
              </a:ln>
              <a:effectLst/>
            </c:spPr>
          </c:errBars>
          <c:cat>
            <c:strRef>
              <c:f>'味+100%施設'!$BX$5:$CC$5</c:f>
              <c:strCache>
                <c:ptCount val="6"/>
                <c:pt idx="0">
                  <c:v>NaCl0.3MSG0</c:v>
                </c:pt>
                <c:pt idx="1">
                  <c:v>NaCl0.3MSG0.3</c:v>
                </c:pt>
                <c:pt idx="2">
                  <c:v>NaCl0.6MSG0</c:v>
                </c:pt>
                <c:pt idx="3">
                  <c:v>NaCl0.6MSG0.3</c:v>
                </c:pt>
                <c:pt idx="4">
                  <c:v>NaCl0.9MSG0</c:v>
                </c:pt>
                <c:pt idx="5">
                  <c:v>NaCl0.9MSG0.3</c:v>
                </c:pt>
              </c:strCache>
            </c:strRef>
          </c:cat>
          <c:val>
            <c:numRef>
              <c:f>'味+100%施設'!$AH$629:$AM$629</c:f>
              <c:numCache>
                <c:formatCode>0.0</c:formatCode>
                <c:ptCount val="6"/>
                <c:pt idx="0">
                  <c:v>27.75</c:v>
                </c:pt>
                <c:pt idx="1">
                  <c:v>64.993750000000006</c:v>
                </c:pt>
                <c:pt idx="2">
                  <c:v>39.049999999999997</c:v>
                </c:pt>
                <c:pt idx="3">
                  <c:v>55.125</c:v>
                </c:pt>
                <c:pt idx="4">
                  <c:v>35.875</c:v>
                </c:pt>
                <c:pt idx="5">
                  <c:v>48.6875</c:v>
                </c:pt>
              </c:numCache>
            </c:numRef>
          </c:val>
          <c:extLst>
            <c:ext xmlns:c16="http://schemas.microsoft.com/office/drawing/2014/chart" uri="{C3380CC4-5D6E-409C-BE32-E72D297353CC}">
              <c16:uniqueId val="{00000000-37FC-4A97-97FD-645A30565AD3}"/>
            </c:ext>
          </c:extLst>
        </c:ser>
        <c:dLbls>
          <c:showLegendKey val="0"/>
          <c:showVal val="0"/>
          <c:showCatName val="0"/>
          <c:showSerName val="0"/>
          <c:showPercent val="0"/>
          <c:showBubbleSize val="0"/>
        </c:dLbls>
        <c:gapWidth val="219"/>
        <c:overlap val="-27"/>
        <c:axId val="249443456"/>
        <c:axId val="249444992"/>
      </c:barChart>
      <c:catAx>
        <c:axId val="249443456"/>
        <c:scaling>
          <c:orientation val="minMax"/>
        </c:scaling>
        <c:delete val="1"/>
        <c:axPos val="b"/>
        <c:numFmt formatCode="General" sourceLinked="1"/>
        <c:majorTickMark val="none"/>
        <c:minorTickMark val="none"/>
        <c:tickLblPos val="nextTo"/>
        <c:crossAx val="249444992"/>
        <c:crosses val="autoZero"/>
        <c:auto val="1"/>
        <c:lblAlgn val="ctr"/>
        <c:lblOffset val="100"/>
        <c:noMultiLvlLbl val="0"/>
      </c:catAx>
      <c:valAx>
        <c:axId val="249444992"/>
        <c:scaling>
          <c:orientation val="minMax"/>
          <c:max val="100"/>
          <c:min val="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9443456"/>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EFD6-48ED-844B-3811FFB1F637}"/>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EFD6-48ED-844B-3811FFB1F637}"/>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EFD6-48ED-844B-3811FFB1F637}"/>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EFD6-48ED-844B-3811FFB1F637}"/>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EFD6-48ED-844B-3811FFB1F637}"/>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EFD6-48ED-844B-3811FFB1F637}"/>
              </c:ext>
            </c:extLst>
          </c:dPt>
          <c:errBars>
            <c:errBarType val="both"/>
            <c:errValType val="cust"/>
            <c:noEndCap val="0"/>
            <c:plus>
              <c:numRef>
                <c:f>'味+100%施設'!$AH$645:$AM$645</c:f>
                <c:numCache>
                  <c:formatCode>General</c:formatCode>
                  <c:ptCount val="6"/>
                  <c:pt idx="0">
                    <c:v>2.4109604968868901</c:v>
                  </c:pt>
                  <c:pt idx="1">
                    <c:v>2.5804849952725735</c:v>
                  </c:pt>
                  <c:pt idx="2">
                    <c:v>2.7282504123181393</c:v>
                  </c:pt>
                  <c:pt idx="3">
                    <c:v>2.2620866452198194</c:v>
                  </c:pt>
                  <c:pt idx="4">
                    <c:v>2.7774741637893858</c:v>
                  </c:pt>
                  <c:pt idx="5">
                    <c:v>2.8031556217269276</c:v>
                  </c:pt>
                </c:numCache>
              </c:numRef>
            </c:plus>
            <c:minus>
              <c:numRef>
                <c:f>'味+100%施設'!$AH$645:$AM$645</c:f>
                <c:numCache>
                  <c:formatCode>General</c:formatCode>
                  <c:ptCount val="6"/>
                  <c:pt idx="0">
                    <c:v>2.4109604968868901</c:v>
                  </c:pt>
                  <c:pt idx="1">
                    <c:v>2.5804849952725735</c:v>
                  </c:pt>
                  <c:pt idx="2">
                    <c:v>2.7282504123181393</c:v>
                  </c:pt>
                  <c:pt idx="3">
                    <c:v>2.2620866452198194</c:v>
                  </c:pt>
                  <c:pt idx="4">
                    <c:v>2.7774741637893858</c:v>
                  </c:pt>
                  <c:pt idx="5">
                    <c:v>2.8031556217269276</c:v>
                  </c:pt>
                </c:numCache>
              </c:numRef>
            </c:minus>
            <c:spPr>
              <a:noFill/>
              <a:ln w="9525" cap="flat" cmpd="sng" algn="ctr">
                <a:solidFill>
                  <a:schemeClr val="tx1">
                    <a:lumMod val="65000"/>
                    <a:lumOff val="35000"/>
                  </a:schemeClr>
                </a:solidFill>
                <a:round/>
              </a:ln>
              <a:effectLst/>
            </c:spPr>
          </c:errBars>
          <c:cat>
            <c:strRef>
              <c:f>'味+100%施設'!$BX$5:$CC$5</c:f>
              <c:strCache>
                <c:ptCount val="6"/>
                <c:pt idx="0">
                  <c:v>NaCl0.3MSG0</c:v>
                </c:pt>
                <c:pt idx="1">
                  <c:v>NaCl0.3MSG0.3</c:v>
                </c:pt>
                <c:pt idx="2">
                  <c:v>NaCl0.6MSG0</c:v>
                </c:pt>
                <c:pt idx="3">
                  <c:v>NaCl0.6MSG0.3</c:v>
                </c:pt>
                <c:pt idx="4">
                  <c:v>NaCl0.9MSG0</c:v>
                </c:pt>
                <c:pt idx="5">
                  <c:v>NaCl0.9MSG0.3</c:v>
                </c:pt>
              </c:strCache>
            </c:strRef>
          </c:cat>
          <c:val>
            <c:numRef>
              <c:f>'味+100%施設'!$AH$643:$AM$643</c:f>
              <c:numCache>
                <c:formatCode>0.0</c:formatCode>
                <c:ptCount val="6"/>
                <c:pt idx="0">
                  <c:v>31.682926829268293</c:v>
                </c:pt>
                <c:pt idx="1">
                  <c:v>65.024390243902445</c:v>
                </c:pt>
                <c:pt idx="2">
                  <c:v>45.841463414634148</c:v>
                </c:pt>
                <c:pt idx="3">
                  <c:v>62.804878048780488</c:v>
                </c:pt>
                <c:pt idx="4">
                  <c:v>39.329268292682926</c:v>
                </c:pt>
                <c:pt idx="5">
                  <c:v>56.560975609756099</c:v>
                </c:pt>
              </c:numCache>
            </c:numRef>
          </c:val>
          <c:extLst>
            <c:ext xmlns:c16="http://schemas.microsoft.com/office/drawing/2014/chart" uri="{C3380CC4-5D6E-409C-BE32-E72D297353CC}">
              <c16:uniqueId val="{00000000-37FC-4A97-97FD-645A30565AD3}"/>
            </c:ext>
          </c:extLst>
        </c:ser>
        <c:dLbls>
          <c:showLegendKey val="0"/>
          <c:showVal val="0"/>
          <c:showCatName val="0"/>
          <c:showSerName val="0"/>
          <c:showPercent val="0"/>
          <c:showBubbleSize val="0"/>
        </c:dLbls>
        <c:gapWidth val="219"/>
        <c:overlap val="-27"/>
        <c:axId val="249486720"/>
        <c:axId val="249488512"/>
      </c:barChart>
      <c:catAx>
        <c:axId val="249486720"/>
        <c:scaling>
          <c:orientation val="minMax"/>
        </c:scaling>
        <c:delete val="1"/>
        <c:axPos val="b"/>
        <c:numFmt formatCode="General" sourceLinked="1"/>
        <c:majorTickMark val="none"/>
        <c:minorTickMark val="none"/>
        <c:tickLblPos val="nextTo"/>
        <c:crossAx val="249488512"/>
        <c:crosses val="autoZero"/>
        <c:auto val="1"/>
        <c:lblAlgn val="ctr"/>
        <c:lblOffset val="100"/>
        <c:noMultiLvlLbl val="0"/>
      </c:catAx>
      <c:valAx>
        <c:axId val="24948851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vert="horz"/>
          <a:lstStyle/>
          <a:p>
            <a:pPr>
              <a:defRPr lang="ja-JP">
                <a:latin typeface="Meiryo UI" panose="020B0604030504040204" pitchFamily="50" charset="-128"/>
                <a:ea typeface="Meiryo UI" panose="020B0604030504040204" pitchFamily="50" charset="-128"/>
              </a:defRPr>
            </a:pPr>
            <a:endParaRPr lang="ja-JP"/>
          </a:p>
        </c:txPr>
        <c:crossAx val="249486720"/>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sz="700" baseline="0">
          <a:solidFill>
            <a:sysClr val="windowText" lastClr="000000"/>
          </a:solidFill>
          <a:latin typeface="+mn-ea"/>
          <a:ea typeface="+mn-ea"/>
        </a:defRPr>
      </a:pPr>
      <a:endParaRPr lang="ja-JP"/>
    </a:p>
  </c:txPr>
  <c:externalData r:id="rId1">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BD38-479F-83C6-C42C9C9BACB5}"/>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BD38-479F-83C6-C42C9C9BACB5}"/>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BD38-479F-83C6-C42C9C9BACB5}"/>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BD38-479F-83C6-C42C9C9BACB5}"/>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BD38-479F-83C6-C42C9C9BACB5}"/>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BD38-479F-83C6-C42C9C9BACB5}"/>
              </c:ext>
            </c:extLst>
          </c:dPt>
          <c:errBars>
            <c:errBarType val="both"/>
            <c:errValType val="cust"/>
            <c:noEndCap val="0"/>
            <c:plus>
              <c:numRef>
                <c:f>'味+100%施設'!$AH$673:$AM$673</c:f>
                <c:numCache>
                  <c:formatCode>General</c:formatCode>
                  <c:ptCount val="6"/>
                  <c:pt idx="0">
                    <c:v>3.0589600170171125</c:v>
                  </c:pt>
                  <c:pt idx="1">
                    <c:v>3.4701179656897807</c:v>
                  </c:pt>
                  <c:pt idx="2">
                    <c:v>3.1412313467677064</c:v>
                  </c:pt>
                  <c:pt idx="3">
                    <c:v>3.2226765729961264</c:v>
                  </c:pt>
                  <c:pt idx="4">
                    <c:v>3.360741679162762</c:v>
                  </c:pt>
                  <c:pt idx="5">
                    <c:v>3.3692630870216154</c:v>
                  </c:pt>
                </c:numCache>
              </c:numRef>
            </c:plus>
            <c:minus>
              <c:numRef>
                <c:f>'味+100%施設'!$AH$673:$AM$673</c:f>
                <c:numCache>
                  <c:formatCode>General</c:formatCode>
                  <c:ptCount val="6"/>
                  <c:pt idx="0">
                    <c:v>3.0589600170171125</c:v>
                  </c:pt>
                  <c:pt idx="1">
                    <c:v>3.4701179656897807</c:v>
                  </c:pt>
                  <c:pt idx="2">
                    <c:v>3.1412313467677064</c:v>
                  </c:pt>
                  <c:pt idx="3">
                    <c:v>3.2226765729961264</c:v>
                  </c:pt>
                  <c:pt idx="4">
                    <c:v>3.360741679162762</c:v>
                  </c:pt>
                  <c:pt idx="5">
                    <c:v>3.3692630870216154</c:v>
                  </c:pt>
                </c:numCache>
              </c:numRef>
            </c:minus>
            <c:spPr>
              <a:noFill/>
              <a:ln w="9525" cap="flat" cmpd="sng" algn="ctr">
                <a:solidFill>
                  <a:schemeClr val="tx1">
                    <a:lumMod val="65000"/>
                    <a:lumOff val="35000"/>
                  </a:schemeClr>
                </a:solidFill>
                <a:round/>
              </a:ln>
              <a:effectLst/>
            </c:spPr>
          </c:errBars>
          <c:cat>
            <c:strRef>
              <c:f>'味+100%施設'!$BX$5:$CC$5</c:f>
              <c:strCache>
                <c:ptCount val="6"/>
                <c:pt idx="0">
                  <c:v>NaCl0.3MSG0</c:v>
                </c:pt>
                <c:pt idx="1">
                  <c:v>NaCl0.3MSG0.3</c:v>
                </c:pt>
                <c:pt idx="2">
                  <c:v>NaCl0.6MSG0</c:v>
                </c:pt>
                <c:pt idx="3">
                  <c:v>NaCl0.6MSG0.3</c:v>
                </c:pt>
                <c:pt idx="4">
                  <c:v>NaCl0.9MSG0</c:v>
                </c:pt>
                <c:pt idx="5">
                  <c:v>NaCl0.9MSG0.3</c:v>
                </c:pt>
              </c:strCache>
            </c:strRef>
          </c:cat>
          <c:val>
            <c:numRef>
              <c:f>'味+100%施設'!$AH$671:$AM$671</c:f>
              <c:numCache>
                <c:formatCode>0.0</c:formatCode>
                <c:ptCount val="6"/>
                <c:pt idx="0">
                  <c:v>27.862903225806452</c:v>
                </c:pt>
                <c:pt idx="1">
                  <c:v>64.08064516129032</c:v>
                </c:pt>
                <c:pt idx="2">
                  <c:v>42.685483870967744</c:v>
                </c:pt>
                <c:pt idx="3">
                  <c:v>56.322580645161288</c:v>
                </c:pt>
                <c:pt idx="4">
                  <c:v>41.443548387096776</c:v>
                </c:pt>
                <c:pt idx="5">
                  <c:v>53.66935483870968</c:v>
                </c:pt>
              </c:numCache>
            </c:numRef>
          </c:val>
          <c:extLst>
            <c:ext xmlns:c16="http://schemas.microsoft.com/office/drawing/2014/chart" uri="{C3380CC4-5D6E-409C-BE32-E72D297353CC}">
              <c16:uniqueId val="{00000000-37FC-4A97-97FD-645A30565AD3}"/>
            </c:ext>
          </c:extLst>
        </c:ser>
        <c:dLbls>
          <c:showLegendKey val="0"/>
          <c:showVal val="0"/>
          <c:showCatName val="0"/>
          <c:showSerName val="0"/>
          <c:showPercent val="0"/>
          <c:showBubbleSize val="0"/>
        </c:dLbls>
        <c:gapWidth val="219"/>
        <c:overlap val="-27"/>
        <c:axId val="249530240"/>
        <c:axId val="249531776"/>
      </c:barChart>
      <c:catAx>
        <c:axId val="249530240"/>
        <c:scaling>
          <c:orientation val="minMax"/>
        </c:scaling>
        <c:delete val="1"/>
        <c:axPos val="b"/>
        <c:numFmt formatCode="General" sourceLinked="1"/>
        <c:majorTickMark val="none"/>
        <c:minorTickMark val="none"/>
        <c:tickLblPos val="nextTo"/>
        <c:crossAx val="249531776"/>
        <c:crosses val="autoZero"/>
        <c:auto val="1"/>
        <c:lblAlgn val="ctr"/>
        <c:lblOffset val="100"/>
        <c:noMultiLvlLbl val="0"/>
      </c:catAx>
      <c:valAx>
        <c:axId val="249531776"/>
        <c:scaling>
          <c:orientation val="minMax"/>
          <c:max val="100"/>
          <c:min val="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9530240"/>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4BE2-4920-BB62-4DCE9C8F164B}"/>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4BE2-4920-BB62-4DCE9C8F164B}"/>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4BE2-4920-BB62-4DCE9C8F164B}"/>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4BE2-4920-BB62-4DCE9C8F164B}"/>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4BE2-4920-BB62-4DCE9C8F164B}"/>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4BE2-4920-BB62-4DCE9C8F164B}"/>
              </c:ext>
            </c:extLst>
          </c:dPt>
          <c:errBars>
            <c:errBarType val="both"/>
            <c:errValType val="cust"/>
            <c:noEndCap val="0"/>
            <c:plus>
              <c:numRef>
                <c:f>'味+100%施設'!$AH$624:$AM$624</c:f>
                <c:numCache>
                  <c:formatCode>General</c:formatCode>
                  <c:ptCount val="6"/>
                  <c:pt idx="0">
                    <c:v>3.0742704912311209</c:v>
                  </c:pt>
                  <c:pt idx="1">
                    <c:v>4.8476070013000481</c:v>
                  </c:pt>
                  <c:pt idx="2">
                    <c:v>2.9049138383580377</c:v>
                  </c:pt>
                  <c:pt idx="3">
                    <c:v>3.9467690516098801</c:v>
                  </c:pt>
                  <c:pt idx="4">
                    <c:v>4.4089573966464899</c:v>
                  </c:pt>
                  <c:pt idx="5">
                    <c:v>4.021008072257473</c:v>
                  </c:pt>
                </c:numCache>
              </c:numRef>
            </c:plus>
            <c:minus>
              <c:numRef>
                <c:f>'味+100%施設'!$AH$624:$AM$624</c:f>
                <c:numCache>
                  <c:formatCode>General</c:formatCode>
                  <c:ptCount val="6"/>
                  <c:pt idx="0">
                    <c:v>3.0742704912311209</c:v>
                  </c:pt>
                  <c:pt idx="1">
                    <c:v>4.8476070013000481</c:v>
                  </c:pt>
                  <c:pt idx="2">
                    <c:v>2.9049138383580377</c:v>
                  </c:pt>
                  <c:pt idx="3">
                    <c:v>3.9467690516098801</c:v>
                  </c:pt>
                  <c:pt idx="4">
                    <c:v>4.4089573966464899</c:v>
                  </c:pt>
                  <c:pt idx="5">
                    <c:v>4.021008072257473</c:v>
                  </c:pt>
                </c:numCache>
              </c:numRef>
            </c:minus>
            <c:spPr>
              <a:noFill/>
              <a:ln w="9525" cap="flat" cmpd="sng" algn="ctr">
                <a:solidFill>
                  <a:schemeClr val="tx1">
                    <a:lumMod val="65000"/>
                    <a:lumOff val="35000"/>
                  </a:schemeClr>
                </a:solidFill>
                <a:round/>
              </a:ln>
              <a:effectLst/>
            </c:spPr>
          </c:errBars>
          <c:cat>
            <c:strRef>
              <c:f>'味+100%施設'!$BX$5:$CC$5</c:f>
              <c:strCache>
                <c:ptCount val="6"/>
                <c:pt idx="0">
                  <c:v>NaCl0.3MSG0</c:v>
                </c:pt>
                <c:pt idx="1">
                  <c:v>NaCl0.3MSG0.3</c:v>
                </c:pt>
                <c:pt idx="2">
                  <c:v>NaCl0.6MSG0</c:v>
                </c:pt>
                <c:pt idx="3">
                  <c:v>NaCl0.6MSG0.3</c:v>
                </c:pt>
                <c:pt idx="4">
                  <c:v>NaCl0.9MSG0</c:v>
                </c:pt>
                <c:pt idx="5">
                  <c:v>NaCl0.9MSG0.3</c:v>
                </c:pt>
              </c:strCache>
            </c:strRef>
          </c:cat>
          <c:val>
            <c:numRef>
              <c:f>'味+100%施設'!$AH$622:$AM$622</c:f>
              <c:numCache>
                <c:formatCode>0.0</c:formatCode>
                <c:ptCount val="6"/>
                <c:pt idx="0">
                  <c:v>31.01923076923077</c:v>
                </c:pt>
                <c:pt idx="1">
                  <c:v>53.028846153846153</c:v>
                </c:pt>
                <c:pt idx="2">
                  <c:v>42.778846153846153</c:v>
                </c:pt>
                <c:pt idx="3">
                  <c:v>55.528846153846153</c:v>
                </c:pt>
                <c:pt idx="4">
                  <c:v>39.692307692307693</c:v>
                </c:pt>
                <c:pt idx="5">
                  <c:v>48.115384615384613</c:v>
                </c:pt>
              </c:numCache>
            </c:numRef>
          </c:val>
          <c:extLst>
            <c:ext xmlns:c16="http://schemas.microsoft.com/office/drawing/2014/chart" uri="{C3380CC4-5D6E-409C-BE32-E72D297353CC}">
              <c16:uniqueId val="{00000000-37FC-4A97-97FD-645A30565AD3}"/>
            </c:ext>
          </c:extLst>
        </c:ser>
        <c:dLbls>
          <c:showLegendKey val="0"/>
          <c:showVal val="0"/>
          <c:showCatName val="0"/>
          <c:showSerName val="0"/>
          <c:showPercent val="0"/>
          <c:showBubbleSize val="0"/>
        </c:dLbls>
        <c:gapWidth val="219"/>
        <c:overlap val="-27"/>
        <c:axId val="249561472"/>
        <c:axId val="249563008"/>
      </c:barChart>
      <c:catAx>
        <c:axId val="249561472"/>
        <c:scaling>
          <c:orientation val="minMax"/>
        </c:scaling>
        <c:delete val="1"/>
        <c:axPos val="b"/>
        <c:numFmt formatCode="General" sourceLinked="1"/>
        <c:majorTickMark val="none"/>
        <c:minorTickMark val="none"/>
        <c:tickLblPos val="nextTo"/>
        <c:crossAx val="249563008"/>
        <c:crosses val="autoZero"/>
        <c:auto val="1"/>
        <c:lblAlgn val="ctr"/>
        <c:lblOffset val="100"/>
        <c:noMultiLvlLbl val="0"/>
      </c:catAx>
      <c:valAx>
        <c:axId val="249563008"/>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9561472"/>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E2CA-4DA3-9C20-954E6F1AA8C6}"/>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E2CA-4DA3-9C20-954E6F1AA8C6}"/>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E2CA-4DA3-9C20-954E6F1AA8C6}"/>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E2CA-4DA3-9C20-954E6F1AA8C6}"/>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E2CA-4DA3-9C20-954E6F1AA8C6}"/>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E2CA-4DA3-9C20-954E6F1AA8C6}"/>
              </c:ext>
            </c:extLst>
          </c:dPt>
          <c:errBars>
            <c:errBarType val="both"/>
            <c:errValType val="cust"/>
            <c:noEndCap val="0"/>
            <c:plus>
              <c:numRef>
                <c:f>'味+100%施設'!$AH$617:$AM$617</c:f>
                <c:numCache>
                  <c:formatCode>General</c:formatCode>
                  <c:ptCount val="6"/>
                  <c:pt idx="0">
                    <c:v>3.8805476884479653</c:v>
                  </c:pt>
                  <c:pt idx="1">
                    <c:v>5.629412771924164</c:v>
                  </c:pt>
                  <c:pt idx="2">
                    <c:v>3.3535217165063527</c:v>
                  </c:pt>
                  <c:pt idx="3">
                    <c:v>3.4928325506747577</c:v>
                  </c:pt>
                  <c:pt idx="4">
                    <c:v>3.5622033523410699</c:v>
                  </c:pt>
                  <c:pt idx="5">
                    <c:v>3.2953193593264496</c:v>
                  </c:pt>
                </c:numCache>
              </c:numRef>
            </c:plus>
            <c:minus>
              <c:numRef>
                <c:f>'味+100%施設'!$AH$617:$AM$617</c:f>
                <c:numCache>
                  <c:formatCode>General</c:formatCode>
                  <c:ptCount val="6"/>
                  <c:pt idx="0">
                    <c:v>3.8805476884479653</c:v>
                  </c:pt>
                  <c:pt idx="1">
                    <c:v>5.629412771924164</c:v>
                  </c:pt>
                  <c:pt idx="2">
                    <c:v>3.3535217165063527</c:v>
                  </c:pt>
                  <c:pt idx="3">
                    <c:v>3.4928325506747577</c:v>
                  </c:pt>
                  <c:pt idx="4">
                    <c:v>3.5622033523410699</c:v>
                  </c:pt>
                  <c:pt idx="5">
                    <c:v>3.2953193593264496</c:v>
                  </c:pt>
                </c:numCache>
              </c:numRef>
            </c:minus>
            <c:spPr>
              <a:noFill/>
              <a:ln w="9525" cap="flat" cmpd="sng" algn="ctr">
                <a:solidFill>
                  <a:schemeClr val="tx1">
                    <a:lumMod val="65000"/>
                    <a:lumOff val="35000"/>
                  </a:schemeClr>
                </a:solidFill>
                <a:round/>
              </a:ln>
              <a:effectLst/>
            </c:spPr>
          </c:errBars>
          <c:cat>
            <c:strRef>
              <c:f>'味+100%施設'!$BX$5:$CC$5</c:f>
              <c:strCache>
                <c:ptCount val="6"/>
                <c:pt idx="0">
                  <c:v>NaCl0.3MSG0</c:v>
                </c:pt>
                <c:pt idx="1">
                  <c:v>NaCl0.3MSG0.3</c:v>
                </c:pt>
                <c:pt idx="2">
                  <c:v>NaCl0.6MSG0</c:v>
                </c:pt>
                <c:pt idx="3">
                  <c:v>NaCl0.6MSG0.3</c:v>
                </c:pt>
                <c:pt idx="4">
                  <c:v>NaCl0.9MSG0</c:v>
                </c:pt>
                <c:pt idx="5">
                  <c:v>NaCl0.9MSG0.3</c:v>
                </c:pt>
              </c:strCache>
            </c:strRef>
          </c:cat>
          <c:val>
            <c:numRef>
              <c:f>'味+100%施設'!$AH$615:$AM$615</c:f>
              <c:numCache>
                <c:formatCode>0.0</c:formatCode>
                <c:ptCount val="6"/>
                <c:pt idx="0">
                  <c:v>26.5</c:v>
                </c:pt>
                <c:pt idx="1">
                  <c:v>54.78125</c:v>
                </c:pt>
                <c:pt idx="2">
                  <c:v>34.84375</c:v>
                </c:pt>
                <c:pt idx="3">
                  <c:v>54.208333333333336</c:v>
                </c:pt>
                <c:pt idx="4">
                  <c:v>38.104166666666664</c:v>
                </c:pt>
                <c:pt idx="5">
                  <c:v>52.270833333333336</c:v>
                </c:pt>
              </c:numCache>
            </c:numRef>
          </c:val>
          <c:extLst>
            <c:ext xmlns:c16="http://schemas.microsoft.com/office/drawing/2014/chart" uri="{C3380CC4-5D6E-409C-BE32-E72D297353CC}">
              <c16:uniqueId val="{00000000-37FC-4A97-97FD-645A30565AD3}"/>
            </c:ext>
          </c:extLst>
        </c:ser>
        <c:dLbls>
          <c:showLegendKey val="0"/>
          <c:showVal val="0"/>
          <c:showCatName val="0"/>
          <c:showSerName val="0"/>
          <c:showPercent val="0"/>
          <c:showBubbleSize val="0"/>
        </c:dLbls>
        <c:gapWidth val="219"/>
        <c:overlap val="-27"/>
        <c:axId val="249608832"/>
        <c:axId val="249610624"/>
      </c:barChart>
      <c:catAx>
        <c:axId val="249608832"/>
        <c:scaling>
          <c:orientation val="minMax"/>
        </c:scaling>
        <c:delete val="1"/>
        <c:axPos val="b"/>
        <c:numFmt formatCode="General" sourceLinked="1"/>
        <c:majorTickMark val="none"/>
        <c:minorTickMark val="none"/>
        <c:tickLblPos val="nextTo"/>
        <c:crossAx val="249610624"/>
        <c:crosses val="autoZero"/>
        <c:auto val="1"/>
        <c:lblAlgn val="ctr"/>
        <c:lblOffset val="100"/>
        <c:noMultiLvlLbl val="0"/>
      </c:catAx>
      <c:valAx>
        <c:axId val="249610624"/>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9608832"/>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5048-4E60-8810-6E71A9DBF6FD}"/>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5048-4E60-8810-6E71A9DBF6FD}"/>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5048-4E60-8810-6E71A9DBF6FD}"/>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5048-4E60-8810-6E71A9DBF6FD}"/>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5048-4E60-8810-6E71A9DBF6FD}"/>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5048-4E60-8810-6E71A9DBF6FD}"/>
              </c:ext>
            </c:extLst>
          </c:dPt>
          <c:errBars>
            <c:errBarType val="both"/>
            <c:errValType val="cust"/>
            <c:noEndCap val="0"/>
            <c:plus>
              <c:numRef>
                <c:f>'味+100%施設'!$AH$638:$AM$638</c:f>
                <c:numCache>
                  <c:formatCode>General</c:formatCode>
                  <c:ptCount val="6"/>
                  <c:pt idx="0">
                    <c:v>2.9703267806042617</c:v>
                  </c:pt>
                  <c:pt idx="1">
                    <c:v>3.7364186429470561</c:v>
                  </c:pt>
                  <c:pt idx="2">
                    <c:v>2.4380457397238282</c:v>
                  </c:pt>
                  <c:pt idx="3">
                    <c:v>3.0960609019193588</c:v>
                  </c:pt>
                  <c:pt idx="4">
                    <c:v>2.6157640312901518</c:v>
                  </c:pt>
                  <c:pt idx="5">
                    <c:v>2.6636565537645884</c:v>
                  </c:pt>
                </c:numCache>
              </c:numRef>
            </c:plus>
            <c:minus>
              <c:numRef>
                <c:f>'味+100%施設'!$AH$638:$AM$638</c:f>
                <c:numCache>
                  <c:formatCode>General</c:formatCode>
                  <c:ptCount val="6"/>
                  <c:pt idx="0">
                    <c:v>2.9703267806042617</c:v>
                  </c:pt>
                  <c:pt idx="1">
                    <c:v>3.7364186429470561</c:v>
                  </c:pt>
                  <c:pt idx="2">
                    <c:v>2.4380457397238282</c:v>
                  </c:pt>
                  <c:pt idx="3">
                    <c:v>3.0960609019193588</c:v>
                  </c:pt>
                  <c:pt idx="4">
                    <c:v>2.6157640312901518</c:v>
                  </c:pt>
                  <c:pt idx="5">
                    <c:v>2.6636565537645884</c:v>
                  </c:pt>
                </c:numCache>
              </c:numRef>
            </c:minus>
            <c:spPr>
              <a:noFill/>
              <a:ln w="9525" cap="flat" cmpd="sng" algn="ctr">
                <a:solidFill>
                  <a:schemeClr val="tx1">
                    <a:lumMod val="65000"/>
                    <a:lumOff val="35000"/>
                  </a:schemeClr>
                </a:solidFill>
                <a:round/>
              </a:ln>
              <a:effectLst/>
            </c:spPr>
          </c:errBars>
          <c:cat>
            <c:strRef>
              <c:f>'味+100%施設'!$BX$5:$CC$5</c:f>
              <c:strCache>
                <c:ptCount val="6"/>
                <c:pt idx="0">
                  <c:v>NaCl0.3MSG0</c:v>
                </c:pt>
                <c:pt idx="1">
                  <c:v>NaCl0.3MSG0.3</c:v>
                </c:pt>
                <c:pt idx="2">
                  <c:v>NaCl0.6MSG0</c:v>
                </c:pt>
                <c:pt idx="3">
                  <c:v>NaCl0.6MSG0.3</c:v>
                </c:pt>
                <c:pt idx="4">
                  <c:v>NaCl0.9MSG0</c:v>
                </c:pt>
                <c:pt idx="5">
                  <c:v>NaCl0.9MSG0.3</c:v>
                </c:pt>
              </c:strCache>
            </c:strRef>
          </c:cat>
          <c:val>
            <c:numRef>
              <c:f>'味+100%施設'!$AH$636:$AM$636</c:f>
              <c:numCache>
                <c:formatCode>0.0</c:formatCode>
                <c:ptCount val="6"/>
                <c:pt idx="0">
                  <c:v>27.666666666666668</c:v>
                </c:pt>
                <c:pt idx="1">
                  <c:v>58.125</c:v>
                </c:pt>
                <c:pt idx="2">
                  <c:v>44.125</c:v>
                </c:pt>
                <c:pt idx="3">
                  <c:v>52.885416666666664</c:v>
                </c:pt>
                <c:pt idx="4">
                  <c:v>42.3125</c:v>
                </c:pt>
                <c:pt idx="5">
                  <c:v>53.84375</c:v>
                </c:pt>
              </c:numCache>
            </c:numRef>
          </c:val>
          <c:extLst>
            <c:ext xmlns:c16="http://schemas.microsoft.com/office/drawing/2014/chart" uri="{C3380CC4-5D6E-409C-BE32-E72D297353CC}">
              <c16:uniqueId val="{00000000-37FC-4A97-97FD-645A30565AD3}"/>
            </c:ext>
          </c:extLst>
        </c:ser>
        <c:dLbls>
          <c:showLegendKey val="0"/>
          <c:showVal val="0"/>
          <c:showCatName val="0"/>
          <c:showSerName val="0"/>
          <c:showPercent val="0"/>
          <c:showBubbleSize val="0"/>
        </c:dLbls>
        <c:gapWidth val="219"/>
        <c:overlap val="-27"/>
        <c:axId val="249115776"/>
        <c:axId val="249117312"/>
      </c:barChart>
      <c:catAx>
        <c:axId val="249115776"/>
        <c:scaling>
          <c:orientation val="minMax"/>
        </c:scaling>
        <c:delete val="1"/>
        <c:axPos val="b"/>
        <c:numFmt formatCode="General" sourceLinked="1"/>
        <c:majorTickMark val="none"/>
        <c:minorTickMark val="none"/>
        <c:tickLblPos val="nextTo"/>
        <c:crossAx val="249117312"/>
        <c:crosses val="autoZero"/>
        <c:auto val="1"/>
        <c:lblAlgn val="ctr"/>
        <c:lblOffset val="100"/>
        <c:noMultiLvlLbl val="0"/>
      </c:catAx>
      <c:valAx>
        <c:axId val="24911731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9115776"/>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6E83-4F77-B3A5-BF64BBA912D3}"/>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6E83-4F77-B3A5-BF64BBA912D3}"/>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6E83-4F77-B3A5-BF64BBA912D3}"/>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6E83-4F77-B3A5-BF64BBA912D3}"/>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6E83-4F77-B3A5-BF64BBA912D3}"/>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6E83-4F77-B3A5-BF64BBA912D3}"/>
              </c:ext>
            </c:extLst>
          </c:dPt>
          <c:errBars>
            <c:errBarType val="both"/>
            <c:errValType val="cust"/>
            <c:noEndCap val="0"/>
            <c:plus>
              <c:numRef>
                <c:f>'味+100%施設'!$AH$659:$AM$659</c:f>
                <c:numCache>
                  <c:formatCode>General</c:formatCode>
                  <c:ptCount val="6"/>
                  <c:pt idx="0">
                    <c:v>4.3134888691742095</c:v>
                  </c:pt>
                  <c:pt idx="1">
                    <c:v>3.6115330698471664</c:v>
                  </c:pt>
                  <c:pt idx="2">
                    <c:v>4.3534961545476198</c:v>
                  </c:pt>
                  <c:pt idx="3">
                    <c:v>2.9267826552626013</c:v>
                  </c:pt>
                  <c:pt idx="4">
                    <c:v>3.6269888443339711</c:v>
                  </c:pt>
                  <c:pt idx="5">
                    <c:v>5.2958605654537791</c:v>
                  </c:pt>
                </c:numCache>
              </c:numRef>
            </c:plus>
            <c:minus>
              <c:numRef>
                <c:f>'味+100%施設'!$AH$659:$AM$659</c:f>
                <c:numCache>
                  <c:formatCode>General</c:formatCode>
                  <c:ptCount val="6"/>
                  <c:pt idx="0">
                    <c:v>4.3134888691742095</c:v>
                  </c:pt>
                  <c:pt idx="1">
                    <c:v>3.6115330698471664</c:v>
                  </c:pt>
                  <c:pt idx="2">
                    <c:v>4.3534961545476198</c:v>
                  </c:pt>
                  <c:pt idx="3">
                    <c:v>2.9267826552626013</c:v>
                  </c:pt>
                  <c:pt idx="4">
                    <c:v>3.6269888443339711</c:v>
                  </c:pt>
                  <c:pt idx="5">
                    <c:v>5.2958605654537791</c:v>
                  </c:pt>
                </c:numCache>
              </c:numRef>
            </c:minus>
            <c:spPr>
              <a:noFill/>
              <a:ln w="9525" cap="flat" cmpd="sng" algn="ctr">
                <a:solidFill>
                  <a:schemeClr val="tx1">
                    <a:lumMod val="65000"/>
                    <a:lumOff val="35000"/>
                  </a:schemeClr>
                </a:solidFill>
                <a:round/>
              </a:ln>
              <a:effectLst/>
            </c:spPr>
          </c:errBars>
          <c:cat>
            <c:strRef>
              <c:f>'味+100%施設'!$BX$5:$CC$5</c:f>
              <c:strCache>
                <c:ptCount val="6"/>
                <c:pt idx="0">
                  <c:v>NaCl0.3MSG0</c:v>
                </c:pt>
                <c:pt idx="1">
                  <c:v>NaCl0.3MSG0.3</c:v>
                </c:pt>
                <c:pt idx="2">
                  <c:v>NaCl0.6MSG0</c:v>
                </c:pt>
                <c:pt idx="3">
                  <c:v>NaCl0.6MSG0.3</c:v>
                </c:pt>
                <c:pt idx="4">
                  <c:v>NaCl0.9MSG0</c:v>
                </c:pt>
                <c:pt idx="5">
                  <c:v>NaCl0.9MSG0.3</c:v>
                </c:pt>
              </c:strCache>
            </c:strRef>
          </c:cat>
          <c:val>
            <c:numRef>
              <c:f>'味+100%施設'!$AH$657:$AM$657</c:f>
              <c:numCache>
                <c:formatCode>0.0</c:formatCode>
                <c:ptCount val="6"/>
                <c:pt idx="0">
                  <c:v>24.589285714285715</c:v>
                </c:pt>
                <c:pt idx="1">
                  <c:v>62.535714285714285</c:v>
                </c:pt>
                <c:pt idx="2">
                  <c:v>40.267857142857146</c:v>
                </c:pt>
                <c:pt idx="3">
                  <c:v>62.053571428571431</c:v>
                </c:pt>
                <c:pt idx="4">
                  <c:v>37.375</c:v>
                </c:pt>
                <c:pt idx="5">
                  <c:v>52.053571428571431</c:v>
                </c:pt>
              </c:numCache>
            </c:numRef>
          </c:val>
          <c:extLst>
            <c:ext xmlns:c16="http://schemas.microsoft.com/office/drawing/2014/chart" uri="{C3380CC4-5D6E-409C-BE32-E72D297353CC}">
              <c16:uniqueId val="{00000000-37FC-4A97-97FD-645A30565AD3}"/>
            </c:ext>
          </c:extLst>
        </c:ser>
        <c:dLbls>
          <c:showLegendKey val="0"/>
          <c:showVal val="0"/>
          <c:showCatName val="0"/>
          <c:showSerName val="0"/>
          <c:showPercent val="0"/>
          <c:showBubbleSize val="0"/>
        </c:dLbls>
        <c:gapWidth val="219"/>
        <c:overlap val="-27"/>
        <c:axId val="249154944"/>
        <c:axId val="249173120"/>
      </c:barChart>
      <c:catAx>
        <c:axId val="249154944"/>
        <c:scaling>
          <c:orientation val="minMax"/>
        </c:scaling>
        <c:delete val="1"/>
        <c:axPos val="b"/>
        <c:numFmt formatCode="General" sourceLinked="1"/>
        <c:majorTickMark val="none"/>
        <c:minorTickMark val="none"/>
        <c:tickLblPos val="nextTo"/>
        <c:crossAx val="249173120"/>
        <c:crosses val="autoZero"/>
        <c:auto val="1"/>
        <c:lblAlgn val="ctr"/>
        <c:lblOffset val="100"/>
        <c:noMultiLvlLbl val="0"/>
      </c:catAx>
      <c:valAx>
        <c:axId val="249173120"/>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9154944"/>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DD9F-4517-BC67-EDB4655FED45}"/>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DD9F-4517-BC67-EDB4655FED45}"/>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DD9F-4517-BC67-EDB4655FED45}"/>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DD9F-4517-BC67-EDB4655FED45}"/>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DD9F-4517-BC67-EDB4655FED45}"/>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DD9F-4517-BC67-EDB4655FED45}"/>
              </c:ext>
            </c:extLst>
          </c:dPt>
          <c:errBars>
            <c:errBarType val="both"/>
            <c:errValType val="cust"/>
            <c:noEndCap val="0"/>
            <c:plus>
              <c:numRef>
                <c:f>'味+100%施設'!$Z$709:$AE$709</c:f>
                <c:numCache>
                  <c:formatCode>General</c:formatCode>
                  <c:ptCount val="6"/>
                  <c:pt idx="0">
                    <c:v>3.0193332458575792</c:v>
                  </c:pt>
                  <c:pt idx="1">
                    <c:v>3.4963475465416094</c:v>
                  </c:pt>
                  <c:pt idx="2">
                    <c:v>2.5245906645268201</c:v>
                  </c:pt>
                  <c:pt idx="3">
                    <c:v>2.0854577666901584</c:v>
                  </c:pt>
                  <c:pt idx="4">
                    <c:v>1.9480112692662337</c:v>
                  </c:pt>
                  <c:pt idx="5">
                    <c:v>1.7624518062561527</c:v>
                  </c:pt>
                </c:numCache>
              </c:numRef>
            </c:plus>
            <c:minus>
              <c:numRef>
                <c:f>'味+100%施設'!$Z$709:$AE$709</c:f>
                <c:numCache>
                  <c:formatCode>General</c:formatCode>
                  <c:ptCount val="6"/>
                  <c:pt idx="0">
                    <c:v>3.0193332458575792</c:v>
                  </c:pt>
                  <c:pt idx="1">
                    <c:v>3.4963475465416094</c:v>
                  </c:pt>
                  <c:pt idx="2">
                    <c:v>2.5245906645268201</c:v>
                  </c:pt>
                  <c:pt idx="3">
                    <c:v>2.0854577666901584</c:v>
                  </c:pt>
                  <c:pt idx="4">
                    <c:v>1.9480112692662337</c:v>
                  </c:pt>
                  <c:pt idx="5">
                    <c:v>1.7624518062561527</c:v>
                  </c:pt>
                </c:numCache>
              </c:numRef>
            </c:minus>
            <c:spPr>
              <a:noFill/>
              <a:ln w="9525" cap="flat" cmpd="sng" algn="ctr">
                <a:solidFill>
                  <a:schemeClr val="tx1">
                    <a:lumMod val="65000"/>
                    <a:lumOff val="35000"/>
                  </a:schemeClr>
                </a:solidFill>
                <a:round/>
              </a:ln>
              <a:effectLst/>
            </c:spPr>
          </c:errBars>
          <c:cat>
            <c:strRef>
              <c:f>'味+100%施設'!$AT$5:$AY$5</c:f>
              <c:strCache>
                <c:ptCount val="6"/>
                <c:pt idx="0">
                  <c:v>NaCl0.3MSG0</c:v>
                </c:pt>
                <c:pt idx="1">
                  <c:v>NaCl0.3MSG0.3</c:v>
                </c:pt>
                <c:pt idx="2">
                  <c:v>NaCl0.6MSG0</c:v>
                </c:pt>
                <c:pt idx="3">
                  <c:v>NaCl0.6MSG0.3</c:v>
                </c:pt>
                <c:pt idx="4">
                  <c:v>NaCl0.9MSG0</c:v>
                </c:pt>
                <c:pt idx="5">
                  <c:v>NaCl0.9MSG0.3</c:v>
                </c:pt>
              </c:strCache>
            </c:strRef>
          </c:cat>
          <c:val>
            <c:numRef>
              <c:f>'味+100%施設'!$Z$707:$AE$707</c:f>
              <c:numCache>
                <c:formatCode>0.0</c:formatCode>
                <c:ptCount val="6"/>
                <c:pt idx="0">
                  <c:v>22.128787878787879</c:v>
                </c:pt>
                <c:pt idx="1">
                  <c:v>42.378787878787875</c:v>
                </c:pt>
                <c:pt idx="2">
                  <c:v>63.840909090909093</c:v>
                </c:pt>
                <c:pt idx="3">
                  <c:v>71.507575757575751</c:v>
                </c:pt>
                <c:pt idx="4">
                  <c:v>81.810606060606062</c:v>
                </c:pt>
                <c:pt idx="5">
                  <c:v>85.742424242424249</c:v>
                </c:pt>
              </c:numCache>
            </c:numRef>
          </c:val>
          <c:extLst>
            <c:ext xmlns:c16="http://schemas.microsoft.com/office/drawing/2014/chart" uri="{C3380CC4-5D6E-409C-BE32-E72D297353CC}">
              <c16:uniqueId val="{00000000-57BE-43B0-8927-D1A5DC456666}"/>
            </c:ext>
          </c:extLst>
        </c:ser>
        <c:dLbls>
          <c:showLegendKey val="0"/>
          <c:showVal val="0"/>
          <c:showCatName val="0"/>
          <c:showSerName val="0"/>
          <c:showPercent val="0"/>
          <c:showBubbleSize val="0"/>
        </c:dLbls>
        <c:gapWidth val="219"/>
        <c:overlap val="-27"/>
        <c:axId val="246341632"/>
        <c:axId val="246343168"/>
      </c:barChart>
      <c:catAx>
        <c:axId val="246341632"/>
        <c:scaling>
          <c:orientation val="minMax"/>
        </c:scaling>
        <c:delete val="1"/>
        <c:axPos val="b"/>
        <c:numFmt formatCode="General" sourceLinked="1"/>
        <c:majorTickMark val="none"/>
        <c:minorTickMark val="none"/>
        <c:tickLblPos val="nextTo"/>
        <c:crossAx val="246343168"/>
        <c:crosses val="autoZero"/>
        <c:auto val="1"/>
        <c:lblAlgn val="ctr"/>
        <c:lblOffset val="100"/>
        <c:noMultiLvlLbl val="0"/>
      </c:catAx>
      <c:valAx>
        <c:axId val="246343168"/>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6341632"/>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4A19-4A83-B624-4CE2E844D0A1}"/>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4A19-4A83-B624-4CE2E844D0A1}"/>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4A19-4A83-B624-4CE2E844D0A1}"/>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4A19-4A83-B624-4CE2E844D0A1}"/>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4A19-4A83-B624-4CE2E844D0A1}"/>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4A19-4A83-B624-4CE2E844D0A1}"/>
              </c:ext>
            </c:extLst>
          </c:dPt>
          <c:errBars>
            <c:errBarType val="both"/>
            <c:errValType val="cust"/>
            <c:noEndCap val="0"/>
            <c:plus>
              <c:numRef>
                <c:f>'味+100%施設'!$AH$687:$AM$687</c:f>
                <c:numCache>
                  <c:formatCode>General</c:formatCode>
                  <c:ptCount val="6"/>
                  <c:pt idx="0">
                    <c:v>3.7816073324210291</c:v>
                  </c:pt>
                  <c:pt idx="1">
                    <c:v>5.8896274588101347</c:v>
                  </c:pt>
                  <c:pt idx="2">
                    <c:v>4.1557266351150748</c:v>
                  </c:pt>
                  <c:pt idx="3">
                    <c:v>3.6192901667554467</c:v>
                  </c:pt>
                  <c:pt idx="4">
                    <c:v>3.2824164062219507</c:v>
                  </c:pt>
                  <c:pt idx="5">
                    <c:v>3.9557537641280249</c:v>
                  </c:pt>
                </c:numCache>
              </c:numRef>
            </c:plus>
            <c:minus>
              <c:numRef>
                <c:f>'味+100%施設'!$AH$687:$AM$687</c:f>
                <c:numCache>
                  <c:formatCode>General</c:formatCode>
                  <c:ptCount val="6"/>
                  <c:pt idx="0">
                    <c:v>3.7816073324210291</c:v>
                  </c:pt>
                  <c:pt idx="1">
                    <c:v>5.8896274588101347</c:v>
                  </c:pt>
                  <c:pt idx="2">
                    <c:v>4.1557266351150748</c:v>
                  </c:pt>
                  <c:pt idx="3">
                    <c:v>3.6192901667554467</c:v>
                  </c:pt>
                  <c:pt idx="4">
                    <c:v>3.2824164062219507</c:v>
                  </c:pt>
                  <c:pt idx="5">
                    <c:v>3.9557537641280249</c:v>
                  </c:pt>
                </c:numCache>
              </c:numRef>
            </c:minus>
            <c:spPr>
              <a:noFill/>
              <a:ln w="9525" cap="flat" cmpd="sng" algn="ctr">
                <a:solidFill>
                  <a:schemeClr val="tx1">
                    <a:lumMod val="65000"/>
                    <a:lumOff val="35000"/>
                  </a:schemeClr>
                </a:solidFill>
                <a:round/>
              </a:ln>
              <a:effectLst/>
            </c:spPr>
          </c:errBars>
          <c:cat>
            <c:strRef>
              <c:f>'味+100%施設'!$BX$5:$CC$5</c:f>
              <c:strCache>
                <c:ptCount val="6"/>
                <c:pt idx="0">
                  <c:v>NaCl0.3MSG0</c:v>
                </c:pt>
                <c:pt idx="1">
                  <c:v>NaCl0.3MSG0.3</c:v>
                </c:pt>
                <c:pt idx="2">
                  <c:v>NaCl0.6MSG0</c:v>
                </c:pt>
                <c:pt idx="3">
                  <c:v>NaCl0.6MSG0.3</c:v>
                </c:pt>
                <c:pt idx="4">
                  <c:v>NaCl0.9MSG0</c:v>
                </c:pt>
                <c:pt idx="5">
                  <c:v>NaCl0.9MSG0.3</c:v>
                </c:pt>
              </c:strCache>
            </c:strRef>
          </c:cat>
          <c:val>
            <c:numRef>
              <c:f>'味+100%施設'!$AH$685:$AM$685</c:f>
              <c:numCache>
                <c:formatCode>0.0</c:formatCode>
                <c:ptCount val="6"/>
                <c:pt idx="0">
                  <c:v>33.10526315789474</c:v>
                </c:pt>
                <c:pt idx="1">
                  <c:v>50.69736842105263</c:v>
                </c:pt>
                <c:pt idx="2">
                  <c:v>40.276315789473685</c:v>
                </c:pt>
                <c:pt idx="3">
                  <c:v>50.19736842105263</c:v>
                </c:pt>
                <c:pt idx="4">
                  <c:v>37.631578947368418</c:v>
                </c:pt>
                <c:pt idx="5">
                  <c:v>45.776315789473685</c:v>
                </c:pt>
              </c:numCache>
            </c:numRef>
          </c:val>
          <c:extLst>
            <c:ext xmlns:c16="http://schemas.microsoft.com/office/drawing/2014/chart" uri="{C3380CC4-5D6E-409C-BE32-E72D297353CC}">
              <c16:uniqueId val="{00000000-37FC-4A97-97FD-645A30565AD3}"/>
            </c:ext>
          </c:extLst>
        </c:ser>
        <c:dLbls>
          <c:showLegendKey val="0"/>
          <c:showVal val="0"/>
          <c:showCatName val="0"/>
          <c:showSerName val="0"/>
          <c:showPercent val="0"/>
          <c:showBubbleSize val="0"/>
        </c:dLbls>
        <c:gapWidth val="219"/>
        <c:overlap val="-27"/>
        <c:axId val="249198464"/>
        <c:axId val="249200000"/>
      </c:barChart>
      <c:catAx>
        <c:axId val="249198464"/>
        <c:scaling>
          <c:orientation val="minMax"/>
        </c:scaling>
        <c:delete val="1"/>
        <c:axPos val="b"/>
        <c:numFmt formatCode="General" sourceLinked="1"/>
        <c:majorTickMark val="none"/>
        <c:minorTickMark val="none"/>
        <c:tickLblPos val="nextTo"/>
        <c:crossAx val="249200000"/>
        <c:crosses val="autoZero"/>
        <c:auto val="1"/>
        <c:lblAlgn val="ctr"/>
        <c:lblOffset val="100"/>
        <c:noMultiLvlLbl val="0"/>
      </c:catAx>
      <c:valAx>
        <c:axId val="249200000"/>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9198464"/>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A168-47A2-975C-BA7445D993F5}"/>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A168-47A2-975C-BA7445D993F5}"/>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A168-47A2-975C-BA7445D993F5}"/>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A168-47A2-975C-BA7445D993F5}"/>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A168-47A2-975C-BA7445D993F5}"/>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A168-47A2-975C-BA7445D993F5}"/>
              </c:ext>
            </c:extLst>
          </c:dPt>
          <c:errBars>
            <c:errBarType val="both"/>
            <c:errValType val="cust"/>
            <c:noEndCap val="0"/>
            <c:plus>
              <c:numRef>
                <c:f>'味+100%施設'!$AH$680:$AM$680</c:f>
                <c:numCache>
                  <c:formatCode>General</c:formatCode>
                  <c:ptCount val="6"/>
                  <c:pt idx="0">
                    <c:v>3.0589795565847617</c:v>
                  </c:pt>
                  <c:pt idx="1">
                    <c:v>2.7035802601280867</c:v>
                  </c:pt>
                  <c:pt idx="2">
                    <c:v>2.4614544103547193</c:v>
                  </c:pt>
                  <c:pt idx="3">
                    <c:v>2.5375679672701148</c:v>
                  </c:pt>
                  <c:pt idx="4">
                    <c:v>2.8305273632049404</c:v>
                  </c:pt>
                  <c:pt idx="5">
                    <c:v>2.9489557758767195</c:v>
                  </c:pt>
                </c:numCache>
              </c:numRef>
            </c:plus>
            <c:minus>
              <c:numRef>
                <c:f>'味+100%施設'!$AH$680:$AM$680</c:f>
                <c:numCache>
                  <c:formatCode>General</c:formatCode>
                  <c:ptCount val="6"/>
                  <c:pt idx="0">
                    <c:v>3.0589795565847617</c:v>
                  </c:pt>
                  <c:pt idx="1">
                    <c:v>2.7035802601280867</c:v>
                  </c:pt>
                  <c:pt idx="2">
                    <c:v>2.4614544103547193</c:v>
                  </c:pt>
                  <c:pt idx="3">
                    <c:v>2.5375679672701148</c:v>
                  </c:pt>
                  <c:pt idx="4">
                    <c:v>2.8305273632049404</c:v>
                  </c:pt>
                  <c:pt idx="5">
                    <c:v>2.9489557758767195</c:v>
                  </c:pt>
                </c:numCache>
              </c:numRef>
            </c:minus>
            <c:spPr>
              <a:noFill/>
              <a:ln w="9525" cap="flat" cmpd="sng" algn="ctr">
                <a:solidFill>
                  <a:schemeClr val="tx1">
                    <a:lumMod val="65000"/>
                    <a:lumOff val="35000"/>
                  </a:schemeClr>
                </a:solidFill>
                <a:round/>
              </a:ln>
              <a:effectLst/>
            </c:spPr>
          </c:errBars>
          <c:cat>
            <c:strRef>
              <c:f>'味+100%施設'!$BX$5:$CC$5</c:f>
              <c:strCache>
                <c:ptCount val="6"/>
                <c:pt idx="0">
                  <c:v>NaCl0.3MSG0</c:v>
                </c:pt>
                <c:pt idx="1">
                  <c:v>NaCl0.3MSG0.3</c:v>
                </c:pt>
                <c:pt idx="2">
                  <c:v>NaCl0.6MSG0</c:v>
                </c:pt>
                <c:pt idx="3">
                  <c:v>NaCl0.6MSG0.3</c:v>
                </c:pt>
                <c:pt idx="4">
                  <c:v>NaCl0.9MSG0</c:v>
                </c:pt>
                <c:pt idx="5">
                  <c:v>NaCl0.9MSG0.3</c:v>
                </c:pt>
              </c:strCache>
            </c:strRef>
          </c:cat>
          <c:val>
            <c:numRef>
              <c:f>'味+100%施設'!$AH$678:$AM$678</c:f>
              <c:numCache>
                <c:formatCode>0.0</c:formatCode>
                <c:ptCount val="6"/>
                <c:pt idx="0">
                  <c:v>26.348684210526315</c:v>
                </c:pt>
                <c:pt idx="1">
                  <c:v>59.460526315789473</c:v>
                </c:pt>
                <c:pt idx="2">
                  <c:v>45.32236842105263</c:v>
                </c:pt>
                <c:pt idx="3">
                  <c:v>58.388157894736842</c:v>
                </c:pt>
                <c:pt idx="4">
                  <c:v>45.315789473684212</c:v>
                </c:pt>
                <c:pt idx="5">
                  <c:v>58.059210526315788</c:v>
                </c:pt>
              </c:numCache>
            </c:numRef>
          </c:val>
          <c:extLst>
            <c:ext xmlns:c16="http://schemas.microsoft.com/office/drawing/2014/chart" uri="{C3380CC4-5D6E-409C-BE32-E72D297353CC}">
              <c16:uniqueId val="{00000000-37FC-4A97-97FD-645A30565AD3}"/>
            </c:ext>
          </c:extLst>
        </c:ser>
        <c:dLbls>
          <c:showLegendKey val="0"/>
          <c:showVal val="0"/>
          <c:showCatName val="0"/>
          <c:showSerName val="0"/>
          <c:showPercent val="0"/>
          <c:showBubbleSize val="0"/>
        </c:dLbls>
        <c:gapWidth val="219"/>
        <c:overlap val="-27"/>
        <c:axId val="249225600"/>
        <c:axId val="249227136"/>
      </c:barChart>
      <c:catAx>
        <c:axId val="249225600"/>
        <c:scaling>
          <c:orientation val="minMax"/>
        </c:scaling>
        <c:delete val="1"/>
        <c:axPos val="b"/>
        <c:numFmt formatCode="General" sourceLinked="1"/>
        <c:majorTickMark val="none"/>
        <c:minorTickMark val="none"/>
        <c:tickLblPos val="nextTo"/>
        <c:crossAx val="249227136"/>
        <c:crosses val="autoZero"/>
        <c:auto val="1"/>
        <c:lblAlgn val="ctr"/>
        <c:lblOffset val="100"/>
        <c:noMultiLvlLbl val="0"/>
      </c:catAx>
      <c:valAx>
        <c:axId val="24922713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900" b="0" i="0" u="none" strike="noStrike" kern="1200" baseline="0">
                <a:solidFill>
                  <a:sysClr val="windowText" lastClr="000000"/>
                </a:solidFill>
                <a:latin typeface="+mn-ea"/>
                <a:ea typeface="+mn-ea"/>
                <a:cs typeface="+mn-cs"/>
              </a:defRPr>
            </a:pPr>
            <a:endParaRPr lang="ja-JP"/>
          </a:p>
        </c:txPr>
        <c:crossAx val="249225600"/>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A395-47CA-81C0-8F6E094F0980}"/>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A395-47CA-81C0-8F6E094F0980}"/>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A395-47CA-81C0-8F6E094F0980}"/>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A395-47CA-81C0-8F6E094F0980}"/>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A395-47CA-81C0-8F6E094F0980}"/>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A395-47CA-81C0-8F6E094F0980}"/>
              </c:ext>
            </c:extLst>
          </c:dPt>
          <c:errBars>
            <c:errBarType val="both"/>
            <c:errValType val="cust"/>
            <c:noEndCap val="0"/>
            <c:plus>
              <c:numRef>
                <c:f>'味+100%施設'!$AH$753:$AM$753</c:f>
                <c:numCache>
                  <c:formatCode>General</c:formatCode>
                  <c:ptCount val="6"/>
                  <c:pt idx="0">
                    <c:v>0.99163824375754817</c:v>
                  </c:pt>
                  <c:pt idx="1">
                    <c:v>1.196079152255429</c:v>
                  </c:pt>
                  <c:pt idx="2">
                    <c:v>0.94077534027548482</c:v>
                  </c:pt>
                  <c:pt idx="3">
                    <c:v>0.96018741023064136</c:v>
                  </c:pt>
                  <c:pt idx="4">
                    <c:v>1.0009677076037422</c:v>
                  </c:pt>
                  <c:pt idx="5">
                    <c:v>1.034029286214829</c:v>
                  </c:pt>
                </c:numCache>
              </c:numRef>
            </c:plus>
            <c:minus>
              <c:numRef>
                <c:f>'味+100%施設'!$AH$753:$AM$753</c:f>
                <c:numCache>
                  <c:formatCode>General</c:formatCode>
                  <c:ptCount val="6"/>
                  <c:pt idx="0">
                    <c:v>0.99163824375754817</c:v>
                  </c:pt>
                  <c:pt idx="1">
                    <c:v>1.196079152255429</c:v>
                  </c:pt>
                  <c:pt idx="2">
                    <c:v>0.94077534027548482</c:v>
                  </c:pt>
                  <c:pt idx="3">
                    <c:v>0.96018741023064136</c:v>
                  </c:pt>
                  <c:pt idx="4">
                    <c:v>1.0009677076037422</c:v>
                  </c:pt>
                  <c:pt idx="5">
                    <c:v>1.034029286214829</c:v>
                  </c:pt>
                </c:numCache>
              </c:numRef>
            </c:minus>
            <c:spPr>
              <a:noFill/>
              <a:ln w="9525" cap="flat" cmpd="sng" algn="ctr">
                <a:solidFill>
                  <a:schemeClr val="tx1">
                    <a:lumMod val="65000"/>
                    <a:lumOff val="35000"/>
                  </a:schemeClr>
                </a:solidFill>
                <a:round/>
              </a:ln>
              <a:effectLst/>
            </c:spPr>
          </c:errBars>
          <c:cat>
            <c:strRef>
              <c:f>'味+100%施設'!$BX$5:$CC$5</c:f>
              <c:strCache>
                <c:ptCount val="6"/>
                <c:pt idx="0">
                  <c:v>NaCl0.3MSG0</c:v>
                </c:pt>
                <c:pt idx="1">
                  <c:v>NaCl0.3MSG0.3</c:v>
                </c:pt>
                <c:pt idx="2">
                  <c:v>NaCl0.6MSG0</c:v>
                </c:pt>
                <c:pt idx="3">
                  <c:v>NaCl0.6MSG0.3</c:v>
                </c:pt>
                <c:pt idx="4">
                  <c:v>NaCl0.9MSG0</c:v>
                </c:pt>
                <c:pt idx="5">
                  <c:v>NaCl0.9MSG0.3</c:v>
                </c:pt>
              </c:strCache>
            </c:strRef>
          </c:cat>
          <c:val>
            <c:numRef>
              <c:f>'味+100%施設'!$AH$751:$AM$751</c:f>
              <c:numCache>
                <c:formatCode>0.0</c:formatCode>
                <c:ptCount val="6"/>
                <c:pt idx="0">
                  <c:v>29.530733944954125</c:v>
                </c:pt>
                <c:pt idx="1">
                  <c:v>59.797400611620795</c:v>
                </c:pt>
                <c:pt idx="2">
                  <c:v>42.620795107033636</c:v>
                </c:pt>
                <c:pt idx="3">
                  <c:v>56.285932721712541</c:v>
                </c:pt>
                <c:pt idx="4">
                  <c:v>39.305810397553515</c:v>
                </c:pt>
                <c:pt idx="5">
                  <c:v>51.501529051987767</c:v>
                </c:pt>
              </c:numCache>
            </c:numRef>
          </c:val>
          <c:extLst>
            <c:ext xmlns:c16="http://schemas.microsoft.com/office/drawing/2014/chart" uri="{C3380CC4-5D6E-409C-BE32-E72D297353CC}">
              <c16:uniqueId val="{00000000-37FC-4A97-97FD-645A30565AD3}"/>
            </c:ext>
          </c:extLst>
        </c:ser>
        <c:dLbls>
          <c:showLegendKey val="0"/>
          <c:showVal val="0"/>
          <c:showCatName val="0"/>
          <c:showSerName val="0"/>
          <c:showPercent val="0"/>
          <c:showBubbleSize val="0"/>
        </c:dLbls>
        <c:gapWidth val="219"/>
        <c:overlap val="-27"/>
        <c:axId val="249277056"/>
        <c:axId val="249278848"/>
      </c:barChart>
      <c:catAx>
        <c:axId val="249277056"/>
        <c:scaling>
          <c:orientation val="minMax"/>
        </c:scaling>
        <c:delete val="1"/>
        <c:axPos val="b"/>
        <c:numFmt formatCode="General" sourceLinked="1"/>
        <c:majorTickMark val="none"/>
        <c:minorTickMark val="none"/>
        <c:tickLblPos val="nextTo"/>
        <c:crossAx val="249278848"/>
        <c:crosses val="autoZero"/>
        <c:auto val="1"/>
        <c:lblAlgn val="ctr"/>
        <c:lblOffset val="100"/>
        <c:noMultiLvlLbl val="0"/>
      </c:catAx>
      <c:valAx>
        <c:axId val="249278848"/>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9277056"/>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155534424184475"/>
          <c:y val="8.1995525755956783E-2"/>
          <c:w val="0.74733961238319735"/>
          <c:h val="0.81960984333689513"/>
        </c:manualLayout>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7B07-472C-ADB7-F9D1D7DB2585}"/>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7B07-472C-ADB7-F9D1D7DB2585}"/>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7B07-472C-ADB7-F9D1D7DB2585}"/>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7B07-472C-ADB7-F9D1D7DB2585}"/>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7B07-472C-ADB7-F9D1D7DB2585}"/>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7B07-472C-ADB7-F9D1D7DB2585}"/>
              </c:ext>
            </c:extLst>
          </c:dPt>
          <c:errBars>
            <c:errBarType val="both"/>
            <c:errValType val="cust"/>
            <c:noEndCap val="0"/>
            <c:plus>
              <c:numRef>
                <c:f>'味+100%施設'!$Z$716:$AE$716</c:f>
                <c:numCache>
                  <c:formatCode>General</c:formatCode>
                  <c:ptCount val="6"/>
                  <c:pt idx="0">
                    <c:v>2.9378763971392203</c:v>
                  </c:pt>
                  <c:pt idx="1">
                    <c:v>3.2503211328930588</c:v>
                  </c:pt>
                  <c:pt idx="2">
                    <c:v>2.3115141102853705</c:v>
                  </c:pt>
                  <c:pt idx="3">
                    <c:v>2.1549722284005499</c:v>
                  </c:pt>
                  <c:pt idx="4">
                    <c:v>2.2461018554316601</c:v>
                  </c:pt>
                  <c:pt idx="5">
                    <c:v>1.762095790802455</c:v>
                  </c:pt>
                </c:numCache>
              </c:numRef>
            </c:plus>
            <c:minus>
              <c:numRef>
                <c:f>'味+100%施設'!$Z$716:$AE$716</c:f>
                <c:numCache>
                  <c:formatCode>General</c:formatCode>
                  <c:ptCount val="6"/>
                  <c:pt idx="0">
                    <c:v>2.9378763971392203</c:v>
                  </c:pt>
                  <c:pt idx="1">
                    <c:v>3.2503211328930588</c:v>
                  </c:pt>
                  <c:pt idx="2">
                    <c:v>2.3115141102853705</c:v>
                  </c:pt>
                  <c:pt idx="3">
                    <c:v>2.1549722284005499</c:v>
                  </c:pt>
                  <c:pt idx="4">
                    <c:v>2.2461018554316601</c:v>
                  </c:pt>
                  <c:pt idx="5">
                    <c:v>1.762095790802455</c:v>
                  </c:pt>
                </c:numCache>
              </c:numRef>
            </c:minus>
            <c:spPr>
              <a:noFill/>
              <a:ln w="9525" cap="flat" cmpd="sng" algn="ctr">
                <a:solidFill>
                  <a:schemeClr val="tx1">
                    <a:lumMod val="65000"/>
                    <a:lumOff val="35000"/>
                  </a:schemeClr>
                </a:solidFill>
                <a:round/>
              </a:ln>
              <a:effectLst/>
            </c:spPr>
          </c:errBars>
          <c:cat>
            <c:strRef>
              <c:f>'味+100%施設'!$AT$5:$AY$5</c:f>
              <c:strCache>
                <c:ptCount val="6"/>
                <c:pt idx="0">
                  <c:v>NaCl0.3MSG0</c:v>
                </c:pt>
                <c:pt idx="1">
                  <c:v>NaCl0.3MSG0.3</c:v>
                </c:pt>
                <c:pt idx="2">
                  <c:v>NaCl0.6MSG0</c:v>
                </c:pt>
                <c:pt idx="3">
                  <c:v>NaCl0.6MSG0.3</c:v>
                </c:pt>
                <c:pt idx="4">
                  <c:v>NaCl0.9MSG0</c:v>
                </c:pt>
                <c:pt idx="5">
                  <c:v>NaCl0.9MSG0.3</c:v>
                </c:pt>
              </c:strCache>
            </c:strRef>
          </c:cat>
          <c:val>
            <c:numRef>
              <c:f>'味+100%施設'!$Z$714:$AE$714</c:f>
              <c:numCache>
                <c:formatCode>0.0</c:formatCode>
                <c:ptCount val="6"/>
                <c:pt idx="0">
                  <c:v>25</c:v>
                </c:pt>
                <c:pt idx="1">
                  <c:v>49.4375</c:v>
                </c:pt>
                <c:pt idx="2">
                  <c:v>60.919642857142854</c:v>
                </c:pt>
                <c:pt idx="3">
                  <c:v>69.723214285714292</c:v>
                </c:pt>
                <c:pt idx="4">
                  <c:v>78.25</c:v>
                </c:pt>
                <c:pt idx="5">
                  <c:v>80.982142857142861</c:v>
                </c:pt>
              </c:numCache>
            </c:numRef>
          </c:val>
          <c:extLst>
            <c:ext xmlns:c16="http://schemas.microsoft.com/office/drawing/2014/chart" uri="{C3380CC4-5D6E-409C-BE32-E72D297353CC}">
              <c16:uniqueId val="{00000000-57BE-43B0-8927-D1A5DC456666}"/>
            </c:ext>
          </c:extLst>
        </c:ser>
        <c:dLbls>
          <c:showLegendKey val="0"/>
          <c:showVal val="0"/>
          <c:showCatName val="0"/>
          <c:showSerName val="0"/>
          <c:showPercent val="0"/>
          <c:showBubbleSize val="0"/>
        </c:dLbls>
        <c:gapWidth val="219"/>
        <c:overlap val="-27"/>
        <c:axId val="246438144"/>
        <c:axId val="246439936"/>
      </c:barChart>
      <c:catAx>
        <c:axId val="246438144"/>
        <c:scaling>
          <c:orientation val="minMax"/>
        </c:scaling>
        <c:delete val="1"/>
        <c:axPos val="b"/>
        <c:numFmt formatCode="General" sourceLinked="1"/>
        <c:majorTickMark val="none"/>
        <c:minorTickMark val="none"/>
        <c:tickLblPos val="nextTo"/>
        <c:crossAx val="246439936"/>
        <c:crosses val="autoZero"/>
        <c:auto val="1"/>
        <c:lblAlgn val="ctr"/>
        <c:lblOffset val="100"/>
        <c:noMultiLvlLbl val="0"/>
      </c:catAx>
      <c:valAx>
        <c:axId val="24643993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vert="horz"/>
          <a:lstStyle/>
          <a:p>
            <a:pPr>
              <a:defRPr lang="ja-JP">
                <a:latin typeface="Meiryo UI" panose="020B0604030504040204" pitchFamily="50" charset="-128"/>
                <a:ea typeface="Meiryo UI" panose="020B0604030504040204" pitchFamily="50" charset="-128"/>
              </a:defRPr>
            </a:pPr>
            <a:endParaRPr lang="ja-JP"/>
          </a:p>
        </c:txPr>
        <c:crossAx val="246438144"/>
        <c:crosses val="autoZero"/>
        <c:crossBetween val="between"/>
        <c:majorUnit val="20"/>
      </c:valAx>
      <c:spPr>
        <a:noFill/>
        <a:ln>
          <a:solidFill>
            <a:schemeClr val="tx1"/>
          </a:solidFill>
        </a:ln>
        <a:effectLst/>
      </c:spPr>
    </c:plotArea>
    <c:plotVisOnly val="1"/>
    <c:dispBlanksAs val="gap"/>
    <c:showDLblsOverMax val="0"/>
  </c:chart>
  <c:spPr>
    <a:solidFill>
      <a:schemeClr val="bg1"/>
    </a:solidFill>
    <a:ln w="9525" cap="flat" cmpd="sng" algn="ctr">
      <a:noFill/>
      <a:round/>
    </a:ln>
    <a:effectLst/>
  </c:spPr>
  <c:txPr>
    <a:bodyPr/>
    <a:lstStyle/>
    <a:p>
      <a:pPr>
        <a:defRPr sz="700" baseline="0">
          <a:solidFill>
            <a:sysClr val="windowText" lastClr="000000"/>
          </a:solidFill>
          <a:latin typeface="+mn-ea"/>
          <a:ea typeface="+mn-ea"/>
        </a:defRPr>
      </a:pPr>
      <a:endParaRPr lang="ja-JP"/>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815989667520574"/>
          <c:y val="0.1056916104919918"/>
          <c:w val="0.75390677427072572"/>
          <c:h val="0.78861677901601646"/>
        </c:manualLayout>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C758-4C70-955A-E08768AB6341}"/>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C758-4C70-955A-E08768AB6341}"/>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C758-4C70-955A-E08768AB6341}"/>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C758-4C70-955A-E08768AB6341}"/>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C758-4C70-955A-E08768AB6341}"/>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C758-4C70-955A-E08768AB6341}"/>
              </c:ext>
            </c:extLst>
          </c:dPt>
          <c:errBars>
            <c:errBarType val="both"/>
            <c:errValType val="cust"/>
            <c:noEndCap val="0"/>
            <c:plus>
              <c:numRef>
                <c:f>'味+100%施設'!$Z$745:$AE$745</c:f>
                <c:numCache>
                  <c:formatCode>General</c:formatCode>
                  <c:ptCount val="6"/>
                  <c:pt idx="0">
                    <c:v>2.1374243285571581</c:v>
                  </c:pt>
                  <c:pt idx="1">
                    <c:v>2.1248631777528826</c:v>
                  </c:pt>
                  <c:pt idx="2">
                    <c:v>2.358143439244857</c:v>
                  </c:pt>
                  <c:pt idx="3">
                    <c:v>1.4340207913661158</c:v>
                  </c:pt>
                  <c:pt idx="4">
                    <c:v>2.3108764746573831</c:v>
                  </c:pt>
                  <c:pt idx="5">
                    <c:v>1.4034131582044866</c:v>
                  </c:pt>
                </c:numCache>
              </c:numRef>
            </c:plus>
            <c:minus>
              <c:numRef>
                <c:f>'味+100%施設'!$Z$745:$AE$745</c:f>
                <c:numCache>
                  <c:formatCode>General</c:formatCode>
                  <c:ptCount val="6"/>
                  <c:pt idx="0">
                    <c:v>2.1374243285571581</c:v>
                  </c:pt>
                  <c:pt idx="1">
                    <c:v>2.1248631777528826</c:v>
                  </c:pt>
                  <c:pt idx="2">
                    <c:v>2.358143439244857</c:v>
                  </c:pt>
                  <c:pt idx="3">
                    <c:v>1.4340207913661158</c:v>
                  </c:pt>
                  <c:pt idx="4">
                    <c:v>2.3108764746573831</c:v>
                  </c:pt>
                  <c:pt idx="5">
                    <c:v>1.4034131582044866</c:v>
                  </c:pt>
                </c:numCache>
              </c:numRef>
            </c:minus>
            <c:spPr>
              <a:noFill/>
              <a:ln w="9525" cap="flat" cmpd="sng" algn="ctr">
                <a:solidFill>
                  <a:schemeClr val="tx1">
                    <a:lumMod val="65000"/>
                    <a:lumOff val="35000"/>
                  </a:schemeClr>
                </a:solidFill>
                <a:round/>
              </a:ln>
              <a:effectLst/>
            </c:spPr>
          </c:errBars>
          <c:cat>
            <c:strRef>
              <c:f>'味+100%施設'!$AT$5:$AY$5</c:f>
              <c:strCache>
                <c:ptCount val="6"/>
                <c:pt idx="0">
                  <c:v>NaCl0.3MSG0</c:v>
                </c:pt>
                <c:pt idx="1">
                  <c:v>NaCl0.3MSG0.3</c:v>
                </c:pt>
                <c:pt idx="2">
                  <c:v>NaCl0.6MSG0</c:v>
                </c:pt>
                <c:pt idx="3">
                  <c:v>NaCl0.6MSG0.3</c:v>
                </c:pt>
                <c:pt idx="4">
                  <c:v>NaCl0.9MSG0</c:v>
                </c:pt>
                <c:pt idx="5">
                  <c:v>NaCl0.9MSG0.3</c:v>
                </c:pt>
              </c:strCache>
            </c:strRef>
          </c:cat>
          <c:val>
            <c:numRef>
              <c:f>'味+100%施設'!$Z$743:$AE$743</c:f>
              <c:numCache>
                <c:formatCode>0.0</c:formatCode>
                <c:ptCount val="6"/>
                <c:pt idx="0">
                  <c:v>29.912790697674417</c:v>
                </c:pt>
                <c:pt idx="1">
                  <c:v>48.616279069767444</c:v>
                </c:pt>
                <c:pt idx="2">
                  <c:v>64.843023255813947</c:v>
                </c:pt>
                <c:pt idx="3">
                  <c:v>67.686046511627907</c:v>
                </c:pt>
                <c:pt idx="4">
                  <c:v>78.994186046511629</c:v>
                </c:pt>
                <c:pt idx="5">
                  <c:v>77.430232558139537</c:v>
                </c:pt>
              </c:numCache>
            </c:numRef>
          </c:val>
          <c:extLst>
            <c:ext xmlns:c16="http://schemas.microsoft.com/office/drawing/2014/chart" uri="{C3380CC4-5D6E-409C-BE32-E72D297353CC}">
              <c16:uniqueId val="{00000000-57BE-43B0-8927-D1A5DC456666}"/>
            </c:ext>
          </c:extLst>
        </c:ser>
        <c:dLbls>
          <c:showLegendKey val="0"/>
          <c:showVal val="0"/>
          <c:showCatName val="0"/>
          <c:showSerName val="0"/>
          <c:showPercent val="0"/>
          <c:showBubbleSize val="0"/>
        </c:dLbls>
        <c:gapWidth val="219"/>
        <c:overlap val="-27"/>
        <c:axId val="246358784"/>
        <c:axId val="246360320"/>
      </c:barChart>
      <c:catAx>
        <c:axId val="246358784"/>
        <c:scaling>
          <c:orientation val="minMax"/>
        </c:scaling>
        <c:delete val="1"/>
        <c:axPos val="b"/>
        <c:numFmt formatCode="General" sourceLinked="1"/>
        <c:majorTickMark val="none"/>
        <c:minorTickMark val="none"/>
        <c:tickLblPos val="nextTo"/>
        <c:crossAx val="246360320"/>
        <c:crosses val="autoZero"/>
        <c:auto val="1"/>
        <c:lblAlgn val="ctr"/>
        <c:lblOffset val="100"/>
        <c:noMultiLvlLbl val="0"/>
      </c:catAx>
      <c:valAx>
        <c:axId val="246360320"/>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spcFirstLastPara="1" vertOverflow="ellipsis" vert="horz" wrap="square" anchor="ctr" anchorCtr="1"/>
          <a:lstStyle/>
          <a:p>
            <a:pPr>
              <a:defRPr lang="ja-JP" sz="700" b="0" i="0" u="none" strike="noStrike" kern="1200" baseline="0">
                <a:solidFill>
                  <a:sysClr val="windowText" lastClr="000000"/>
                </a:solidFill>
                <a:latin typeface="Meiryo UI" panose="020B0604030504040204" pitchFamily="50" charset="-128"/>
                <a:ea typeface="Meiryo UI" panose="020B0604030504040204" pitchFamily="50" charset="-128"/>
                <a:cs typeface="+mn-cs"/>
              </a:defRPr>
            </a:pPr>
            <a:endParaRPr lang="ja-JP"/>
          </a:p>
        </c:txPr>
        <c:crossAx val="246358784"/>
        <c:crosses val="autoZero"/>
        <c:crossBetween val="between"/>
      </c:valAx>
      <c:spPr>
        <a:noFill/>
        <a:ln>
          <a:solidFill>
            <a:schemeClr val="tx1"/>
          </a:solid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mn-ea"/>
          <a:ea typeface="+mn-ea"/>
        </a:defRPr>
      </a:pPr>
      <a:endParaRPr lang="ja-JP"/>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59F2-4232-82EE-32AD623FB6C8}"/>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59F2-4232-82EE-32AD623FB6C8}"/>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59F2-4232-82EE-32AD623FB6C8}"/>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59F2-4232-82EE-32AD623FB6C8}"/>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59F2-4232-82EE-32AD623FB6C8}"/>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59F2-4232-82EE-32AD623FB6C8}"/>
              </c:ext>
            </c:extLst>
          </c:dPt>
          <c:errBars>
            <c:errBarType val="both"/>
            <c:errValType val="cust"/>
            <c:noEndCap val="0"/>
            <c:plus>
              <c:numRef>
                <c:f>'味+100%施設'!$Z$738:$AE$738</c:f>
                <c:numCache>
                  <c:formatCode>General</c:formatCode>
                  <c:ptCount val="6"/>
                  <c:pt idx="0">
                    <c:v>3.184765950549524</c:v>
                  </c:pt>
                  <c:pt idx="1">
                    <c:v>2.5601337329173042</c:v>
                  </c:pt>
                  <c:pt idx="2">
                    <c:v>3.2697920414143766</c:v>
                  </c:pt>
                  <c:pt idx="3">
                    <c:v>3.4095571470500947</c:v>
                  </c:pt>
                  <c:pt idx="4">
                    <c:v>2.3863443103732034</c:v>
                  </c:pt>
                  <c:pt idx="5">
                    <c:v>2.4653791299170695</c:v>
                  </c:pt>
                </c:numCache>
              </c:numRef>
            </c:plus>
            <c:minus>
              <c:numRef>
                <c:f>'味+100%施設'!$Z$738:$AE$738</c:f>
                <c:numCache>
                  <c:formatCode>General</c:formatCode>
                  <c:ptCount val="6"/>
                  <c:pt idx="0">
                    <c:v>3.184765950549524</c:v>
                  </c:pt>
                  <c:pt idx="1">
                    <c:v>2.5601337329173042</c:v>
                  </c:pt>
                  <c:pt idx="2">
                    <c:v>3.2697920414143766</c:v>
                  </c:pt>
                  <c:pt idx="3">
                    <c:v>3.4095571470500947</c:v>
                  </c:pt>
                  <c:pt idx="4">
                    <c:v>2.3863443103732034</c:v>
                  </c:pt>
                  <c:pt idx="5">
                    <c:v>2.4653791299170695</c:v>
                  </c:pt>
                </c:numCache>
              </c:numRef>
            </c:minus>
            <c:spPr>
              <a:noFill/>
              <a:ln w="9525" cap="flat" cmpd="sng" algn="ctr">
                <a:solidFill>
                  <a:schemeClr val="tx1">
                    <a:lumMod val="65000"/>
                    <a:lumOff val="35000"/>
                  </a:schemeClr>
                </a:solidFill>
                <a:round/>
              </a:ln>
              <a:effectLst/>
            </c:spPr>
          </c:errBars>
          <c:cat>
            <c:strRef>
              <c:f>'味+100%施設'!$AT$5:$AY$5</c:f>
              <c:strCache>
                <c:ptCount val="6"/>
                <c:pt idx="0">
                  <c:v>NaCl0.3MSG0</c:v>
                </c:pt>
                <c:pt idx="1">
                  <c:v>NaCl0.3MSG0.3</c:v>
                </c:pt>
                <c:pt idx="2">
                  <c:v>NaCl0.6MSG0</c:v>
                </c:pt>
                <c:pt idx="3">
                  <c:v>NaCl0.6MSG0.3</c:v>
                </c:pt>
                <c:pt idx="4">
                  <c:v>NaCl0.9MSG0</c:v>
                </c:pt>
                <c:pt idx="5">
                  <c:v>NaCl0.9MSG0.3</c:v>
                </c:pt>
              </c:strCache>
            </c:strRef>
          </c:cat>
          <c:val>
            <c:numRef>
              <c:f>'味+100%施設'!$Z$736:$AE$736</c:f>
              <c:numCache>
                <c:formatCode>0.0</c:formatCode>
                <c:ptCount val="6"/>
                <c:pt idx="0">
                  <c:v>26.59090909090909</c:v>
                </c:pt>
                <c:pt idx="1">
                  <c:v>45.795454545454547</c:v>
                </c:pt>
                <c:pt idx="2">
                  <c:v>58.19318181818182</c:v>
                </c:pt>
                <c:pt idx="3">
                  <c:v>62.965909090909093</c:v>
                </c:pt>
                <c:pt idx="4">
                  <c:v>79.079545454545453</c:v>
                </c:pt>
                <c:pt idx="5">
                  <c:v>82.045454545454547</c:v>
                </c:pt>
              </c:numCache>
            </c:numRef>
          </c:val>
          <c:extLst>
            <c:ext xmlns:c16="http://schemas.microsoft.com/office/drawing/2014/chart" uri="{C3380CC4-5D6E-409C-BE32-E72D297353CC}">
              <c16:uniqueId val="{00000000-57BE-43B0-8927-D1A5DC456666}"/>
            </c:ext>
          </c:extLst>
        </c:ser>
        <c:dLbls>
          <c:showLegendKey val="0"/>
          <c:showVal val="0"/>
          <c:showCatName val="0"/>
          <c:showSerName val="0"/>
          <c:showPercent val="0"/>
          <c:showBubbleSize val="0"/>
        </c:dLbls>
        <c:gapWidth val="219"/>
        <c:overlap val="-27"/>
        <c:axId val="246668288"/>
        <c:axId val="246670080"/>
      </c:barChart>
      <c:catAx>
        <c:axId val="246668288"/>
        <c:scaling>
          <c:orientation val="minMax"/>
        </c:scaling>
        <c:delete val="1"/>
        <c:axPos val="b"/>
        <c:numFmt formatCode="General" sourceLinked="1"/>
        <c:majorTickMark val="none"/>
        <c:minorTickMark val="none"/>
        <c:tickLblPos val="nextTo"/>
        <c:crossAx val="246670080"/>
        <c:crosses val="autoZero"/>
        <c:auto val="1"/>
        <c:lblAlgn val="ctr"/>
        <c:lblOffset val="100"/>
        <c:noMultiLvlLbl val="0"/>
      </c:catAx>
      <c:valAx>
        <c:axId val="246670080"/>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vert="horz"/>
          <a:lstStyle/>
          <a:p>
            <a:pPr>
              <a:defRPr lang="ja-JP">
                <a:latin typeface="Meiryo UI" panose="020B0604030504040204" pitchFamily="50" charset="-128"/>
                <a:ea typeface="Meiryo UI" panose="020B0604030504040204" pitchFamily="50" charset="-128"/>
              </a:defRPr>
            </a:pPr>
            <a:endParaRPr lang="ja-JP"/>
          </a:p>
        </c:txPr>
        <c:crossAx val="246668288"/>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sz="700" baseline="0">
          <a:solidFill>
            <a:sysClr val="windowText" lastClr="000000"/>
          </a:solidFill>
          <a:latin typeface="+mn-ea"/>
          <a:ea typeface="+mn-ea"/>
        </a:defRPr>
      </a:pPr>
      <a:endParaRPr lang="ja-JP"/>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7432-41B8-AA0F-13BBE3E744BB}"/>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7432-41B8-AA0F-13BBE3E744BB}"/>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7432-41B8-AA0F-13BBE3E744BB}"/>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7432-41B8-AA0F-13BBE3E744BB}"/>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7432-41B8-AA0F-13BBE3E744BB}"/>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7432-41B8-AA0F-13BBE3E744BB}"/>
              </c:ext>
            </c:extLst>
          </c:dPt>
          <c:errBars>
            <c:errBarType val="both"/>
            <c:errValType val="cust"/>
            <c:noEndCap val="0"/>
            <c:plus>
              <c:numRef>
                <c:f>'味+100%施設'!$Z$695:$AE$695</c:f>
                <c:numCache>
                  <c:formatCode>General</c:formatCode>
                  <c:ptCount val="6"/>
                  <c:pt idx="0">
                    <c:v>2.4863874186926971</c:v>
                  </c:pt>
                  <c:pt idx="1">
                    <c:v>2.4155205615629392</c:v>
                  </c:pt>
                  <c:pt idx="2">
                    <c:v>2.2535973290440241</c:v>
                  </c:pt>
                  <c:pt idx="3">
                    <c:v>1.8503808404778967</c:v>
                  </c:pt>
                  <c:pt idx="4">
                    <c:v>1.6963195453687361</c:v>
                  </c:pt>
                  <c:pt idx="5">
                    <c:v>2.1519573584893372</c:v>
                  </c:pt>
                </c:numCache>
              </c:numRef>
            </c:plus>
            <c:minus>
              <c:numRef>
                <c:f>'味+100%施設'!$Z$695:$AE$695</c:f>
                <c:numCache>
                  <c:formatCode>General</c:formatCode>
                  <c:ptCount val="6"/>
                  <c:pt idx="0">
                    <c:v>2.4863874186926971</c:v>
                  </c:pt>
                  <c:pt idx="1">
                    <c:v>2.4155205615629392</c:v>
                  </c:pt>
                  <c:pt idx="2">
                    <c:v>2.2535973290440241</c:v>
                  </c:pt>
                  <c:pt idx="3">
                    <c:v>1.8503808404778967</c:v>
                  </c:pt>
                  <c:pt idx="4">
                    <c:v>1.6963195453687361</c:v>
                  </c:pt>
                  <c:pt idx="5">
                    <c:v>2.1519573584893372</c:v>
                  </c:pt>
                </c:numCache>
              </c:numRef>
            </c:minus>
            <c:spPr>
              <a:noFill/>
              <a:ln w="9525" cap="flat" cmpd="sng" algn="ctr">
                <a:solidFill>
                  <a:schemeClr val="tx1">
                    <a:lumMod val="65000"/>
                    <a:lumOff val="35000"/>
                  </a:schemeClr>
                </a:solidFill>
                <a:round/>
              </a:ln>
              <a:effectLst/>
            </c:spPr>
          </c:errBars>
          <c:cat>
            <c:strRef>
              <c:f>'味+100%施設'!$AT$5:$AY$5</c:f>
              <c:strCache>
                <c:ptCount val="6"/>
                <c:pt idx="0">
                  <c:v>NaCl0.3MSG0</c:v>
                </c:pt>
                <c:pt idx="1">
                  <c:v>NaCl0.3MSG0.3</c:v>
                </c:pt>
                <c:pt idx="2">
                  <c:v>NaCl0.6MSG0</c:v>
                </c:pt>
                <c:pt idx="3">
                  <c:v>NaCl0.6MSG0.3</c:v>
                </c:pt>
                <c:pt idx="4">
                  <c:v>NaCl0.9MSG0</c:v>
                </c:pt>
                <c:pt idx="5">
                  <c:v>NaCl0.9MSG0.3</c:v>
                </c:pt>
              </c:strCache>
            </c:strRef>
          </c:cat>
          <c:val>
            <c:numRef>
              <c:f>'味+100%施設'!$Z$693:$AE$693</c:f>
              <c:numCache>
                <c:formatCode>0.0</c:formatCode>
                <c:ptCount val="6"/>
                <c:pt idx="0">
                  <c:v>24.793749999999999</c:v>
                </c:pt>
                <c:pt idx="1">
                  <c:v>47.462499999999999</c:v>
                </c:pt>
                <c:pt idx="2">
                  <c:v>63.21875</c:v>
                </c:pt>
                <c:pt idx="3">
                  <c:v>63.581249999999997</c:v>
                </c:pt>
                <c:pt idx="4">
                  <c:v>79.825000000000003</c:v>
                </c:pt>
                <c:pt idx="5">
                  <c:v>77.143749999999997</c:v>
                </c:pt>
              </c:numCache>
            </c:numRef>
          </c:val>
          <c:extLst>
            <c:ext xmlns:c16="http://schemas.microsoft.com/office/drawing/2014/chart" uri="{C3380CC4-5D6E-409C-BE32-E72D297353CC}">
              <c16:uniqueId val="{00000000-57BE-43B0-8927-D1A5DC456666}"/>
            </c:ext>
          </c:extLst>
        </c:ser>
        <c:dLbls>
          <c:showLegendKey val="0"/>
          <c:showVal val="0"/>
          <c:showCatName val="0"/>
          <c:showSerName val="0"/>
          <c:showPercent val="0"/>
          <c:showBubbleSize val="0"/>
        </c:dLbls>
        <c:gapWidth val="219"/>
        <c:overlap val="-27"/>
        <c:axId val="246965760"/>
        <c:axId val="246967296"/>
      </c:barChart>
      <c:catAx>
        <c:axId val="246965760"/>
        <c:scaling>
          <c:orientation val="minMax"/>
        </c:scaling>
        <c:delete val="1"/>
        <c:axPos val="b"/>
        <c:numFmt formatCode="General" sourceLinked="1"/>
        <c:majorTickMark val="none"/>
        <c:minorTickMark val="none"/>
        <c:tickLblPos val="nextTo"/>
        <c:crossAx val="246967296"/>
        <c:crosses val="autoZero"/>
        <c:auto val="1"/>
        <c:lblAlgn val="ctr"/>
        <c:lblOffset val="100"/>
        <c:noMultiLvlLbl val="0"/>
      </c:catAx>
      <c:valAx>
        <c:axId val="24696729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vert="horz"/>
          <a:lstStyle/>
          <a:p>
            <a:pPr>
              <a:defRPr lang="ja-JP">
                <a:latin typeface="Meiryo UI" panose="020B0604030504040204" pitchFamily="50" charset="-128"/>
                <a:ea typeface="Meiryo UI" panose="020B0604030504040204" pitchFamily="50" charset="-128"/>
              </a:defRPr>
            </a:pPr>
            <a:endParaRPr lang="ja-JP"/>
          </a:p>
        </c:txPr>
        <c:crossAx val="246965760"/>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sz="700" baseline="0">
          <a:solidFill>
            <a:sysClr val="windowText" lastClr="000000"/>
          </a:solidFill>
          <a:latin typeface="+mn-ea"/>
          <a:ea typeface="+mn-ea"/>
        </a:defRPr>
      </a:pPr>
      <a:endParaRPr lang="ja-JP"/>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613899438132409"/>
          <c:y val="8.9914745117120873E-2"/>
          <c:w val="0.74715126652204134"/>
          <c:h val="0.82017050976575823"/>
        </c:manualLayout>
      </c:layout>
      <c:barChart>
        <c:barDir val="col"/>
        <c:grouping val="clustered"/>
        <c:varyColors val="0"/>
        <c:ser>
          <c:idx val="0"/>
          <c:order val="0"/>
          <c:spPr>
            <a:ln>
              <a:solidFill>
                <a:schemeClr val="tx1"/>
              </a:solidFill>
            </a:ln>
          </c:spPr>
          <c:invertIfNegative val="0"/>
          <c:dPt>
            <c:idx val="0"/>
            <c:invertIfNegative val="0"/>
            <c:bubble3D val="0"/>
            <c:spPr>
              <a:solidFill>
                <a:schemeClr val="bg1"/>
              </a:solidFill>
              <a:ln>
                <a:solidFill>
                  <a:schemeClr val="tx1"/>
                </a:solidFill>
              </a:ln>
            </c:spPr>
            <c:extLst>
              <c:ext xmlns:c16="http://schemas.microsoft.com/office/drawing/2014/chart" uri="{C3380CC4-5D6E-409C-BE32-E72D297353CC}">
                <c16:uniqueId val="{00000001-81E0-4FA9-825B-6766613368D1}"/>
              </c:ext>
            </c:extLst>
          </c:dPt>
          <c:dPt>
            <c:idx val="1"/>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3-81E0-4FA9-825B-6766613368D1}"/>
              </c:ext>
            </c:extLst>
          </c:dPt>
          <c:dPt>
            <c:idx val="2"/>
            <c:invertIfNegative val="0"/>
            <c:bubble3D val="0"/>
            <c:spPr>
              <a:solidFill>
                <a:schemeClr val="bg1"/>
              </a:solidFill>
              <a:ln>
                <a:solidFill>
                  <a:schemeClr val="tx1"/>
                </a:solidFill>
              </a:ln>
            </c:spPr>
            <c:extLst>
              <c:ext xmlns:c16="http://schemas.microsoft.com/office/drawing/2014/chart" uri="{C3380CC4-5D6E-409C-BE32-E72D297353CC}">
                <c16:uniqueId val="{00000005-81E0-4FA9-825B-6766613368D1}"/>
              </c:ext>
            </c:extLst>
          </c:dPt>
          <c:dPt>
            <c:idx val="3"/>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7-81E0-4FA9-825B-6766613368D1}"/>
              </c:ext>
            </c:extLst>
          </c:dPt>
          <c:dPt>
            <c:idx val="4"/>
            <c:invertIfNegative val="0"/>
            <c:bubble3D val="0"/>
            <c:spPr>
              <a:solidFill>
                <a:schemeClr val="bg1"/>
              </a:solidFill>
              <a:ln>
                <a:solidFill>
                  <a:schemeClr val="tx1"/>
                </a:solidFill>
              </a:ln>
            </c:spPr>
            <c:extLst>
              <c:ext xmlns:c16="http://schemas.microsoft.com/office/drawing/2014/chart" uri="{C3380CC4-5D6E-409C-BE32-E72D297353CC}">
                <c16:uniqueId val="{00000009-81E0-4FA9-825B-6766613368D1}"/>
              </c:ext>
            </c:extLst>
          </c:dPt>
          <c:dPt>
            <c:idx val="5"/>
            <c:invertIfNegative val="0"/>
            <c:bubble3D val="0"/>
            <c:spPr>
              <a:solidFill>
                <a:schemeClr val="bg1">
                  <a:lumMod val="75000"/>
                </a:schemeClr>
              </a:solidFill>
              <a:ln>
                <a:solidFill>
                  <a:schemeClr val="tx1"/>
                </a:solidFill>
              </a:ln>
            </c:spPr>
            <c:extLst>
              <c:ext xmlns:c16="http://schemas.microsoft.com/office/drawing/2014/chart" uri="{C3380CC4-5D6E-409C-BE32-E72D297353CC}">
                <c16:uniqueId val="{0000000B-81E0-4FA9-825B-6766613368D1}"/>
              </c:ext>
            </c:extLst>
          </c:dPt>
          <c:errBars>
            <c:errBarType val="both"/>
            <c:errValType val="cust"/>
            <c:noEndCap val="0"/>
            <c:plus>
              <c:numRef>
                <c:f>'味+100%施設'!$Z$730:$AE$730</c:f>
                <c:numCache>
                  <c:formatCode>General</c:formatCode>
                  <c:ptCount val="6"/>
                  <c:pt idx="0">
                    <c:v>1.6566039764210025</c:v>
                  </c:pt>
                  <c:pt idx="1">
                    <c:v>2.7218492583819076</c:v>
                  </c:pt>
                  <c:pt idx="2">
                    <c:v>1.835804202748303</c:v>
                  </c:pt>
                  <c:pt idx="3">
                    <c:v>2.2716729956751482</c:v>
                  </c:pt>
                  <c:pt idx="4">
                    <c:v>1.7409412254697763</c:v>
                  </c:pt>
                  <c:pt idx="5">
                    <c:v>1.6702816937195193</c:v>
                  </c:pt>
                </c:numCache>
              </c:numRef>
            </c:plus>
            <c:minus>
              <c:numRef>
                <c:f>'味+100%施設'!$Z$730:$AE$730</c:f>
                <c:numCache>
                  <c:formatCode>General</c:formatCode>
                  <c:ptCount val="6"/>
                  <c:pt idx="0">
                    <c:v>1.6566039764210025</c:v>
                  </c:pt>
                  <c:pt idx="1">
                    <c:v>2.7218492583819076</c:v>
                  </c:pt>
                  <c:pt idx="2">
                    <c:v>1.835804202748303</c:v>
                  </c:pt>
                  <c:pt idx="3">
                    <c:v>2.2716729956751482</c:v>
                  </c:pt>
                  <c:pt idx="4">
                    <c:v>1.7409412254697763</c:v>
                  </c:pt>
                  <c:pt idx="5">
                    <c:v>1.6702816937195193</c:v>
                  </c:pt>
                </c:numCache>
              </c:numRef>
            </c:minus>
            <c:spPr>
              <a:noFill/>
              <a:ln w="9525" cap="flat" cmpd="sng" algn="ctr">
                <a:solidFill>
                  <a:schemeClr val="tx1">
                    <a:lumMod val="65000"/>
                    <a:lumOff val="35000"/>
                  </a:schemeClr>
                </a:solidFill>
                <a:round/>
              </a:ln>
              <a:effectLst/>
            </c:spPr>
          </c:errBars>
          <c:cat>
            <c:strRef>
              <c:f>'味+100%施設'!$AT$5:$AY$5</c:f>
              <c:strCache>
                <c:ptCount val="6"/>
                <c:pt idx="0">
                  <c:v>NaCl0.3MSG0</c:v>
                </c:pt>
                <c:pt idx="1">
                  <c:v>NaCl0.3MSG0.3</c:v>
                </c:pt>
                <c:pt idx="2">
                  <c:v>NaCl0.6MSG0</c:v>
                </c:pt>
                <c:pt idx="3">
                  <c:v>NaCl0.6MSG0.3</c:v>
                </c:pt>
                <c:pt idx="4">
                  <c:v>NaCl0.9MSG0</c:v>
                </c:pt>
                <c:pt idx="5">
                  <c:v>NaCl0.9MSG0.3</c:v>
                </c:pt>
              </c:strCache>
            </c:strRef>
          </c:cat>
          <c:val>
            <c:numRef>
              <c:f>'味+100%施設'!$Z$728:$AE$728</c:f>
              <c:numCache>
                <c:formatCode>0.0</c:formatCode>
                <c:ptCount val="6"/>
                <c:pt idx="0">
                  <c:v>16.092857142857142</c:v>
                </c:pt>
                <c:pt idx="1">
                  <c:v>37.178571428571431</c:v>
                </c:pt>
                <c:pt idx="2">
                  <c:v>55.092857142857142</c:v>
                </c:pt>
                <c:pt idx="3">
                  <c:v>63.014285714285712</c:v>
                </c:pt>
                <c:pt idx="4">
                  <c:v>79.414285714285711</c:v>
                </c:pt>
                <c:pt idx="5">
                  <c:v>79.642857142857139</c:v>
                </c:pt>
              </c:numCache>
            </c:numRef>
          </c:val>
          <c:extLst>
            <c:ext xmlns:c16="http://schemas.microsoft.com/office/drawing/2014/chart" uri="{C3380CC4-5D6E-409C-BE32-E72D297353CC}">
              <c16:uniqueId val="{00000000-57BE-43B0-8927-D1A5DC456666}"/>
            </c:ext>
          </c:extLst>
        </c:ser>
        <c:dLbls>
          <c:showLegendKey val="0"/>
          <c:showVal val="0"/>
          <c:showCatName val="0"/>
          <c:showSerName val="0"/>
          <c:showPercent val="0"/>
          <c:showBubbleSize val="0"/>
        </c:dLbls>
        <c:gapWidth val="219"/>
        <c:overlap val="-27"/>
        <c:axId val="247013376"/>
        <c:axId val="247014912"/>
      </c:barChart>
      <c:catAx>
        <c:axId val="247013376"/>
        <c:scaling>
          <c:orientation val="minMax"/>
        </c:scaling>
        <c:delete val="1"/>
        <c:axPos val="b"/>
        <c:numFmt formatCode="General" sourceLinked="1"/>
        <c:majorTickMark val="none"/>
        <c:minorTickMark val="none"/>
        <c:tickLblPos val="nextTo"/>
        <c:crossAx val="247014912"/>
        <c:crosses val="autoZero"/>
        <c:auto val="1"/>
        <c:lblAlgn val="ctr"/>
        <c:lblOffset val="100"/>
        <c:noMultiLvlLbl val="0"/>
      </c:catAx>
      <c:valAx>
        <c:axId val="24701491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_);[Red]\(#,##0\)" sourceLinked="0"/>
        <c:majorTickMark val="none"/>
        <c:minorTickMark val="none"/>
        <c:tickLblPos val="nextTo"/>
        <c:spPr>
          <a:noFill/>
          <a:ln>
            <a:noFill/>
          </a:ln>
          <a:effectLst/>
        </c:spPr>
        <c:txPr>
          <a:bodyPr rot="-60000000" vert="horz"/>
          <a:lstStyle/>
          <a:p>
            <a:pPr>
              <a:defRPr lang="ja-JP">
                <a:latin typeface="Meiryo UI" panose="020B0604030504040204" pitchFamily="50" charset="-128"/>
                <a:ea typeface="Meiryo UI" panose="020B0604030504040204" pitchFamily="50" charset="-128"/>
              </a:defRPr>
            </a:pPr>
            <a:endParaRPr lang="ja-JP"/>
          </a:p>
        </c:txPr>
        <c:crossAx val="247013376"/>
        <c:crosses val="autoZero"/>
        <c:crossBetween val="between"/>
      </c:valAx>
      <c:spPr>
        <a:noFill/>
        <a:ln>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sz="700" baseline="0">
          <a:solidFill>
            <a:sysClr val="windowText" lastClr="000000"/>
          </a:solidFill>
          <a:latin typeface="+mn-ea"/>
          <a:ea typeface="+mn-ea"/>
        </a:defRPr>
      </a:pPr>
      <a:endParaRPr lang="ja-JP"/>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740370D-7D7A-45C3-ABA4-B0EA4F3B00B8}" type="datetimeFigureOut">
              <a:rPr kumimoji="1" lang="ja-JP" altLang="en-US" smtClean="0"/>
              <a:t>2020/1/27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9717587-6722-4441-873D-C2647E21A7D4}" type="slidenum">
              <a:rPr kumimoji="1" lang="ja-JP" altLang="en-US" smtClean="0"/>
              <a:t>‹#›</a:t>
            </a:fld>
            <a:endParaRPr kumimoji="1" lang="ja-JP" altLang="en-US"/>
          </a:p>
        </p:txBody>
      </p:sp>
    </p:spTree>
    <p:extLst>
      <p:ext uri="{BB962C8B-B14F-4D97-AF65-F5344CB8AC3E}">
        <p14:creationId xmlns:p14="http://schemas.microsoft.com/office/powerpoint/2010/main" val="20372340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40370D-7D7A-45C3-ABA4-B0EA4F3B00B8}" type="datetimeFigureOut">
              <a:rPr kumimoji="1" lang="ja-JP" altLang="en-US" smtClean="0"/>
              <a:t>2020/1/27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9717587-6722-4441-873D-C2647E21A7D4}" type="slidenum">
              <a:rPr kumimoji="1" lang="ja-JP" altLang="en-US" smtClean="0"/>
              <a:t>‹#›</a:t>
            </a:fld>
            <a:endParaRPr kumimoji="1" lang="ja-JP" altLang="en-US"/>
          </a:p>
        </p:txBody>
      </p:sp>
    </p:spTree>
    <p:extLst>
      <p:ext uri="{BB962C8B-B14F-4D97-AF65-F5344CB8AC3E}">
        <p14:creationId xmlns:p14="http://schemas.microsoft.com/office/powerpoint/2010/main" val="18911850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40370D-7D7A-45C3-ABA4-B0EA4F3B00B8}" type="datetimeFigureOut">
              <a:rPr kumimoji="1" lang="ja-JP" altLang="en-US" smtClean="0"/>
              <a:t>2020/1/27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9717587-6722-4441-873D-C2647E21A7D4}" type="slidenum">
              <a:rPr kumimoji="1" lang="ja-JP" altLang="en-US" smtClean="0"/>
              <a:t>‹#›</a:t>
            </a:fld>
            <a:endParaRPr kumimoji="1" lang="ja-JP" altLang="en-US"/>
          </a:p>
        </p:txBody>
      </p:sp>
    </p:spTree>
    <p:extLst>
      <p:ext uri="{BB962C8B-B14F-4D97-AF65-F5344CB8AC3E}">
        <p14:creationId xmlns:p14="http://schemas.microsoft.com/office/powerpoint/2010/main" val="27162250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40370D-7D7A-45C3-ABA4-B0EA4F3B00B8}" type="datetimeFigureOut">
              <a:rPr kumimoji="1" lang="ja-JP" altLang="en-US" smtClean="0"/>
              <a:t>2020/1/27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9717587-6722-4441-873D-C2647E21A7D4}" type="slidenum">
              <a:rPr kumimoji="1" lang="ja-JP" altLang="en-US" smtClean="0"/>
              <a:t>‹#›</a:t>
            </a:fld>
            <a:endParaRPr kumimoji="1" lang="ja-JP" altLang="en-US"/>
          </a:p>
        </p:txBody>
      </p:sp>
    </p:spTree>
    <p:extLst>
      <p:ext uri="{BB962C8B-B14F-4D97-AF65-F5344CB8AC3E}">
        <p14:creationId xmlns:p14="http://schemas.microsoft.com/office/powerpoint/2010/main" val="798453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740370D-7D7A-45C3-ABA4-B0EA4F3B00B8}" type="datetimeFigureOut">
              <a:rPr kumimoji="1" lang="ja-JP" altLang="en-US" smtClean="0"/>
              <a:t>2020/1/27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9717587-6722-4441-873D-C2647E21A7D4}" type="slidenum">
              <a:rPr kumimoji="1" lang="ja-JP" altLang="en-US" smtClean="0"/>
              <a:t>‹#›</a:t>
            </a:fld>
            <a:endParaRPr kumimoji="1" lang="ja-JP" altLang="en-US"/>
          </a:p>
        </p:txBody>
      </p:sp>
    </p:spTree>
    <p:extLst>
      <p:ext uri="{BB962C8B-B14F-4D97-AF65-F5344CB8AC3E}">
        <p14:creationId xmlns:p14="http://schemas.microsoft.com/office/powerpoint/2010/main" val="4090554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740370D-7D7A-45C3-ABA4-B0EA4F3B00B8}" type="datetimeFigureOut">
              <a:rPr kumimoji="1" lang="ja-JP" altLang="en-US" smtClean="0"/>
              <a:t>2020/1/27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9717587-6722-4441-873D-C2647E21A7D4}" type="slidenum">
              <a:rPr kumimoji="1" lang="ja-JP" altLang="en-US" smtClean="0"/>
              <a:t>‹#›</a:t>
            </a:fld>
            <a:endParaRPr kumimoji="1" lang="ja-JP" altLang="en-US"/>
          </a:p>
        </p:txBody>
      </p:sp>
    </p:spTree>
    <p:extLst>
      <p:ext uri="{BB962C8B-B14F-4D97-AF65-F5344CB8AC3E}">
        <p14:creationId xmlns:p14="http://schemas.microsoft.com/office/powerpoint/2010/main" val="3687014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340100"/>
            <a:ext cx="2901255"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340100"/>
            <a:ext cx="2915543"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740370D-7D7A-45C3-ABA4-B0EA4F3B00B8}" type="datetimeFigureOut">
              <a:rPr kumimoji="1" lang="ja-JP" altLang="en-US" smtClean="0"/>
              <a:t>2020/1/27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9717587-6722-4441-873D-C2647E21A7D4}" type="slidenum">
              <a:rPr kumimoji="1" lang="ja-JP" altLang="en-US" smtClean="0"/>
              <a:t>‹#›</a:t>
            </a:fld>
            <a:endParaRPr kumimoji="1" lang="ja-JP" altLang="en-US"/>
          </a:p>
        </p:txBody>
      </p:sp>
    </p:spTree>
    <p:extLst>
      <p:ext uri="{BB962C8B-B14F-4D97-AF65-F5344CB8AC3E}">
        <p14:creationId xmlns:p14="http://schemas.microsoft.com/office/powerpoint/2010/main" val="26982608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740370D-7D7A-45C3-ABA4-B0EA4F3B00B8}" type="datetimeFigureOut">
              <a:rPr kumimoji="1" lang="ja-JP" altLang="en-US" smtClean="0"/>
              <a:t>2020/1/27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9717587-6722-4441-873D-C2647E21A7D4}" type="slidenum">
              <a:rPr kumimoji="1" lang="ja-JP" altLang="en-US" smtClean="0"/>
              <a:t>‹#›</a:t>
            </a:fld>
            <a:endParaRPr kumimoji="1" lang="ja-JP" altLang="en-US"/>
          </a:p>
        </p:txBody>
      </p:sp>
    </p:spTree>
    <p:extLst>
      <p:ext uri="{BB962C8B-B14F-4D97-AF65-F5344CB8AC3E}">
        <p14:creationId xmlns:p14="http://schemas.microsoft.com/office/powerpoint/2010/main" val="2179191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40370D-7D7A-45C3-ABA4-B0EA4F3B00B8}" type="datetimeFigureOut">
              <a:rPr kumimoji="1" lang="ja-JP" altLang="en-US" smtClean="0"/>
              <a:t>2020/1/27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9717587-6722-4441-873D-C2647E21A7D4}" type="slidenum">
              <a:rPr kumimoji="1" lang="ja-JP" altLang="en-US" smtClean="0"/>
              <a:t>‹#›</a:t>
            </a:fld>
            <a:endParaRPr kumimoji="1" lang="ja-JP" altLang="en-US"/>
          </a:p>
        </p:txBody>
      </p:sp>
    </p:spTree>
    <p:extLst>
      <p:ext uri="{BB962C8B-B14F-4D97-AF65-F5344CB8AC3E}">
        <p14:creationId xmlns:p14="http://schemas.microsoft.com/office/powerpoint/2010/main" val="14347679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740370D-7D7A-45C3-ABA4-B0EA4F3B00B8}" type="datetimeFigureOut">
              <a:rPr kumimoji="1" lang="ja-JP" altLang="en-US" smtClean="0"/>
              <a:t>2020/1/27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9717587-6722-4441-873D-C2647E21A7D4}" type="slidenum">
              <a:rPr kumimoji="1" lang="ja-JP" altLang="en-US" smtClean="0"/>
              <a:t>‹#›</a:t>
            </a:fld>
            <a:endParaRPr kumimoji="1" lang="ja-JP" altLang="en-US"/>
          </a:p>
        </p:txBody>
      </p:sp>
    </p:spTree>
    <p:extLst>
      <p:ext uri="{BB962C8B-B14F-4D97-AF65-F5344CB8AC3E}">
        <p14:creationId xmlns:p14="http://schemas.microsoft.com/office/powerpoint/2010/main" val="3305945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図を追加</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740370D-7D7A-45C3-ABA4-B0EA4F3B00B8}" type="datetimeFigureOut">
              <a:rPr kumimoji="1" lang="ja-JP" altLang="en-US" smtClean="0"/>
              <a:t>2020/1/27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9717587-6722-4441-873D-C2647E21A7D4}" type="slidenum">
              <a:rPr kumimoji="1" lang="ja-JP" altLang="en-US" smtClean="0"/>
              <a:t>‹#›</a:t>
            </a:fld>
            <a:endParaRPr kumimoji="1" lang="ja-JP" altLang="en-US"/>
          </a:p>
        </p:txBody>
      </p:sp>
    </p:spTree>
    <p:extLst>
      <p:ext uri="{BB962C8B-B14F-4D97-AF65-F5344CB8AC3E}">
        <p14:creationId xmlns:p14="http://schemas.microsoft.com/office/powerpoint/2010/main" val="9424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C740370D-7D7A-45C3-ABA4-B0EA4F3B00B8}" type="datetimeFigureOut">
              <a:rPr kumimoji="1" lang="ja-JP" altLang="en-US" smtClean="0"/>
              <a:t>2020/1/27</a:t>
            </a:fld>
            <a:endParaRPr kumimoji="1" lang="ja-JP" alt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B9717587-6722-4441-873D-C2647E21A7D4}" type="slidenum">
              <a:rPr kumimoji="1" lang="ja-JP" altLang="en-US" smtClean="0"/>
              <a:t>‹#›</a:t>
            </a:fld>
            <a:endParaRPr kumimoji="1" lang="ja-JP" altLang="en-US"/>
          </a:p>
        </p:txBody>
      </p:sp>
    </p:spTree>
    <p:extLst>
      <p:ext uri="{BB962C8B-B14F-4D97-AF65-F5344CB8AC3E}">
        <p14:creationId xmlns:p14="http://schemas.microsoft.com/office/powerpoint/2010/main" val="213902524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7.xml"/><Relationship Id="rId3" Type="http://schemas.openxmlformats.org/officeDocument/2006/relationships/chart" Target="../charts/chart2.xml"/><Relationship Id="rId7" Type="http://schemas.openxmlformats.org/officeDocument/2006/relationships/chart" Target="../charts/chart6.xml"/><Relationship Id="rId2" Type="http://schemas.openxmlformats.org/officeDocument/2006/relationships/chart" Target="../charts/chart1.xml"/><Relationship Id="rId1" Type="http://schemas.openxmlformats.org/officeDocument/2006/relationships/slideLayout" Target="../slideLayouts/slideLayout7.xml"/><Relationship Id="rId6" Type="http://schemas.openxmlformats.org/officeDocument/2006/relationships/chart" Target="../charts/chart5.xml"/><Relationship Id="rId5" Type="http://schemas.openxmlformats.org/officeDocument/2006/relationships/chart" Target="../charts/chart4.xml"/><Relationship Id="rId10" Type="http://schemas.openxmlformats.org/officeDocument/2006/relationships/chart" Target="../charts/chart9.xml"/><Relationship Id="rId4" Type="http://schemas.openxmlformats.org/officeDocument/2006/relationships/chart" Target="../charts/chart3.xml"/><Relationship Id="rId9" Type="http://schemas.openxmlformats.org/officeDocument/2006/relationships/chart" Target="../charts/chart8.xml"/></Relationships>
</file>

<file path=ppt/slides/_rels/slide2.xml.rels><?xml version="1.0" encoding="UTF-8" standalone="yes"?>
<Relationships xmlns="http://schemas.openxmlformats.org/package/2006/relationships"><Relationship Id="rId8" Type="http://schemas.openxmlformats.org/officeDocument/2006/relationships/chart" Target="../charts/chart16.xml"/><Relationship Id="rId3" Type="http://schemas.openxmlformats.org/officeDocument/2006/relationships/chart" Target="../charts/chart11.xml"/><Relationship Id="rId7" Type="http://schemas.openxmlformats.org/officeDocument/2006/relationships/chart" Target="../charts/chart15.xml"/><Relationship Id="rId2" Type="http://schemas.openxmlformats.org/officeDocument/2006/relationships/chart" Target="../charts/chart10.xml"/><Relationship Id="rId1" Type="http://schemas.openxmlformats.org/officeDocument/2006/relationships/slideLayout" Target="../slideLayouts/slideLayout7.xml"/><Relationship Id="rId6" Type="http://schemas.openxmlformats.org/officeDocument/2006/relationships/chart" Target="../charts/chart14.xml"/><Relationship Id="rId5" Type="http://schemas.openxmlformats.org/officeDocument/2006/relationships/chart" Target="../charts/chart13.xml"/><Relationship Id="rId10" Type="http://schemas.openxmlformats.org/officeDocument/2006/relationships/chart" Target="../charts/chart18.xml"/><Relationship Id="rId4" Type="http://schemas.openxmlformats.org/officeDocument/2006/relationships/chart" Target="../charts/chart12.xml"/><Relationship Id="rId9" Type="http://schemas.openxmlformats.org/officeDocument/2006/relationships/chart" Target="../charts/chart17.xml"/></Relationships>
</file>

<file path=ppt/slides/_rels/slide3.xml.rels><?xml version="1.0" encoding="UTF-8" standalone="yes"?>
<Relationships xmlns="http://schemas.openxmlformats.org/package/2006/relationships"><Relationship Id="rId8" Type="http://schemas.openxmlformats.org/officeDocument/2006/relationships/chart" Target="../charts/chart25.xml"/><Relationship Id="rId13" Type="http://schemas.openxmlformats.org/officeDocument/2006/relationships/chart" Target="../charts/chart30.xml"/><Relationship Id="rId3" Type="http://schemas.openxmlformats.org/officeDocument/2006/relationships/chart" Target="../charts/chart20.xml"/><Relationship Id="rId7" Type="http://schemas.openxmlformats.org/officeDocument/2006/relationships/chart" Target="../charts/chart24.xml"/><Relationship Id="rId12" Type="http://schemas.openxmlformats.org/officeDocument/2006/relationships/chart" Target="../charts/chart29.xml"/><Relationship Id="rId2" Type="http://schemas.openxmlformats.org/officeDocument/2006/relationships/chart" Target="../charts/chart19.xml"/><Relationship Id="rId1" Type="http://schemas.openxmlformats.org/officeDocument/2006/relationships/slideLayout" Target="../slideLayouts/slideLayout7.xml"/><Relationship Id="rId6" Type="http://schemas.openxmlformats.org/officeDocument/2006/relationships/chart" Target="../charts/chart23.xml"/><Relationship Id="rId11" Type="http://schemas.openxmlformats.org/officeDocument/2006/relationships/chart" Target="../charts/chart28.xml"/><Relationship Id="rId5" Type="http://schemas.openxmlformats.org/officeDocument/2006/relationships/chart" Target="../charts/chart22.xml"/><Relationship Id="rId10" Type="http://schemas.openxmlformats.org/officeDocument/2006/relationships/chart" Target="../charts/chart27.xml"/><Relationship Id="rId4" Type="http://schemas.openxmlformats.org/officeDocument/2006/relationships/chart" Target="../charts/chart21.xml"/><Relationship Id="rId9" Type="http://schemas.openxmlformats.org/officeDocument/2006/relationships/chart" Target="../charts/chart26.xml"/></Relationships>
</file>

<file path=ppt/slides/_rels/slide4.xml.rels><?xml version="1.0" encoding="UTF-8" standalone="yes"?>
<Relationships xmlns="http://schemas.openxmlformats.org/package/2006/relationships"><Relationship Id="rId8" Type="http://schemas.openxmlformats.org/officeDocument/2006/relationships/chart" Target="../charts/chart37.xml"/><Relationship Id="rId13" Type="http://schemas.openxmlformats.org/officeDocument/2006/relationships/chart" Target="../charts/chart42.xml"/><Relationship Id="rId3" Type="http://schemas.openxmlformats.org/officeDocument/2006/relationships/chart" Target="../charts/chart32.xml"/><Relationship Id="rId7" Type="http://schemas.openxmlformats.org/officeDocument/2006/relationships/chart" Target="../charts/chart36.xml"/><Relationship Id="rId12" Type="http://schemas.openxmlformats.org/officeDocument/2006/relationships/chart" Target="../charts/chart41.xml"/><Relationship Id="rId2" Type="http://schemas.openxmlformats.org/officeDocument/2006/relationships/chart" Target="../charts/chart31.xml"/><Relationship Id="rId1" Type="http://schemas.openxmlformats.org/officeDocument/2006/relationships/slideLayout" Target="../slideLayouts/slideLayout7.xml"/><Relationship Id="rId6" Type="http://schemas.openxmlformats.org/officeDocument/2006/relationships/chart" Target="../charts/chart35.xml"/><Relationship Id="rId11" Type="http://schemas.openxmlformats.org/officeDocument/2006/relationships/chart" Target="../charts/chart40.xml"/><Relationship Id="rId5" Type="http://schemas.openxmlformats.org/officeDocument/2006/relationships/chart" Target="../charts/chart34.xml"/><Relationship Id="rId10" Type="http://schemas.openxmlformats.org/officeDocument/2006/relationships/chart" Target="../charts/chart39.xml"/><Relationship Id="rId4" Type="http://schemas.openxmlformats.org/officeDocument/2006/relationships/chart" Target="../charts/chart33.xml"/><Relationship Id="rId9" Type="http://schemas.openxmlformats.org/officeDocument/2006/relationships/chart" Target="../charts/chart3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グループ化 5"/>
          <p:cNvGrpSpPr/>
          <p:nvPr/>
        </p:nvGrpSpPr>
        <p:grpSpPr>
          <a:xfrm>
            <a:off x="109582" y="613801"/>
            <a:ext cx="6715071" cy="6260151"/>
            <a:chOff x="98293" y="613801"/>
            <a:chExt cx="6715071" cy="6260151"/>
          </a:xfrm>
        </p:grpSpPr>
        <p:graphicFrame>
          <p:nvGraphicFramePr>
            <p:cNvPr id="2" name="グラフ 1">
              <a:extLst>
                <a:ext uri="{FF2B5EF4-FFF2-40B4-BE49-F238E27FC236}">
                  <a16:creationId xmlns:a16="http://schemas.microsoft.com/office/drawing/2014/main" id="{00000000-0008-0000-0100-000003000000}"/>
                </a:ext>
              </a:extLst>
            </p:cNvPr>
            <p:cNvGraphicFramePr>
              <a:graphicFrameLocks/>
            </p:cNvGraphicFramePr>
            <p:nvPr>
              <p:extLst>
                <p:ext uri="{D42A27DB-BD31-4B8C-83A1-F6EECF244321}">
                  <p14:modId xmlns:p14="http://schemas.microsoft.com/office/powerpoint/2010/main" val="3499337926"/>
                </p:ext>
              </p:extLst>
            </p:nvPr>
          </p:nvGraphicFramePr>
          <p:xfrm>
            <a:off x="250202" y="708102"/>
            <a:ext cx="2056428" cy="132177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グラフ 2">
              <a:extLst>
                <a:ext uri="{FF2B5EF4-FFF2-40B4-BE49-F238E27FC236}">
                  <a16:creationId xmlns:a16="http://schemas.microsoft.com/office/drawing/2014/main" id="{00000000-0008-0000-0100-000003000000}"/>
                </a:ext>
              </a:extLst>
            </p:cNvPr>
            <p:cNvGraphicFramePr>
              <a:graphicFrameLocks/>
            </p:cNvGraphicFramePr>
            <p:nvPr>
              <p:extLst>
                <p:ext uri="{D42A27DB-BD31-4B8C-83A1-F6EECF244321}">
                  <p14:modId xmlns:p14="http://schemas.microsoft.com/office/powerpoint/2010/main" val="2599676346"/>
                </p:ext>
              </p:extLst>
            </p:nvPr>
          </p:nvGraphicFramePr>
          <p:xfrm>
            <a:off x="2503569" y="708102"/>
            <a:ext cx="2056428" cy="132177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グラフ 3">
              <a:extLst>
                <a:ext uri="{FF2B5EF4-FFF2-40B4-BE49-F238E27FC236}">
                  <a16:creationId xmlns:a16="http://schemas.microsoft.com/office/drawing/2014/main" id="{00000000-0008-0000-0100-000003000000}"/>
                </a:ext>
              </a:extLst>
            </p:cNvPr>
            <p:cNvGraphicFramePr>
              <a:graphicFrameLocks/>
            </p:cNvGraphicFramePr>
            <p:nvPr>
              <p:extLst>
                <p:ext uri="{D42A27DB-BD31-4B8C-83A1-F6EECF244321}">
                  <p14:modId xmlns:p14="http://schemas.microsoft.com/office/powerpoint/2010/main" val="3765336378"/>
                </p:ext>
              </p:extLst>
            </p:nvPr>
          </p:nvGraphicFramePr>
          <p:xfrm>
            <a:off x="4756936" y="708102"/>
            <a:ext cx="2056428" cy="1321770"/>
          </p:xfrm>
          <a:graphic>
            <a:graphicData uri="http://schemas.openxmlformats.org/drawingml/2006/chart">
              <c:chart xmlns:c="http://schemas.openxmlformats.org/drawingml/2006/chart" xmlns:r="http://schemas.openxmlformats.org/officeDocument/2006/relationships" r:id="rId4"/>
            </a:graphicData>
          </a:graphic>
        </p:graphicFrame>
        <p:sp>
          <p:nvSpPr>
            <p:cNvPr id="5" name="テキスト ボックス 4"/>
            <p:cNvSpPr txBox="1"/>
            <p:nvPr/>
          </p:nvSpPr>
          <p:spPr>
            <a:xfrm>
              <a:off x="612961" y="613801"/>
              <a:ext cx="1931098" cy="230832"/>
            </a:xfrm>
            <a:prstGeom prst="rect">
              <a:avLst/>
            </a:prstGeom>
            <a:noFill/>
          </p:spPr>
          <p:txBody>
            <a:bodyPr wrap="square" rtlCol="0">
              <a:spAutoFit/>
            </a:bodyPr>
            <a:lstStyle/>
            <a:p>
              <a:r>
                <a:rPr kumimoji="1" lang="en-US" altLang="ja-JP" sz="900" dirty="0">
                  <a:latin typeface="Meiryo UI" panose="020B0604030504040204" pitchFamily="50" charset="-128"/>
                  <a:ea typeface="Meiryo UI" panose="020B0604030504040204" pitchFamily="50" charset="-128"/>
                </a:rPr>
                <a:t>All</a:t>
              </a:r>
              <a:r>
                <a:rPr kumimoji="1"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(N=257)</a:t>
              </a:r>
              <a:endParaRPr kumimoji="1" lang="ja-JP" altLang="en-US" sz="900" dirty="0">
                <a:latin typeface="Meiryo UI" panose="020B0604030504040204" pitchFamily="50" charset="-128"/>
                <a:ea typeface="Meiryo UI" panose="020B0604030504040204" pitchFamily="50" charset="-128"/>
              </a:endParaRPr>
            </a:p>
          </p:txBody>
        </p:sp>
        <p:sp>
          <p:nvSpPr>
            <p:cNvPr id="7" name="テキスト ボックス 6"/>
            <p:cNvSpPr txBox="1"/>
            <p:nvPr/>
          </p:nvSpPr>
          <p:spPr>
            <a:xfrm>
              <a:off x="2880315" y="613801"/>
              <a:ext cx="1189217" cy="230832"/>
            </a:xfrm>
            <a:prstGeom prst="rect">
              <a:avLst/>
            </a:prstGeom>
            <a:noFill/>
          </p:spPr>
          <p:txBody>
            <a:bodyPr wrap="square" rtlCol="0">
              <a:spAutoFit/>
            </a:bodyPr>
            <a:lstStyle/>
            <a:p>
              <a:r>
                <a:rPr kumimoji="1" lang="en-US" altLang="ja-JP" sz="900" dirty="0">
                  <a:latin typeface="Meiryo UI" panose="020B0604030504040204" pitchFamily="50" charset="-128"/>
                  <a:ea typeface="Meiryo UI" panose="020B0604030504040204" pitchFamily="50" charset="-128"/>
                </a:rPr>
                <a:t>Aomori</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(N=30)</a:t>
              </a:r>
              <a:endParaRPr kumimoji="1" lang="ja-JP" altLang="en-US" sz="900" dirty="0">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5130339" y="613801"/>
              <a:ext cx="1065126"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Ch</a:t>
              </a:r>
              <a:r>
                <a:rPr kumimoji="1" lang="en-US" altLang="ja-JP" sz="900" dirty="0">
                  <a:latin typeface="Meiryo UI" panose="020B0604030504040204" pitchFamily="50" charset="-128"/>
                  <a:ea typeface="Meiryo UI" panose="020B0604030504040204" pitchFamily="50" charset="-128"/>
                </a:rPr>
                <a:t>iba</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(N=26)</a:t>
              </a:r>
              <a:endParaRPr kumimoji="1" lang="ja-JP" altLang="en-US" sz="900" dirty="0">
                <a:latin typeface="Meiryo UI" panose="020B0604030504040204" pitchFamily="50" charset="-128"/>
                <a:ea typeface="Meiryo UI" panose="020B0604030504040204" pitchFamily="50" charset="-128"/>
              </a:endParaRPr>
            </a:p>
          </p:txBody>
        </p:sp>
        <p:sp>
          <p:nvSpPr>
            <p:cNvPr id="9" name="テキスト ボックス 8"/>
            <p:cNvSpPr txBox="1"/>
            <p:nvPr/>
          </p:nvSpPr>
          <p:spPr>
            <a:xfrm>
              <a:off x="266172" y="2002449"/>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68725" y="2002449"/>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626445" y="2180633"/>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12" name="テキスト ボックス 11"/>
            <p:cNvSpPr txBox="1"/>
            <p:nvPr/>
          </p:nvSpPr>
          <p:spPr>
            <a:xfrm>
              <a:off x="847487" y="2002449"/>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13" name="テキスト ボックス 12"/>
            <p:cNvSpPr txBox="1"/>
            <p:nvPr/>
          </p:nvSpPr>
          <p:spPr>
            <a:xfrm>
              <a:off x="1101785" y="2002449"/>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1356083" y="2002449"/>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15" name="テキスト ボックス 14"/>
            <p:cNvSpPr txBox="1"/>
            <p:nvPr/>
          </p:nvSpPr>
          <p:spPr>
            <a:xfrm>
              <a:off x="1610381" y="2002449"/>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16" name="テキスト ボックス 15"/>
            <p:cNvSpPr txBox="1"/>
            <p:nvPr/>
          </p:nvSpPr>
          <p:spPr>
            <a:xfrm>
              <a:off x="1861831" y="2002449"/>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17" name="テキスト ボックス 16"/>
            <p:cNvSpPr txBox="1"/>
            <p:nvPr/>
          </p:nvSpPr>
          <p:spPr>
            <a:xfrm>
              <a:off x="866949" y="2180633"/>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18" name="テキスト ボックス 17"/>
            <p:cNvSpPr txBox="1"/>
            <p:nvPr/>
          </p:nvSpPr>
          <p:spPr>
            <a:xfrm>
              <a:off x="1144323" y="2180633"/>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19" name="テキスト ボックス 18"/>
            <p:cNvSpPr txBox="1"/>
            <p:nvPr/>
          </p:nvSpPr>
          <p:spPr>
            <a:xfrm>
              <a:off x="1384827" y="2180633"/>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0" name="テキスト ボックス 19"/>
            <p:cNvSpPr txBox="1"/>
            <p:nvPr/>
          </p:nvSpPr>
          <p:spPr>
            <a:xfrm>
              <a:off x="1662201" y="2180633"/>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1" name="テキスト ボックス 20"/>
            <p:cNvSpPr txBox="1"/>
            <p:nvPr/>
          </p:nvSpPr>
          <p:spPr>
            <a:xfrm>
              <a:off x="1902706" y="2180633"/>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267775" y="2180633"/>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51" name="テキスト ボックス 50"/>
            <p:cNvSpPr txBox="1"/>
            <p:nvPr/>
          </p:nvSpPr>
          <p:spPr>
            <a:xfrm>
              <a:off x="633436" y="1454293"/>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52" name="テキスト ボックス 51"/>
            <p:cNvSpPr txBox="1"/>
            <p:nvPr/>
          </p:nvSpPr>
          <p:spPr>
            <a:xfrm>
              <a:off x="894606" y="1228448"/>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1139611" y="1067240"/>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1404971" y="1017313"/>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a:t>
              </a:r>
              <a:endParaRPr kumimoji="1" lang="ja-JP" altLang="en-US" sz="800" dirty="0">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1659774" y="875520"/>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e</a:t>
              </a:r>
              <a:endParaRPr kumimoji="1" lang="ja-JP" altLang="en-US" sz="800" dirty="0">
                <a:latin typeface="Meiryo UI" panose="020B0604030504040204" pitchFamily="50" charset="-128"/>
                <a:ea typeface="Meiryo UI" panose="020B0604030504040204" pitchFamily="50" charset="-128"/>
              </a:endParaRPr>
            </a:p>
          </p:txBody>
        </p:sp>
        <p:sp>
          <p:nvSpPr>
            <p:cNvPr id="56" name="テキスト ボックス 55"/>
            <p:cNvSpPr txBox="1"/>
            <p:nvPr/>
          </p:nvSpPr>
          <p:spPr>
            <a:xfrm>
              <a:off x="2876025" y="1349001"/>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57" name="テキスト ボックス 56"/>
            <p:cNvSpPr txBox="1"/>
            <p:nvPr/>
          </p:nvSpPr>
          <p:spPr>
            <a:xfrm>
              <a:off x="5134006" y="1456369"/>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58" name="テキスト ボックス 57"/>
            <p:cNvSpPr txBox="1"/>
            <p:nvPr/>
          </p:nvSpPr>
          <p:spPr>
            <a:xfrm>
              <a:off x="1918117" y="867640"/>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e</a:t>
              </a:r>
              <a:endParaRPr kumimoji="1" lang="ja-JP" altLang="en-US" sz="800" dirty="0">
                <a:latin typeface="Meiryo UI" panose="020B0604030504040204" pitchFamily="50" charset="-128"/>
                <a:ea typeface="Meiryo UI" panose="020B0604030504040204" pitchFamily="50" charset="-128"/>
              </a:endParaRPr>
            </a:p>
          </p:txBody>
        </p:sp>
        <p:sp>
          <p:nvSpPr>
            <p:cNvPr id="59" name="テキスト ボックス 58"/>
            <p:cNvSpPr txBox="1"/>
            <p:nvPr/>
          </p:nvSpPr>
          <p:spPr>
            <a:xfrm>
              <a:off x="3140335" y="1098495"/>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60" name="テキスト ボックス 59"/>
            <p:cNvSpPr txBox="1"/>
            <p:nvPr/>
          </p:nvSpPr>
          <p:spPr>
            <a:xfrm>
              <a:off x="3395183" y="977580"/>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61" name="テキスト ボックス 60"/>
            <p:cNvSpPr txBox="1"/>
            <p:nvPr/>
          </p:nvSpPr>
          <p:spPr>
            <a:xfrm>
              <a:off x="3909644" y="822520"/>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a:t>
              </a:r>
              <a:endParaRPr kumimoji="1" lang="ja-JP" altLang="en-US" sz="800" dirty="0">
                <a:latin typeface="Meiryo UI" panose="020B0604030504040204" pitchFamily="50" charset="-128"/>
                <a:ea typeface="Meiryo UI" panose="020B0604030504040204" pitchFamily="50" charset="-128"/>
              </a:endParaRPr>
            </a:p>
          </p:txBody>
        </p:sp>
        <p:sp>
          <p:nvSpPr>
            <p:cNvPr id="62" name="テキスト ボックス 61"/>
            <p:cNvSpPr txBox="1"/>
            <p:nvPr/>
          </p:nvSpPr>
          <p:spPr>
            <a:xfrm>
              <a:off x="3657441" y="967853"/>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63" name="テキスト ボックス 62"/>
            <p:cNvSpPr txBox="1"/>
            <p:nvPr/>
          </p:nvSpPr>
          <p:spPr>
            <a:xfrm>
              <a:off x="4158519" y="827781"/>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a:t>
              </a:r>
              <a:endParaRPr kumimoji="1" lang="ja-JP" altLang="en-US" sz="800" dirty="0">
                <a:latin typeface="Meiryo UI" panose="020B0604030504040204" pitchFamily="50" charset="-128"/>
                <a:ea typeface="Meiryo UI" panose="020B0604030504040204" pitchFamily="50" charset="-128"/>
              </a:endParaRPr>
            </a:p>
          </p:txBody>
        </p:sp>
        <p:sp>
          <p:nvSpPr>
            <p:cNvPr id="64" name="テキスト ボックス 63"/>
            <p:cNvSpPr txBox="1"/>
            <p:nvPr/>
          </p:nvSpPr>
          <p:spPr>
            <a:xfrm>
              <a:off x="5402157" y="1248501"/>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65" name="テキスト ボックス 64"/>
            <p:cNvSpPr txBox="1"/>
            <p:nvPr/>
          </p:nvSpPr>
          <p:spPr>
            <a:xfrm>
              <a:off x="5654067" y="1085302"/>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66" name="テキスト ボックス 65"/>
            <p:cNvSpPr txBox="1"/>
            <p:nvPr/>
          </p:nvSpPr>
          <p:spPr>
            <a:xfrm>
              <a:off x="6185298" y="885701"/>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a:t>
              </a:r>
              <a:endParaRPr kumimoji="1" lang="ja-JP" altLang="en-US" sz="800" dirty="0">
                <a:latin typeface="Meiryo UI" panose="020B0604030504040204" pitchFamily="50" charset="-128"/>
                <a:ea typeface="Meiryo UI" panose="020B0604030504040204" pitchFamily="50" charset="-128"/>
              </a:endParaRPr>
            </a:p>
          </p:txBody>
        </p:sp>
        <p:sp>
          <p:nvSpPr>
            <p:cNvPr id="67" name="テキスト ボックス 66"/>
            <p:cNvSpPr txBox="1"/>
            <p:nvPr/>
          </p:nvSpPr>
          <p:spPr>
            <a:xfrm>
              <a:off x="5909977" y="1035609"/>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68" name="テキスト ボックス 67"/>
            <p:cNvSpPr txBox="1"/>
            <p:nvPr/>
          </p:nvSpPr>
          <p:spPr>
            <a:xfrm>
              <a:off x="6431106" y="867574"/>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a:t>
              </a:r>
              <a:endParaRPr kumimoji="1" lang="ja-JP" altLang="en-US" sz="800" dirty="0">
                <a:latin typeface="Meiryo UI" panose="020B0604030504040204" pitchFamily="50" charset="-128"/>
                <a:ea typeface="Meiryo UI" panose="020B0604030504040204" pitchFamily="50" charset="-128"/>
              </a:endParaRPr>
            </a:p>
          </p:txBody>
        </p:sp>
        <p:sp>
          <p:nvSpPr>
            <p:cNvPr id="216" name="テキスト ボックス 215"/>
            <p:cNvSpPr txBox="1"/>
            <p:nvPr/>
          </p:nvSpPr>
          <p:spPr>
            <a:xfrm rot="16200000">
              <a:off x="-429941" y="1269656"/>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Saltiness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217" name="テキスト ボックス 216"/>
            <p:cNvSpPr txBox="1"/>
            <p:nvPr/>
          </p:nvSpPr>
          <p:spPr>
            <a:xfrm>
              <a:off x="2521985" y="2002449"/>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218" name="テキスト ボックス 217"/>
            <p:cNvSpPr txBox="1"/>
            <p:nvPr/>
          </p:nvSpPr>
          <p:spPr>
            <a:xfrm>
              <a:off x="2824538" y="2002449"/>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19" name="テキスト ボックス 218"/>
            <p:cNvSpPr txBox="1"/>
            <p:nvPr/>
          </p:nvSpPr>
          <p:spPr>
            <a:xfrm>
              <a:off x="2882258" y="2180633"/>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20" name="テキスト ボックス 219"/>
            <p:cNvSpPr txBox="1"/>
            <p:nvPr/>
          </p:nvSpPr>
          <p:spPr>
            <a:xfrm>
              <a:off x="3103300" y="2002449"/>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21" name="テキスト ボックス 220"/>
            <p:cNvSpPr txBox="1"/>
            <p:nvPr/>
          </p:nvSpPr>
          <p:spPr>
            <a:xfrm>
              <a:off x="3357598" y="2002449"/>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222" name="テキスト ボックス 221"/>
            <p:cNvSpPr txBox="1"/>
            <p:nvPr/>
          </p:nvSpPr>
          <p:spPr>
            <a:xfrm>
              <a:off x="3611896" y="2002449"/>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223" name="テキスト ボックス 222"/>
            <p:cNvSpPr txBox="1"/>
            <p:nvPr/>
          </p:nvSpPr>
          <p:spPr>
            <a:xfrm>
              <a:off x="3866194" y="2002449"/>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24" name="テキスト ボックス 223"/>
            <p:cNvSpPr txBox="1"/>
            <p:nvPr/>
          </p:nvSpPr>
          <p:spPr>
            <a:xfrm>
              <a:off x="4117644" y="2002449"/>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25" name="テキスト ボックス 224"/>
            <p:cNvSpPr txBox="1"/>
            <p:nvPr/>
          </p:nvSpPr>
          <p:spPr>
            <a:xfrm>
              <a:off x="3122762" y="2180633"/>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26" name="テキスト ボックス 225"/>
            <p:cNvSpPr txBox="1"/>
            <p:nvPr/>
          </p:nvSpPr>
          <p:spPr>
            <a:xfrm>
              <a:off x="3400136" y="2180633"/>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27" name="テキスト ボックス 226"/>
            <p:cNvSpPr txBox="1"/>
            <p:nvPr/>
          </p:nvSpPr>
          <p:spPr>
            <a:xfrm>
              <a:off x="3640640" y="2180633"/>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28" name="テキスト ボックス 227"/>
            <p:cNvSpPr txBox="1"/>
            <p:nvPr/>
          </p:nvSpPr>
          <p:spPr>
            <a:xfrm>
              <a:off x="3918014" y="2180633"/>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29" name="テキスト ボックス 228"/>
            <p:cNvSpPr txBox="1"/>
            <p:nvPr/>
          </p:nvSpPr>
          <p:spPr>
            <a:xfrm>
              <a:off x="4158519" y="2180633"/>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30" name="テキスト ボックス 229"/>
            <p:cNvSpPr txBox="1"/>
            <p:nvPr/>
          </p:nvSpPr>
          <p:spPr>
            <a:xfrm>
              <a:off x="2523588" y="2180633"/>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231" name="テキスト ボックス 230"/>
            <p:cNvSpPr txBox="1"/>
            <p:nvPr/>
          </p:nvSpPr>
          <p:spPr>
            <a:xfrm rot="16200000">
              <a:off x="1814545" y="1269656"/>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Saltiness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240" name="テキスト ボックス 239"/>
            <p:cNvSpPr txBox="1"/>
            <p:nvPr/>
          </p:nvSpPr>
          <p:spPr>
            <a:xfrm>
              <a:off x="4755146" y="1998261"/>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241" name="テキスト ボックス 240"/>
            <p:cNvSpPr txBox="1"/>
            <p:nvPr/>
          </p:nvSpPr>
          <p:spPr>
            <a:xfrm>
              <a:off x="5074633" y="1998261"/>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42" name="テキスト ボックス 241"/>
            <p:cNvSpPr txBox="1"/>
            <p:nvPr/>
          </p:nvSpPr>
          <p:spPr>
            <a:xfrm>
              <a:off x="5132353" y="2176445"/>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43" name="テキスト ボックス 242"/>
            <p:cNvSpPr txBox="1"/>
            <p:nvPr/>
          </p:nvSpPr>
          <p:spPr>
            <a:xfrm>
              <a:off x="5353395" y="1998261"/>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44" name="テキスト ボックス 243"/>
            <p:cNvSpPr txBox="1"/>
            <p:nvPr/>
          </p:nvSpPr>
          <p:spPr>
            <a:xfrm>
              <a:off x="5607693" y="1998261"/>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245" name="テキスト ボックス 244"/>
            <p:cNvSpPr txBox="1"/>
            <p:nvPr/>
          </p:nvSpPr>
          <p:spPr>
            <a:xfrm>
              <a:off x="5861991" y="1998261"/>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246" name="テキスト ボックス 245"/>
            <p:cNvSpPr txBox="1"/>
            <p:nvPr/>
          </p:nvSpPr>
          <p:spPr>
            <a:xfrm>
              <a:off x="6116289" y="1998261"/>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47" name="テキスト ボックス 246"/>
            <p:cNvSpPr txBox="1"/>
            <p:nvPr/>
          </p:nvSpPr>
          <p:spPr>
            <a:xfrm>
              <a:off x="6367739" y="1998261"/>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48" name="テキスト ボックス 247"/>
            <p:cNvSpPr txBox="1"/>
            <p:nvPr/>
          </p:nvSpPr>
          <p:spPr>
            <a:xfrm>
              <a:off x="5372857" y="2176445"/>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49" name="テキスト ボックス 248"/>
            <p:cNvSpPr txBox="1"/>
            <p:nvPr/>
          </p:nvSpPr>
          <p:spPr>
            <a:xfrm>
              <a:off x="5650231" y="2176445"/>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50" name="テキスト ボックス 249"/>
            <p:cNvSpPr txBox="1"/>
            <p:nvPr/>
          </p:nvSpPr>
          <p:spPr>
            <a:xfrm>
              <a:off x="5890735" y="2176445"/>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51" name="テキスト ボックス 250"/>
            <p:cNvSpPr txBox="1"/>
            <p:nvPr/>
          </p:nvSpPr>
          <p:spPr>
            <a:xfrm>
              <a:off x="6168109" y="2176445"/>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52" name="テキスト ボックス 251"/>
            <p:cNvSpPr txBox="1"/>
            <p:nvPr/>
          </p:nvSpPr>
          <p:spPr>
            <a:xfrm>
              <a:off x="6408614" y="2176445"/>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53" name="テキスト ボックス 252"/>
            <p:cNvSpPr txBox="1"/>
            <p:nvPr/>
          </p:nvSpPr>
          <p:spPr>
            <a:xfrm>
              <a:off x="4756749" y="2176445"/>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254" name="テキスト ボックス 253"/>
            <p:cNvSpPr txBox="1"/>
            <p:nvPr/>
          </p:nvSpPr>
          <p:spPr>
            <a:xfrm rot="16200000">
              <a:off x="4059032" y="1269656"/>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Saltiness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graphicFrame>
          <p:nvGraphicFramePr>
            <p:cNvPr id="76" name="グラフ 75">
              <a:extLst>
                <a:ext uri="{FF2B5EF4-FFF2-40B4-BE49-F238E27FC236}">
                  <a16:creationId xmlns:a16="http://schemas.microsoft.com/office/drawing/2014/main" id="{00000000-0008-0000-0100-000003000000}"/>
                </a:ext>
              </a:extLst>
            </p:cNvPr>
            <p:cNvGraphicFramePr>
              <a:graphicFrameLocks/>
            </p:cNvGraphicFramePr>
            <p:nvPr>
              <p:extLst>
                <p:ext uri="{D42A27DB-BD31-4B8C-83A1-F6EECF244321}">
                  <p14:modId xmlns:p14="http://schemas.microsoft.com/office/powerpoint/2010/main" val="69315294"/>
                </p:ext>
              </p:extLst>
            </p:nvPr>
          </p:nvGraphicFramePr>
          <p:xfrm>
            <a:off x="250202" y="2932020"/>
            <a:ext cx="2057961" cy="131986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7" name="グラフ 76">
              <a:extLst>
                <a:ext uri="{FF2B5EF4-FFF2-40B4-BE49-F238E27FC236}">
                  <a16:creationId xmlns:a16="http://schemas.microsoft.com/office/drawing/2014/main" id="{00000000-0008-0000-0100-000003000000}"/>
                </a:ext>
              </a:extLst>
            </p:cNvPr>
            <p:cNvGraphicFramePr>
              <a:graphicFrameLocks/>
            </p:cNvGraphicFramePr>
            <p:nvPr>
              <p:extLst>
                <p:ext uri="{D42A27DB-BD31-4B8C-83A1-F6EECF244321}">
                  <p14:modId xmlns:p14="http://schemas.microsoft.com/office/powerpoint/2010/main" val="3405285980"/>
                </p:ext>
              </p:extLst>
            </p:nvPr>
          </p:nvGraphicFramePr>
          <p:xfrm>
            <a:off x="2503569" y="2932020"/>
            <a:ext cx="2057961" cy="1332392"/>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78" name="グラフ 77">
              <a:extLst>
                <a:ext uri="{FF2B5EF4-FFF2-40B4-BE49-F238E27FC236}">
                  <a16:creationId xmlns:a16="http://schemas.microsoft.com/office/drawing/2014/main" id="{00000000-0008-0000-0100-000003000000}"/>
                </a:ext>
              </a:extLst>
            </p:cNvPr>
            <p:cNvGraphicFramePr>
              <a:graphicFrameLocks/>
            </p:cNvGraphicFramePr>
            <p:nvPr>
              <p:extLst>
                <p:ext uri="{D42A27DB-BD31-4B8C-83A1-F6EECF244321}">
                  <p14:modId xmlns:p14="http://schemas.microsoft.com/office/powerpoint/2010/main" val="2192275483"/>
                </p:ext>
              </p:extLst>
            </p:nvPr>
          </p:nvGraphicFramePr>
          <p:xfrm>
            <a:off x="4756936" y="2932020"/>
            <a:ext cx="2056428" cy="1321770"/>
          </p:xfrm>
          <a:graphic>
            <a:graphicData uri="http://schemas.openxmlformats.org/drawingml/2006/chart">
              <c:chart xmlns:c="http://schemas.openxmlformats.org/drawingml/2006/chart" xmlns:r="http://schemas.openxmlformats.org/officeDocument/2006/relationships" r:id="rId7"/>
            </a:graphicData>
          </a:graphic>
        </p:graphicFrame>
        <p:sp>
          <p:nvSpPr>
            <p:cNvPr id="85" name="テキスト ボックス 84"/>
            <p:cNvSpPr txBox="1"/>
            <p:nvPr/>
          </p:nvSpPr>
          <p:spPr>
            <a:xfrm>
              <a:off x="623218" y="2839180"/>
              <a:ext cx="1224953"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Kanagawa</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(N=33)</a:t>
              </a:r>
              <a:endParaRPr kumimoji="1" lang="ja-JP" altLang="en-US" sz="900" dirty="0">
                <a:latin typeface="Meiryo UI" panose="020B0604030504040204" pitchFamily="50" charset="-128"/>
                <a:ea typeface="Meiryo UI" panose="020B0604030504040204" pitchFamily="50" charset="-128"/>
              </a:endParaRPr>
            </a:p>
          </p:txBody>
        </p:sp>
        <p:sp>
          <p:nvSpPr>
            <p:cNvPr id="86" name="テキスト ボックス 85"/>
            <p:cNvSpPr txBox="1"/>
            <p:nvPr/>
          </p:nvSpPr>
          <p:spPr>
            <a:xfrm>
              <a:off x="2906806" y="2835286"/>
              <a:ext cx="1164079" cy="234726"/>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Shizuoka</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(N=28)</a:t>
              </a:r>
              <a:endParaRPr kumimoji="1" lang="ja-JP" altLang="en-US" sz="900" dirty="0">
                <a:latin typeface="Meiryo UI" panose="020B0604030504040204" pitchFamily="50" charset="-128"/>
                <a:ea typeface="Meiryo UI" panose="020B0604030504040204" pitchFamily="50" charset="-128"/>
              </a:endParaRPr>
            </a:p>
          </p:txBody>
        </p:sp>
        <p:sp>
          <p:nvSpPr>
            <p:cNvPr id="87" name="テキスト ボックス 86"/>
            <p:cNvSpPr txBox="1"/>
            <p:nvPr/>
          </p:nvSpPr>
          <p:spPr>
            <a:xfrm>
              <a:off x="5115612" y="2777971"/>
              <a:ext cx="965549"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N</a:t>
              </a:r>
              <a:r>
                <a:rPr kumimoji="1" lang="en-US" altLang="ja-JP" sz="900" dirty="0">
                  <a:latin typeface="Meiryo UI" panose="020B0604030504040204" pitchFamily="50" charset="-128"/>
                  <a:ea typeface="Meiryo UI" panose="020B0604030504040204" pitchFamily="50" charset="-128"/>
                </a:rPr>
                <a:t>ara</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(N=43)</a:t>
              </a:r>
              <a:endParaRPr kumimoji="1" lang="ja-JP" altLang="en-US" sz="900" dirty="0">
                <a:latin typeface="Meiryo UI" panose="020B0604030504040204" pitchFamily="50" charset="-128"/>
                <a:ea typeface="Meiryo UI" panose="020B0604030504040204" pitchFamily="50" charset="-128"/>
              </a:endParaRPr>
            </a:p>
          </p:txBody>
        </p:sp>
        <p:sp>
          <p:nvSpPr>
            <p:cNvPr id="130" name="テキスト ボックス 129"/>
            <p:cNvSpPr txBox="1"/>
            <p:nvPr/>
          </p:nvSpPr>
          <p:spPr>
            <a:xfrm>
              <a:off x="633436" y="3644746"/>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131" name="テキスト ボックス 130"/>
            <p:cNvSpPr txBox="1"/>
            <p:nvPr/>
          </p:nvSpPr>
          <p:spPr>
            <a:xfrm>
              <a:off x="900701" y="3447859"/>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132" name="テキスト ボックス 131"/>
            <p:cNvSpPr txBox="1"/>
            <p:nvPr/>
          </p:nvSpPr>
          <p:spPr>
            <a:xfrm>
              <a:off x="1148132" y="3242905"/>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133" name="テキスト ボックス 132"/>
            <p:cNvSpPr txBox="1"/>
            <p:nvPr/>
          </p:nvSpPr>
          <p:spPr>
            <a:xfrm>
              <a:off x="1406768" y="3166749"/>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134" name="テキスト ボックス 133"/>
            <p:cNvSpPr txBox="1"/>
            <p:nvPr/>
          </p:nvSpPr>
          <p:spPr>
            <a:xfrm>
              <a:off x="1663360" y="3051137"/>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a:t>
              </a:r>
              <a:endParaRPr kumimoji="1" lang="ja-JP" altLang="en-US" sz="800" dirty="0">
                <a:latin typeface="Meiryo UI" panose="020B0604030504040204" pitchFamily="50" charset="-128"/>
                <a:ea typeface="Meiryo UI" panose="020B0604030504040204" pitchFamily="50" charset="-128"/>
              </a:endParaRPr>
            </a:p>
          </p:txBody>
        </p:sp>
        <p:sp>
          <p:nvSpPr>
            <p:cNvPr id="135" name="テキスト ボックス 134"/>
            <p:cNvSpPr txBox="1"/>
            <p:nvPr/>
          </p:nvSpPr>
          <p:spPr>
            <a:xfrm>
              <a:off x="1918117" y="3028992"/>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a:t>
              </a:r>
              <a:endParaRPr kumimoji="1" lang="ja-JP" altLang="en-US" sz="800" dirty="0">
                <a:latin typeface="Meiryo UI" panose="020B0604030504040204" pitchFamily="50" charset="-128"/>
                <a:ea typeface="Meiryo UI" panose="020B0604030504040204" pitchFamily="50" charset="-128"/>
              </a:endParaRPr>
            </a:p>
          </p:txBody>
        </p:sp>
        <p:sp>
          <p:nvSpPr>
            <p:cNvPr id="136" name="テキスト ボックス 135"/>
            <p:cNvSpPr txBox="1"/>
            <p:nvPr/>
          </p:nvSpPr>
          <p:spPr>
            <a:xfrm>
              <a:off x="2891130" y="3592646"/>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137" name="テキスト ボックス 136"/>
            <p:cNvSpPr txBox="1"/>
            <p:nvPr/>
          </p:nvSpPr>
          <p:spPr>
            <a:xfrm>
              <a:off x="3152554" y="3346043"/>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138" name="テキスト ボックス 137"/>
            <p:cNvSpPr txBox="1"/>
            <p:nvPr/>
          </p:nvSpPr>
          <p:spPr>
            <a:xfrm>
              <a:off x="3399342" y="3221721"/>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139" name="テキスト ボックス 138"/>
            <p:cNvSpPr txBox="1"/>
            <p:nvPr/>
          </p:nvSpPr>
          <p:spPr>
            <a:xfrm>
              <a:off x="3595078" y="3138015"/>
              <a:ext cx="342716"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cd</a:t>
              </a:r>
              <a:endParaRPr kumimoji="1" lang="ja-JP" altLang="en-US" sz="800" dirty="0">
                <a:latin typeface="Meiryo UI" panose="020B0604030504040204" pitchFamily="50" charset="-128"/>
                <a:ea typeface="Meiryo UI" panose="020B0604030504040204" pitchFamily="50" charset="-128"/>
              </a:endParaRPr>
            </a:p>
          </p:txBody>
        </p:sp>
        <p:sp>
          <p:nvSpPr>
            <p:cNvPr id="140" name="テキスト ボックス 139"/>
            <p:cNvSpPr txBox="1"/>
            <p:nvPr/>
          </p:nvSpPr>
          <p:spPr>
            <a:xfrm>
              <a:off x="3866431" y="3037984"/>
              <a:ext cx="325533"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de</a:t>
              </a:r>
              <a:endParaRPr kumimoji="1" lang="ja-JP" altLang="en-US" sz="800" dirty="0">
                <a:latin typeface="Meiryo UI" panose="020B0604030504040204" pitchFamily="50" charset="-128"/>
                <a:ea typeface="Meiryo UI" panose="020B0604030504040204" pitchFamily="50" charset="-128"/>
              </a:endParaRPr>
            </a:p>
          </p:txBody>
        </p:sp>
        <p:sp>
          <p:nvSpPr>
            <p:cNvPr id="141" name="テキスト ボックス 140"/>
            <p:cNvSpPr txBox="1"/>
            <p:nvPr/>
          </p:nvSpPr>
          <p:spPr>
            <a:xfrm>
              <a:off x="4165249" y="3008803"/>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e</a:t>
              </a:r>
              <a:endParaRPr kumimoji="1" lang="ja-JP" altLang="en-US" sz="800" dirty="0">
                <a:latin typeface="Meiryo UI" panose="020B0604030504040204" pitchFamily="50" charset="-128"/>
                <a:ea typeface="Meiryo UI" panose="020B0604030504040204" pitchFamily="50" charset="-128"/>
              </a:endParaRPr>
            </a:p>
          </p:txBody>
        </p:sp>
        <p:sp>
          <p:nvSpPr>
            <p:cNvPr id="142" name="テキスト ボックス 141"/>
            <p:cNvSpPr txBox="1"/>
            <p:nvPr/>
          </p:nvSpPr>
          <p:spPr>
            <a:xfrm>
              <a:off x="5140406" y="3580432"/>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143" name="テキスト ボックス 142"/>
            <p:cNvSpPr txBox="1"/>
            <p:nvPr/>
          </p:nvSpPr>
          <p:spPr>
            <a:xfrm>
              <a:off x="5395564" y="3383520"/>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144" name="テキスト ボックス 143"/>
            <p:cNvSpPr txBox="1"/>
            <p:nvPr/>
          </p:nvSpPr>
          <p:spPr>
            <a:xfrm>
              <a:off x="5654067" y="3224247"/>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145" name="テキスト ボックス 144"/>
            <p:cNvSpPr txBox="1"/>
            <p:nvPr/>
          </p:nvSpPr>
          <p:spPr>
            <a:xfrm>
              <a:off x="5906585" y="3205588"/>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146" name="テキスト ボックス 145"/>
            <p:cNvSpPr txBox="1"/>
            <p:nvPr/>
          </p:nvSpPr>
          <p:spPr>
            <a:xfrm>
              <a:off x="6176163" y="3077955"/>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a:t>
              </a:r>
              <a:endParaRPr kumimoji="1" lang="ja-JP" altLang="en-US" sz="800" dirty="0">
                <a:latin typeface="Meiryo UI" panose="020B0604030504040204" pitchFamily="50" charset="-128"/>
                <a:ea typeface="Meiryo UI" panose="020B0604030504040204" pitchFamily="50" charset="-128"/>
              </a:endParaRPr>
            </a:p>
          </p:txBody>
        </p:sp>
        <p:sp>
          <p:nvSpPr>
            <p:cNvPr id="147" name="テキスト ボックス 146"/>
            <p:cNvSpPr txBox="1"/>
            <p:nvPr/>
          </p:nvSpPr>
          <p:spPr>
            <a:xfrm>
              <a:off x="6424675" y="3094210"/>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a:t>
              </a:r>
              <a:endParaRPr kumimoji="1" lang="ja-JP" altLang="en-US" sz="800" dirty="0">
                <a:latin typeface="Meiryo UI" panose="020B0604030504040204" pitchFamily="50" charset="-128"/>
                <a:ea typeface="Meiryo UI" panose="020B0604030504040204" pitchFamily="50" charset="-128"/>
              </a:endParaRPr>
            </a:p>
          </p:txBody>
        </p:sp>
        <p:sp>
          <p:nvSpPr>
            <p:cNvPr id="255" name="テキスト ボックス 254"/>
            <p:cNvSpPr txBox="1"/>
            <p:nvPr/>
          </p:nvSpPr>
          <p:spPr>
            <a:xfrm>
              <a:off x="262458" y="4234761"/>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256" name="テキスト ボックス 255"/>
            <p:cNvSpPr txBox="1"/>
            <p:nvPr/>
          </p:nvSpPr>
          <p:spPr>
            <a:xfrm>
              <a:off x="565011" y="4234761"/>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57" name="テキスト ボックス 256"/>
            <p:cNvSpPr txBox="1"/>
            <p:nvPr/>
          </p:nvSpPr>
          <p:spPr>
            <a:xfrm>
              <a:off x="622731" y="4412945"/>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58" name="テキスト ボックス 257"/>
            <p:cNvSpPr txBox="1"/>
            <p:nvPr/>
          </p:nvSpPr>
          <p:spPr>
            <a:xfrm>
              <a:off x="843773" y="4234761"/>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59" name="テキスト ボックス 258"/>
            <p:cNvSpPr txBox="1"/>
            <p:nvPr/>
          </p:nvSpPr>
          <p:spPr>
            <a:xfrm>
              <a:off x="1098071" y="4234761"/>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260" name="テキスト ボックス 259"/>
            <p:cNvSpPr txBox="1"/>
            <p:nvPr/>
          </p:nvSpPr>
          <p:spPr>
            <a:xfrm>
              <a:off x="1352369" y="4234761"/>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261" name="テキスト ボックス 260"/>
            <p:cNvSpPr txBox="1"/>
            <p:nvPr/>
          </p:nvSpPr>
          <p:spPr>
            <a:xfrm>
              <a:off x="1606667" y="4234761"/>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62" name="テキスト ボックス 261"/>
            <p:cNvSpPr txBox="1"/>
            <p:nvPr/>
          </p:nvSpPr>
          <p:spPr>
            <a:xfrm>
              <a:off x="1858117" y="4234761"/>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63" name="テキスト ボックス 262"/>
            <p:cNvSpPr txBox="1"/>
            <p:nvPr/>
          </p:nvSpPr>
          <p:spPr>
            <a:xfrm>
              <a:off x="863235" y="4412945"/>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64" name="テキスト ボックス 263"/>
            <p:cNvSpPr txBox="1"/>
            <p:nvPr/>
          </p:nvSpPr>
          <p:spPr>
            <a:xfrm>
              <a:off x="1140609" y="4412945"/>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65" name="テキスト ボックス 264"/>
            <p:cNvSpPr txBox="1"/>
            <p:nvPr/>
          </p:nvSpPr>
          <p:spPr>
            <a:xfrm>
              <a:off x="1381113" y="4412945"/>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66" name="テキスト ボックス 265"/>
            <p:cNvSpPr txBox="1"/>
            <p:nvPr/>
          </p:nvSpPr>
          <p:spPr>
            <a:xfrm>
              <a:off x="1658487" y="4412945"/>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67" name="テキスト ボックス 266"/>
            <p:cNvSpPr txBox="1"/>
            <p:nvPr/>
          </p:nvSpPr>
          <p:spPr>
            <a:xfrm>
              <a:off x="1898992" y="4412945"/>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68" name="テキスト ボックス 267"/>
            <p:cNvSpPr txBox="1"/>
            <p:nvPr/>
          </p:nvSpPr>
          <p:spPr>
            <a:xfrm>
              <a:off x="264061" y="4412945"/>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269" name="テキスト ボックス 268"/>
            <p:cNvSpPr txBox="1"/>
            <p:nvPr/>
          </p:nvSpPr>
          <p:spPr>
            <a:xfrm rot="16200000">
              <a:off x="-429942" y="3501968"/>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Saltiness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270" name="テキスト ボックス 269"/>
            <p:cNvSpPr txBox="1"/>
            <p:nvPr/>
          </p:nvSpPr>
          <p:spPr>
            <a:xfrm>
              <a:off x="2518271" y="4234761"/>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271" name="テキスト ボックス 270"/>
            <p:cNvSpPr txBox="1"/>
            <p:nvPr/>
          </p:nvSpPr>
          <p:spPr>
            <a:xfrm>
              <a:off x="2820824" y="4234761"/>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72" name="テキスト ボックス 271"/>
            <p:cNvSpPr txBox="1"/>
            <p:nvPr/>
          </p:nvSpPr>
          <p:spPr>
            <a:xfrm>
              <a:off x="2878544" y="4412945"/>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73" name="テキスト ボックス 272"/>
            <p:cNvSpPr txBox="1"/>
            <p:nvPr/>
          </p:nvSpPr>
          <p:spPr>
            <a:xfrm>
              <a:off x="3099586" y="4234761"/>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74" name="テキスト ボックス 273"/>
            <p:cNvSpPr txBox="1"/>
            <p:nvPr/>
          </p:nvSpPr>
          <p:spPr>
            <a:xfrm>
              <a:off x="3353884" y="4234761"/>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275" name="テキスト ボックス 274"/>
            <p:cNvSpPr txBox="1"/>
            <p:nvPr/>
          </p:nvSpPr>
          <p:spPr>
            <a:xfrm>
              <a:off x="3608182" y="4234761"/>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276" name="テキスト ボックス 275"/>
            <p:cNvSpPr txBox="1"/>
            <p:nvPr/>
          </p:nvSpPr>
          <p:spPr>
            <a:xfrm>
              <a:off x="3862480" y="4234761"/>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77" name="テキスト ボックス 276"/>
            <p:cNvSpPr txBox="1"/>
            <p:nvPr/>
          </p:nvSpPr>
          <p:spPr>
            <a:xfrm>
              <a:off x="4113930" y="4234761"/>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78" name="テキスト ボックス 277"/>
            <p:cNvSpPr txBox="1"/>
            <p:nvPr/>
          </p:nvSpPr>
          <p:spPr>
            <a:xfrm>
              <a:off x="3119048" y="4412945"/>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79" name="テキスト ボックス 278"/>
            <p:cNvSpPr txBox="1"/>
            <p:nvPr/>
          </p:nvSpPr>
          <p:spPr>
            <a:xfrm>
              <a:off x="3396422" y="4412945"/>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80" name="テキスト ボックス 279"/>
            <p:cNvSpPr txBox="1"/>
            <p:nvPr/>
          </p:nvSpPr>
          <p:spPr>
            <a:xfrm>
              <a:off x="3636926" y="4412945"/>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81" name="テキスト ボックス 280"/>
            <p:cNvSpPr txBox="1"/>
            <p:nvPr/>
          </p:nvSpPr>
          <p:spPr>
            <a:xfrm>
              <a:off x="3914300" y="4412945"/>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82" name="テキスト ボックス 281"/>
            <p:cNvSpPr txBox="1"/>
            <p:nvPr/>
          </p:nvSpPr>
          <p:spPr>
            <a:xfrm>
              <a:off x="4154805" y="4412945"/>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83" name="テキスト ボックス 282"/>
            <p:cNvSpPr txBox="1"/>
            <p:nvPr/>
          </p:nvSpPr>
          <p:spPr>
            <a:xfrm>
              <a:off x="2519874" y="4412945"/>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284" name="テキスト ボックス 283"/>
            <p:cNvSpPr txBox="1"/>
            <p:nvPr/>
          </p:nvSpPr>
          <p:spPr>
            <a:xfrm rot="16200000">
              <a:off x="1814545" y="3501968"/>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Saltiness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285" name="テキスト ボックス 284"/>
            <p:cNvSpPr txBox="1"/>
            <p:nvPr/>
          </p:nvSpPr>
          <p:spPr>
            <a:xfrm>
              <a:off x="4751432" y="4230573"/>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286" name="テキスト ボックス 285"/>
            <p:cNvSpPr txBox="1"/>
            <p:nvPr/>
          </p:nvSpPr>
          <p:spPr>
            <a:xfrm>
              <a:off x="5079386" y="4230573"/>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87" name="テキスト ボックス 286"/>
            <p:cNvSpPr txBox="1"/>
            <p:nvPr/>
          </p:nvSpPr>
          <p:spPr>
            <a:xfrm>
              <a:off x="5137106" y="4408757"/>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88" name="テキスト ボックス 287"/>
            <p:cNvSpPr txBox="1"/>
            <p:nvPr/>
          </p:nvSpPr>
          <p:spPr>
            <a:xfrm>
              <a:off x="5358148" y="4230573"/>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89" name="テキスト ボックス 288"/>
            <p:cNvSpPr txBox="1"/>
            <p:nvPr/>
          </p:nvSpPr>
          <p:spPr>
            <a:xfrm>
              <a:off x="5612446" y="4230573"/>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290" name="テキスト ボックス 289"/>
            <p:cNvSpPr txBox="1"/>
            <p:nvPr/>
          </p:nvSpPr>
          <p:spPr>
            <a:xfrm>
              <a:off x="5866744" y="4230573"/>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291" name="テキスト ボックス 290"/>
            <p:cNvSpPr txBox="1"/>
            <p:nvPr/>
          </p:nvSpPr>
          <p:spPr>
            <a:xfrm>
              <a:off x="6121042" y="4230573"/>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92" name="テキスト ボックス 291"/>
            <p:cNvSpPr txBox="1"/>
            <p:nvPr/>
          </p:nvSpPr>
          <p:spPr>
            <a:xfrm>
              <a:off x="6372492" y="4230573"/>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93" name="テキスト ボックス 292"/>
            <p:cNvSpPr txBox="1"/>
            <p:nvPr/>
          </p:nvSpPr>
          <p:spPr>
            <a:xfrm>
              <a:off x="5377610" y="4408757"/>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94" name="テキスト ボックス 293"/>
            <p:cNvSpPr txBox="1"/>
            <p:nvPr/>
          </p:nvSpPr>
          <p:spPr>
            <a:xfrm>
              <a:off x="5654984" y="4408757"/>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95" name="テキスト ボックス 294"/>
            <p:cNvSpPr txBox="1"/>
            <p:nvPr/>
          </p:nvSpPr>
          <p:spPr>
            <a:xfrm>
              <a:off x="5895488" y="4408757"/>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96" name="テキスト ボックス 295"/>
            <p:cNvSpPr txBox="1"/>
            <p:nvPr/>
          </p:nvSpPr>
          <p:spPr>
            <a:xfrm>
              <a:off x="6172862" y="4408757"/>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97" name="テキスト ボックス 296"/>
            <p:cNvSpPr txBox="1"/>
            <p:nvPr/>
          </p:nvSpPr>
          <p:spPr>
            <a:xfrm>
              <a:off x="6413367" y="4408757"/>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98" name="テキスト ボックス 297"/>
            <p:cNvSpPr txBox="1"/>
            <p:nvPr/>
          </p:nvSpPr>
          <p:spPr>
            <a:xfrm>
              <a:off x="4753035" y="4408757"/>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299" name="テキスト ボックス 298"/>
            <p:cNvSpPr txBox="1"/>
            <p:nvPr/>
          </p:nvSpPr>
          <p:spPr>
            <a:xfrm rot="16200000">
              <a:off x="4059032" y="3501968"/>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Saltiness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graphicFrame>
          <p:nvGraphicFramePr>
            <p:cNvPr id="148" name="グラフ 147">
              <a:extLst>
                <a:ext uri="{FF2B5EF4-FFF2-40B4-BE49-F238E27FC236}">
                  <a16:creationId xmlns:a16="http://schemas.microsoft.com/office/drawing/2014/main" id="{00000000-0008-0000-0100-000003000000}"/>
                </a:ext>
              </a:extLst>
            </p:cNvPr>
            <p:cNvGraphicFramePr>
              <a:graphicFrameLocks/>
            </p:cNvGraphicFramePr>
            <p:nvPr>
              <p:extLst>
                <p:ext uri="{D42A27DB-BD31-4B8C-83A1-F6EECF244321}">
                  <p14:modId xmlns:p14="http://schemas.microsoft.com/office/powerpoint/2010/main" val="3466324968"/>
                </p:ext>
              </p:extLst>
            </p:nvPr>
          </p:nvGraphicFramePr>
          <p:xfrm>
            <a:off x="250202" y="5154501"/>
            <a:ext cx="2056200" cy="1321770"/>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149" name="グラフ 148">
              <a:extLst>
                <a:ext uri="{FF2B5EF4-FFF2-40B4-BE49-F238E27FC236}">
                  <a16:creationId xmlns:a16="http://schemas.microsoft.com/office/drawing/2014/main" id="{00000000-0008-0000-0100-000003000000}"/>
                </a:ext>
              </a:extLst>
            </p:cNvPr>
            <p:cNvGraphicFramePr>
              <a:graphicFrameLocks/>
            </p:cNvGraphicFramePr>
            <p:nvPr>
              <p:extLst>
                <p:ext uri="{D42A27DB-BD31-4B8C-83A1-F6EECF244321}">
                  <p14:modId xmlns:p14="http://schemas.microsoft.com/office/powerpoint/2010/main" val="3140635876"/>
                </p:ext>
              </p:extLst>
            </p:nvPr>
          </p:nvGraphicFramePr>
          <p:xfrm>
            <a:off x="2499924" y="5154501"/>
            <a:ext cx="2063491" cy="1322713"/>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150" name="グラフ 149">
              <a:extLst>
                <a:ext uri="{FF2B5EF4-FFF2-40B4-BE49-F238E27FC236}">
                  <a16:creationId xmlns:a16="http://schemas.microsoft.com/office/drawing/2014/main" id="{00000000-0008-0000-0100-000003000000}"/>
                </a:ext>
              </a:extLst>
            </p:cNvPr>
            <p:cNvGraphicFramePr>
              <a:graphicFrameLocks/>
            </p:cNvGraphicFramePr>
            <p:nvPr>
              <p:extLst>
                <p:ext uri="{D42A27DB-BD31-4B8C-83A1-F6EECF244321}">
                  <p14:modId xmlns:p14="http://schemas.microsoft.com/office/powerpoint/2010/main" val="1552844240"/>
                </p:ext>
              </p:extLst>
            </p:nvPr>
          </p:nvGraphicFramePr>
          <p:xfrm>
            <a:off x="4756936" y="5154501"/>
            <a:ext cx="2056428" cy="1325891"/>
          </p:xfrm>
          <a:graphic>
            <a:graphicData uri="http://schemas.openxmlformats.org/drawingml/2006/chart">
              <c:chart xmlns:c="http://schemas.openxmlformats.org/drawingml/2006/chart" xmlns:r="http://schemas.openxmlformats.org/officeDocument/2006/relationships" r:id="rId10"/>
            </a:graphicData>
          </a:graphic>
        </p:graphicFrame>
        <p:sp>
          <p:nvSpPr>
            <p:cNvPr id="151" name="テキスト ボックス 150"/>
            <p:cNvSpPr txBox="1"/>
            <p:nvPr/>
          </p:nvSpPr>
          <p:spPr>
            <a:xfrm>
              <a:off x="625014" y="5067598"/>
              <a:ext cx="1233103"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Hiroshima</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(N=22)</a:t>
              </a:r>
              <a:endParaRPr kumimoji="1" lang="ja-JP" altLang="en-US" sz="900" dirty="0">
                <a:latin typeface="Meiryo UI" panose="020B0604030504040204" pitchFamily="50" charset="-128"/>
                <a:ea typeface="Meiryo UI" panose="020B0604030504040204" pitchFamily="50" charset="-128"/>
              </a:endParaRPr>
            </a:p>
          </p:txBody>
        </p:sp>
        <p:sp>
          <p:nvSpPr>
            <p:cNvPr id="152" name="テキスト ボックス 151"/>
            <p:cNvSpPr txBox="1"/>
            <p:nvPr/>
          </p:nvSpPr>
          <p:spPr>
            <a:xfrm>
              <a:off x="2877587" y="5067598"/>
              <a:ext cx="1154609"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Fukuoka</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(N=40)</a:t>
              </a:r>
              <a:endParaRPr kumimoji="1" lang="ja-JP" altLang="en-US" sz="900" dirty="0">
                <a:latin typeface="Meiryo UI" panose="020B0604030504040204" pitchFamily="50" charset="-128"/>
                <a:ea typeface="Meiryo UI" panose="020B0604030504040204" pitchFamily="50" charset="-128"/>
              </a:endParaRPr>
            </a:p>
          </p:txBody>
        </p:sp>
        <p:sp>
          <p:nvSpPr>
            <p:cNvPr id="153" name="テキスト ボックス 152"/>
            <p:cNvSpPr txBox="1"/>
            <p:nvPr/>
          </p:nvSpPr>
          <p:spPr>
            <a:xfrm>
              <a:off x="5140618" y="5067598"/>
              <a:ext cx="1241025"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Kagoshima(N=35)</a:t>
              </a:r>
              <a:endParaRPr kumimoji="1" lang="ja-JP" altLang="en-US" sz="900" dirty="0">
                <a:latin typeface="Meiryo UI" panose="020B0604030504040204" pitchFamily="50" charset="-128"/>
                <a:ea typeface="Meiryo UI" panose="020B0604030504040204" pitchFamily="50" charset="-128"/>
              </a:endParaRPr>
            </a:p>
          </p:txBody>
        </p:sp>
        <p:sp>
          <p:nvSpPr>
            <p:cNvPr id="198" name="テキスト ボックス 197"/>
            <p:cNvSpPr txBox="1"/>
            <p:nvPr/>
          </p:nvSpPr>
          <p:spPr>
            <a:xfrm>
              <a:off x="633435" y="5831196"/>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199" name="テキスト ボックス 198"/>
            <p:cNvSpPr txBox="1"/>
            <p:nvPr/>
          </p:nvSpPr>
          <p:spPr>
            <a:xfrm>
              <a:off x="901219" y="5645560"/>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200" name="テキスト ボックス 199"/>
            <p:cNvSpPr txBox="1"/>
            <p:nvPr/>
          </p:nvSpPr>
          <p:spPr>
            <a:xfrm>
              <a:off x="1148282" y="5510526"/>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201" name="テキスト ボックス 200"/>
            <p:cNvSpPr txBox="1"/>
            <p:nvPr/>
          </p:nvSpPr>
          <p:spPr>
            <a:xfrm>
              <a:off x="1403054" y="5461694"/>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202" name="テキスト ボックス 201"/>
            <p:cNvSpPr txBox="1"/>
            <p:nvPr/>
          </p:nvSpPr>
          <p:spPr>
            <a:xfrm>
              <a:off x="1666388" y="5314086"/>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a:t>
              </a:r>
              <a:endParaRPr kumimoji="1" lang="ja-JP" altLang="en-US" sz="800" dirty="0">
                <a:latin typeface="Meiryo UI" panose="020B0604030504040204" pitchFamily="50" charset="-128"/>
                <a:ea typeface="Meiryo UI" panose="020B0604030504040204" pitchFamily="50" charset="-128"/>
              </a:endParaRPr>
            </a:p>
          </p:txBody>
        </p:sp>
        <p:sp>
          <p:nvSpPr>
            <p:cNvPr id="203" name="テキスト ボックス 202"/>
            <p:cNvSpPr txBox="1"/>
            <p:nvPr/>
          </p:nvSpPr>
          <p:spPr>
            <a:xfrm>
              <a:off x="1929613" y="5280010"/>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a:t>
              </a:r>
              <a:endParaRPr kumimoji="1" lang="ja-JP" altLang="en-US" sz="800" dirty="0">
                <a:latin typeface="Meiryo UI" panose="020B0604030504040204" pitchFamily="50" charset="-128"/>
                <a:ea typeface="Meiryo UI" panose="020B0604030504040204" pitchFamily="50" charset="-128"/>
              </a:endParaRPr>
            </a:p>
          </p:txBody>
        </p:sp>
        <p:sp>
          <p:nvSpPr>
            <p:cNvPr id="204" name="テキスト ボックス 203"/>
            <p:cNvSpPr txBox="1"/>
            <p:nvPr/>
          </p:nvSpPr>
          <p:spPr>
            <a:xfrm>
              <a:off x="2847393" y="5859198"/>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205" name="テキスト ボックス 204"/>
            <p:cNvSpPr txBox="1"/>
            <p:nvPr/>
          </p:nvSpPr>
          <p:spPr>
            <a:xfrm>
              <a:off x="3106204" y="5615752"/>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206" name="テキスト ボックス 205"/>
            <p:cNvSpPr txBox="1"/>
            <p:nvPr/>
          </p:nvSpPr>
          <p:spPr>
            <a:xfrm>
              <a:off x="3359984" y="5461694"/>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207" name="テキスト ボックス 206"/>
            <p:cNvSpPr txBox="1"/>
            <p:nvPr/>
          </p:nvSpPr>
          <p:spPr>
            <a:xfrm>
              <a:off x="3633308" y="5461694"/>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208" name="テキスト ボックス 207"/>
            <p:cNvSpPr txBox="1"/>
            <p:nvPr/>
          </p:nvSpPr>
          <p:spPr>
            <a:xfrm>
              <a:off x="3886214" y="5276908"/>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a:t>
              </a:r>
              <a:endParaRPr kumimoji="1" lang="ja-JP" altLang="en-US" sz="800" dirty="0">
                <a:latin typeface="Meiryo UI" panose="020B0604030504040204" pitchFamily="50" charset="-128"/>
                <a:ea typeface="Meiryo UI" panose="020B0604030504040204" pitchFamily="50" charset="-128"/>
              </a:endParaRPr>
            </a:p>
          </p:txBody>
        </p:sp>
        <p:sp>
          <p:nvSpPr>
            <p:cNvPr id="209" name="テキスト ボックス 208"/>
            <p:cNvSpPr txBox="1"/>
            <p:nvPr/>
          </p:nvSpPr>
          <p:spPr>
            <a:xfrm>
              <a:off x="4137473" y="5305394"/>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a:t>
              </a:r>
              <a:endParaRPr kumimoji="1" lang="ja-JP" altLang="en-US" sz="800" dirty="0">
                <a:latin typeface="Meiryo UI" panose="020B0604030504040204" pitchFamily="50" charset="-128"/>
                <a:ea typeface="Meiryo UI" panose="020B0604030504040204" pitchFamily="50" charset="-128"/>
              </a:endParaRPr>
            </a:p>
          </p:txBody>
        </p:sp>
        <p:sp>
          <p:nvSpPr>
            <p:cNvPr id="210" name="テキスト ボックス 209"/>
            <p:cNvSpPr txBox="1"/>
            <p:nvPr/>
          </p:nvSpPr>
          <p:spPr>
            <a:xfrm>
              <a:off x="5153568" y="5966920"/>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211" name="テキスト ボックス 210"/>
            <p:cNvSpPr txBox="1"/>
            <p:nvPr/>
          </p:nvSpPr>
          <p:spPr>
            <a:xfrm>
              <a:off x="5395564" y="5731740"/>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212" name="テキスト ボックス 211"/>
            <p:cNvSpPr txBox="1"/>
            <p:nvPr/>
          </p:nvSpPr>
          <p:spPr>
            <a:xfrm>
              <a:off x="5667126" y="5543751"/>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213" name="テキスト ボックス 212"/>
            <p:cNvSpPr txBox="1"/>
            <p:nvPr/>
          </p:nvSpPr>
          <p:spPr>
            <a:xfrm>
              <a:off x="5913970" y="5451151"/>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a:t>
              </a:r>
              <a:endParaRPr kumimoji="1" lang="ja-JP" altLang="en-US" sz="800" dirty="0">
                <a:latin typeface="Meiryo UI" panose="020B0604030504040204" pitchFamily="50" charset="-128"/>
                <a:ea typeface="Meiryo UI" panose="020B0604030504040204" pitchFamily="50" charset="-128"/>
              </a:endParaRPr>
            </a:p>
          </p:txBody>
        </p:sp>
        <p:sp>
          <p:nvSpPr>
            <p:cNvPr id="214" name="テキスト ボックス 213"/>
            <p:cNvSpPr txBox="1"/>
            <p:nvPr/>
          </p:nvSpPr>
          <p:spPr>
            <a:xfrm>
              <a:off x="6185298" y="5270068"/>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e</a:t>
              </a:r>
              <a:endParaRPr kumimoji="1" lang="ja-JP" altLang="en-US" sz="800" dirty="0">
                <a:latin typeface="Meiryo UI" panose="020B0604030504040204" pitchFamily="50" charset="-128"/>
                <a:ea typeface="Meiryo UI" panose="020B0604030504040204" pitchFamily="50" charset="-128"/>
              </a:endParaRPr>
            </a:p>
          </p:txBody>
        </p:sp>
        <p:sp>
          <p:nvSpPr>
            <p:cNvPr id="215" name="テキスト ボックス 214"/>
            <p:cNvSpPr txBox="1"/>
            <p:nvPr/>
          </p:nvSpPr>
          <p:spPr>
            <a:xfrm>
              <a:off x="6430434" y="5259253"/>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e</a:t>
              </a:r>
              <a:endParaRPr kumimoji="1" lang="ja-JP" altLang="en-US" sz="800" dirty="0">
                <a:latin typeface="Meiryo UI" panose="020B0604030504040204" pitchFamily="50" charset="-128"/>
                <a:ea typeface="Meiryo UI" panose="020B0604030504040204" pitchFamily="50" charset="-128"/>
              </a:endParaRPr>
            </a:p>
          </p:txBody>
        </p:sp>
        <p:sp>
          <p:nvSpPr>
            <p:cNvPr id="300" name="テキスト ボックス 299"/>
            <p:cNvSpPr txBox="1"/>
            <p:nvPr/>
          </p:nvSpPr>
          <p:spPr>
            <a:xfrm>
              <a:off x="273192" y="6480324"/>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301" name="テキスト ボックス 300"/>
            <p:cNvSpPr txBox="1"/>
            <p:nvPr/>
          </p:nvSpPr>
          <p:spPr>
            <a:xfrm>
              <a:off x="575745" y="6480324"/>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302" name="テキスト ボックス 301"/>
            <p:cNvSpPr txBox="1"/>
            <p:nvPr/>
          </p:nvSpPr>
          <p:spPr>
            <a:xfrm>
              <a:off x="633465" y="6658508"/>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03" name="テキスト ボックス 302"/>
            <p:cNvSpPr txBox="1"/>
            <p:nvPr/>
          </p:nvSpPr>
          <p:spPr>
            <a:xfrm>
              <a:off x="854507" y="6480324"/>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304" name="テキスト ボックス 303"/>
            <p:cNvSpPr txBox="1"/>
            <p:nvPr/>
          </p:nvSpPr>
          <p:spPr>
            <a:xfrm>
              <a:off x="1108805" y="6480324"/>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305" name="テキスト ボックス 304"/>
            <p:cNvSpPr txBox="1"/>
            <p:nvPr/>
          </p:nvSpPr>
          <p:spPr>
            <a:xfrm>
              <a:off x="1363103" y="6480324"/>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306" name="テキスト ボックス 305"/>
            <p:cNvSpPr txBox="1"/>
            <p:nvPr/>
          </p:nvSpPr>
          <p:spPr>
            <a:xfrm>
              <a:off x="1617401" y="6480324"/>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307" name="テキスト ボックス 306"/>
            <p:cNvSpPr txBox="1"/>
            <p:nvPr/>
          </p:nvSpPr>
          <p:spPr>
            <a:xfrm>
              <a:off x="1868851" y="6480324"/>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308" name="テキスト ボックス 307"/>
            <p:cNvSpPr txBox="1"/>
            <p:nvPr/>
          </p:nvSpPr>
          <p:spPr>
            <a:xfrm>
              <a:off x="873969" y="6658508"/>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09" name="テキスト ボックス 308"/>
            <p:cNvSpPr txBox="1"/>
            <p:nvPr/>
          </p:nvSpPr>
          <p:spPr>
            <a:xfrm>
              <a:off x="1151343" y="6658508"/>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10" name="テキスト ボックス 309"/>
            <p:cNvSpPr txBox="1"/>
            <p:nvPr/>
          </p:nvSpPr>
          <p:spPr>
            <a:xfrm>
              <a:off x="1391847" y="6658508"/>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11" name="テキスト ボックス 310"/>
            <p:cNvSpPr txBox="1"/>
            <p:nvPr/>
          </p:nvSpPr>
          <p:spPr>
            <a:xfrm>
              <a:off x="1669221" y="6658508"/>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12" name="テキスト ボックス 311"/>
            <p:cNvSpPr txBox="1"/>
            <p:nvPr/>
          </p:nvSpPr>
          <p:spPr>
            <a:xfrm>
              <a:off x="1909726" y="6658508"/>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13" name="テキスト ボックス 312"/>
            <p:cNvSpPr txBox="1"/>
            <p:nvPr/>
          </p:nvSpPr>
          <p:spPr>
            <a:xfrm>
              <a:off x="274795" y="6658508"/>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314" name="テキスト ボックス 313"/>
            <p:cNvSpPr txBox="1"/>
            <p:nvPr/>
          </p:nvSpPr>
          <p:spPr>
            <a:xfrm rot="16200000">
              <a:off x="-429942" y="5747531"/>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Saltiness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315" name="テキスト ボックス 314"/>
            <p:cNvSpPr txBox="1"/>
            <p:nvPr/>
          </p:nvSpPr>
          <p:spPr>
            <a:xfrm>
              <a:off x="2490371" y="6480324"/>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316" name="テキスト ボックス 315"/>
            <p:cNvSpPr txBox="1"/>
            <p:nvPr/>
          </p:nvSpPr>
          <p:spPr>
            <a:xfrm>
              <a:off x="2809858" y="6480324"/>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317" name="テキスト ボックス 316"/>
            <p:cNvSpPr txBox="1"/>
            <p:nvPr/>
          </p:nvSpPr>
          <p:spPr>
            <a:xfrm>
              <a:off x="2867578" y="6658508"/>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18" name="テキスト ボックス 317"/>
            <p:cNvSpPr txBox="1"/>
            <p:nvPr/>
          </p:nvSpPr>
          <p:spPr>
            <a:xfrm>
              <a:off x="3088620" y="6480324"/>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319" name="テキスト ボックス 318"/>
            <p:cNvSpPr txBox="1"/>
            <p:nvPr/>
          </p:nvSpPr>
          <p:spPr>
            <a:xfrm>
              <a:off x="3342918" y="6480324"/>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320" name="テキスト ボックス 319"/>
            <p:cNvSpPr txBox="1"/>
            <p:nvPr/>
          </p:nvSpPr>
          <p:spPr>
            <a:xfrm>
              <a:off x="3597216" y="6480324"/>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321" name="テキスト ボックス 320"/>
            <p:cNvSpPr txBox="1"/>
            <p:nvPr/>
          </p:nvSpPr>
          <p:spPr>
            <a:xfrm>
              <a:off x="3851514" y="6480324"/>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322" name="テキスト ボックス 321"/>
            <p:cNvSpPr txBox="1"/>
            <p:nvPr/>
          </p:nvSpPr>
          <p:spPr>
            <a:xfrm>
              <a:off x="4102964" y="6480324"/>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323" name="テキスト ボックス 322"/>
            <p:cNvSpPr txBox="1"/>
            <p:nvPr/>
          </p:nvSpPr>
          <p:spPr>
            <a:xfrm>
              <a:off x="3108082" y="6658508"/>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24" name="テキスト ボックス 323"/>
            <p:cNvSpPr txBox="1"/>
            <p:nvPr/>
          </p:nvSpPr>
          <p:spPr>
            <a:xfrm>
              <a:off x="3385456" y="6658508"/>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25" name="テキスト ボックス 324"/>
            <p:cNvSpPr txBox="1"/>
            <p:nvPr/>
          </p:nvSpPr>
          <p:spPr>
            <a:xfrm>
              <a:off x="3625960" y="6658508"/>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26" name="テキスト ボックス 325"/>
            <p:cNvSpPr txBox="1"/>
            <p:nvPr/>
          </p:nvSpPr>
          <p:spPr>
            <a:xfrm>
              <a:off x="3903334" y="6658508"/>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27" name="テキスト ボックス 326"/>
            <p:cNvSpPr txBox="1"/>
            <p:nvPr/>
          </p:nvSpPr>
          <p:spPr>
            <a:xfrm>
              <a:off x="4143839" y="6658508"/>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28" name="テキスト ボックス 327"/>
            <p:cNvSpPr txBox="1"/>
            <p:nvPr/>
          </p:nvSpPr>
          <p:spPr>
            <a:xfrm>
              <a:off x="2491974" y="6658508"/>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329" name="テキスト ボックス 328"/>
            <p:cNvSpPr txBox="1"/>
            <p:nvPr/>
          </p:nvSpPr>
          <p:spPr>
            <a:xfrm rot="16200000">
              <a:off x="1814545" y="5747531"/>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Saltiness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330" name="テキスト ボックス 329"/>
            <p:cNvSpPr txBox="1"/>
            <p:nvPr/>
          </p:nvSpPr>
          <p:spPr>
            <a:xfrm>
              <a:off x="4762166" y="6476136"/>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331" name="テキスト ボックス 330"/>
            <p:cNvSpPr txBox="1"/>
            <p:nvPr/>
          </p:nvSpPr>
          <p:spPr>
            <a:xfrm>
              <a:off x="5073186" y="6476136"/>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332" name="テキスト ボックス 331"/>
            <p:cNvSpPr txBox="1"/>
            <p:nvPr/>
          </p:nvSpPr>
          <p:spPr>
            <a:xfrm>
              <a:off x="5130906" y="6654320"/>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33" name="テキスト ボックス 332"/>
            <p:cNvSpPr txBox="1"/>
            <p:nvPr/>
          </p:nvSpPr>
          <p:spPr>
            <a:xfrm>
              <a:off x="5351948" y="6476136"/>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334" name="テキスト ボックス 333"/>
            <p:cNvSpPr txBox="1"/>
            <p:nvPr/>
          </p:nvSpPr>
          <p:spPr>
            <a:xfrm>
              <a:off x="5606246" y="6476136"/>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335" name="テキスト ボックス 334"/>
            <p:cNvSpPr txBox="1"/>
            <p:nvPr/>
          </p:nvSpPr>
          <p:spPr>
            <a:xfrm>
              <a:off x="5860544" y="6476136"/>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336" name="テキスト ボックス 335"/>
            <p:cNvSpPr txBox="1"/>
            <p:nvPr/>
          </p:nvSpPr>
          <p:spPr>
            <a:xfrm>
              <a:off x="6114842" y="6476136"/>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337" name="テキスト ボックス 336"/>
            <p:cNvSpPr txBox="1"/>
            <p:nvPr/>
          </p:nvSpPr>
          <p:spPr>
            <a:xfrm>
              <a:off x="6366292" y="6476136"/>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338" name="テキスト ボックス 337"/>
            <p:cNvSpPr txBox="1"/>
            <p:nvPr/>
          </p:nvSpPr>
          <p:spPr>
            <a:xfrm>
              <a:off x="5371410" y="6654320"/>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39" name="テキスト ボックス 338"/>
            <p:cNvSpPr txBox="1"/>
            <p:nvPr/>
          </p:nvSpPr>
          <p:spPr>
            <a:xfrm>
              <a:off x="5648784" y="6654320"/>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40" name="テキスト ボックス 339"/>
            <p:cNvSpPr txBox="1"/>
            <p:nvPr/>
          </p:nvSpPr>
          <p:spPr>
            <a:xfrm>
              <a:off x="5889288" y="6654320"/>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41" name="テキスト ボックス 340"/>
            <p:cNvSpPr txBox="1"/>
            <p:nvPr/>
          </p:nvSpPr>
          <p:spPr>
            <a:xfrm>
              <a:off x="6166662" y="6654320"/>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42" name="テキスト ボックス 341"/>
            <p:cNvSpPr txBox="1"/>
            <p:nvPr/>
          </p:nvSpPr>
          <p:spPr>
            <a:xfrm>
              <a:off x="6407167" y="6654320"/>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43" name="テキスト ボックス 342"/>
            <p:cNvSpPr txBox="1"/>
            <p:nvPr/>
          </p:nvSpPr>
          <p:spPr>
            <a:xfrm>
              <a:off x="4763769" y="6654320"/>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344" name="テキスト ボックス 343"/>
            <p:cNvSpPr txBox="1"/>
            <p:nvPr/>
          </p:nvSpPr>
          <p:spPr>
            <a:xfrm rot="16200000">
              <a:off x="4059032" y="5747531"/>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Saltiness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grpSp>
      <p:sp>
        <p:nvSpPr>
          <p:cNvPr id="232" name="正方形/長方形 231"/>
          <p:cNvSpPr/>
          <p:nvPr/>
        </p:nvSpPr>
        <p:spPr>
          <a:xfrm>
            <a:off x="235092" y="7282161"/>
            <a:ext cx="6527356" cy="1123384"/>
          </a:xfrm>
          <a:prstGeom prst="rect">
            <a:avLst/>
          </a:prstGeom>
        </p:spPr>
        <p:txBody>
          <a:bodyPr wrap="square">
            <a:spAutoFit/>
          </a:bodyPr>
          <a:lstStyle/>
          <a:p>
            <a:pPr algn="just"/>
            <a:r>
              <a:rPr lang="en-US" altLang="ja-JP" sz="1400" dirty="0"/>
              <a:t>Supp. Fig. 1–A   Mean and SE of saltiness VAS rating</a:t>
            </a:r>
            <a:r>
              <a:rPr lang="ja-JP" altLang="en-US" sz="1400" dirty="0"/>
              <a:t> </a:t>
            </a:r>
            <a:r>
              <a:rPr lang="en-US" altLang="ja-JP" sz="1400" dirty="0"/>
              <a:t>by university students</a:t>
            </a:r>
          </a:p>
          <a:p>
            <a:pPr algn="just">
              <a:spcBef>
                <a:spcPts val="600"/>
              </a:spcBef>
            </a:pPr>
            <a:r>
              <a:rPr lang="en-US" altLang="ja-JP" sz="1200" dirty="0"/>
              <a:t>The ratings of saltiness of the six samples among 257 participants and at each of the eight universities. The significant differences between each rating score are indicated by alphabetic superscripts. A column is significantly different from others that do not have the same alphabetic superscript according to Tukey’s test (</a:t>
            </a:r>
            <a:r>
              <a:rPr lang="en-US" altLang="ja-JP" sz="1200" i="1" dirty="0"/>
              <a:t>P</a:t>
            </a:r>
            <a:r>
              <a:rPr lang="en-US" altLang="ja-JP" sz="1200" dirty="0"/>
              <a:t>&lt;0.05). *:</a:t>
            </a:r>
            <a:r>
              <a:rPr lang="en-US" altLang="ja-JP" sz="1200" i="1" dirty="0"/>
              <a:t> P </a:t>
            </a:r>
            <a:r>
              <a:rPr lang="en-US" altLang="ja-JP" sz="1200" dirty="0"/>
              <a:t>for repeated-measures ANOVA.</a:t>
            </a:r>
            <a:endParaRPr lang="ja-JP" altLang="en-US" sz="1200" dirty="0"/>
          </a:p>
        </p:txBody>
      </p:sp>
      <p:sp>
        <p:nvSpPr>
          <p:cNvPr id="233" name="正方形/長方形 232"/>
          <p:cNvSpPr/>
          <p:nvPr/>
        </p:nvSpPr>
        <p:spPr>
          <a:xfrm>
            <a:off x="-15883" y="299500"/>
            <a:ext cx="843573" cy="3160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a:t>
            </a:r>
            <a:endParaRPr kumimoji="1" lang="ja-JP" altLang="en-US" sz="1600" dirty="0">
              <a:solidFill>
                <a:schemeClr val="tx1"/>
              </a:solidFill>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6EDFA719-3477-42CF-BE7E-299A6A7D80D2}"/>
              </a:ext>
            </a:extLst>
          </p:cNvPr>
          <p:cNvSpPr txBox="1"/>
          <p:nvPr/>
        </p:nvSpPr>
        <p:spPr>
          <a:xfrm>
            <a:off x="634020" y="851070"/>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&lt; 0.0001*</a:t>
            </a:r>
            <a:endParaRPr kumimoji="1" lang="ja-JP" altLang="en-US" sz="800" dirty="0">
              <a:latin typeface="Meiryo UI" panose="020B0604030504040204" pitchFamily="50" charset="-128"/>
              <a:ea typeface="Meiryo UI" panose="020B0604030504040204" pitchFamily="50" charset="-128"/>
            </a:endParaRPr>
          </a:p>
        </p:txBody>
      </p:sp>
      <p:sp>
        <p:nvSpPr>
          <p:cNvPr id="234" name="テキスト ボックス 233">
            <a:extLst>
              <a:ext uri="{FF2B5EF4-FFF2-40B4-BE49-F238E27FC236}">
                <a16:creationId xmlns:a16="http://schemas.microsoft.com/office/drawing/2014/main" id="{0A834A5F-68A5-4677-968C-872F77C84723}"/>
              </a:ext>
            </a:extLst>
          </p:cNvPr>
          <p:cNvSpPr txBox="1"/>
          <p:nvPr/>
        </p:nvSpPr>
        <p:spPr>
          <a:xfrm>
            <a:off x="2863748" y="851070"/>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 </a:t>
            </a:r>
            <a:r>
              <a:rPr kumimoji="1" lang="en-US" altLang="ja-JP" sz="800" dirty="0">
                <a:latin typeface="Meiryo UI" panose="020B0604030504040204" pitchFamily="50" charset="-128"/>
                <a:ea typeface="Meiryo UI" panose="020B0604030504040204" pitchFamily="50" charset="-128"/>
              </a:rPr>
              <a:t>&lt; 0.0001*</a:t>
            </a:r>
            <a:endParaRPr kumimoji="1" lang="ja-JP" altLang="en-US" sz="800" dirty="0">
              <a:latin typeface="Meiryo UI" panose="020B0604030504040204" pitchFamily="50" charset="-128"/>
              <a:ea typeface="Meiryo UI" panose="020B0604030504040204" pitchFamily="50" charset="-128"/>
            </a:endParaRPr>
          </a:p>
        </p:txBody>
      </p:sp>
      <p:sp>
        <p:nvSpPr>
          <p:cNvPr id="235" name="テキスト ボックス 234">
            <a:extLst>
              <a:ext uri="{FF2B5EF4-FFF2-40B4-BE49-F238E27FC236}">
                <a16:creationId xmlns:a16="http://schemas.microsoft.com/office/drawing/2014/main" id="{C0131396-876E-4831-92D9-A54B4EA8CDB8}"/>
              </a:ext>
            </a:extLst>
          </p:cNvPr>
          <p:cNvSpPr txBox="1"/>
          <p:nvPr/>
        </p:nvSpPr>
        <p:spPr>
          <a:xfrm>
            <a:off x="5164857" y="851070"/>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&lt; 0.0001*</a:t>
            </a:r>
            <a:endParaRPr kumimoji="1" lang="ja-JP" altLang="en-US" sz="800" dirty="0">
              <a:latin typeface="Meiryo UI" panose="020B0604030504040204" pitchFamily="50" charset="-128"/>
              <a:ea typeface="Meiryo UI" panose="020B0604030504040204" pitchFamily="50" charset="-128"/>
            </a:endParaRPr>
          </a:p>
        </p:txBody>
      </p:sp>
      <p:sp>
        <p:nvSpPr>
          <p:cNvPr id="236" name="テキスト ボックス 235">
            <a:extLst>
              <a:ext uri="{FF2B5EF4-FFF2-40B4-BE49-F238E27FC236}">
                <a16:creationId xmlns:a16="http://schemas.microsoft.com/office/drawing/2014/main" id="{A2353881-3291-49CF-B75F-49F0DDFB80D0}"/>
              </a:ext>
            </a:extLst>
          </p:cNvPr>
          <p:cNvSpPr txBox="1"/>
          <p:nvPr/>
        </p:nvSpPr>
        <p:spPr>
          <a:xfrm>
            <a:off x="634020" y="3073597"/>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 </a:t>
            </a:r>
            <a:r>
              <a:rPr kumimoji="1" lang="en-US" altLang="ja-JP" sz="800" dirty="0">
                <a:latin typeface="Meiryo UI" panose="020B0604030504040204" pitchFamily="50" charset="-128"/>
                <a:ea typeface="Meiryo UI" panose="020B0604030504040204" pitchFamily="50" charset="-128"/>
              </a:rPr>
              <a:t>&lt; 0.0001*</a:t>
            </a:r>
            <a:endParaRPr kumimoji="1" lang="ja-JP" altLang="en-US" sz="800" dirty="0">
              <a:latin typeface="Meiryo UI" panose="020B0604030504040204" pitchFamily="50" charset="-128"/>
              <a:ea typeface="Meiryo UI" panose="020B0604030504040204" pitchFamily="50" charset="-128"/>
            </a:endParaRPr>
          </a:p>
        </p:txBody>
      </p:sp>
      <p:sp>
        <p:nvSpPr>
          <p:cNvPr id="237" name="テキスト ボックス 236">
            <a:extLst>
              <a:ext uri="{FF2B5EF4-FFF2-40B4-BE49-F238E27FC236}">
                <a16:creationId xmlns:a16="http://schemas.microsoft.com/office/drawing/2014/main" id="{97F331FC-CE66-49E0-B1A9-763823424F77}"/>
              </a:ext>
            </a:extLst>
          </p:cNvPr>
          <p:cNvSpPr txBox="1"/>
          <p:nvPr/>
        </p:nvSpPr>
        <p:spPr>
          <a:xfrm>
            <a:off x="2863748" y="3073597"/>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 </a:t>
            </a:r>
            <a:r>
              <a:rPr kumimoji="1" lang="en-US" altLang="ja-JP" sz="800" dirty="0">
                <a:latin typeface="Meiryo UI" panose="020B0604030504040204" pitchFamily="50" charset="-128"/>
                <a:ea typeface="Meiryo UI" panose="020B0604030504040204" pitchFamily="50" charset="-128"/>
              </a:rPr>
              <a:t>&lt; 0.0001*</a:t>
            </a:r>
            <a:endParaRPr kumimoji="1" lang="ja-JP" altLang="en-US" sz="800" dirty="0">
              <a:latin typeface="Meiryo UI" panose="020B0604030504040204" pitchFamily="50" charset="-128"/>
              <a:ea typeface="Meiryo UI" panose="020B0604030504040204" pitchFamily="50" charset="-128"/>
            </a:endParaRPr>
          </a:p>
        </p:txBody>
      </p:sp>
      <p:sp>
        <p:nvSpPr>
          <p:cNvPr id="238" name="テキスト ボックス 237">
            <a:extLst>
              <a:ext uri="{FF2B5EF4-FFF2-40B4-BE49-F238E27FC236}">
                <a16:creationId xmlns:a16="http://schemas.microsoft.com/office/drawing/2014/main" id="{B51986A3-571E-49F3-BEBD-F5F2F82A65AB}"/>
              </a:ext>
            </a:extLst>
          </p:cNvPr>
          <p:cNvSpPr txBox="1"/>
          <p:nvPr/>
        </p:nvSpPr>
        <p:spPr>
          <a:xfrm>
            <a:off x="5164857" y="3073597"/>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&lt; 0.0001*</a:t>
            </a:r>
            <a:endParaRPr kumimoji="1" lang="ja-JP" altLang="en-US" sz="800" dirty="0">
              <a:latin typeface="Meiryo UI" panose="020B0604030504040204" pitchFamily="50" charset="-128"/>
              <a:ea typeface="Meiryo UI" panose="020B0604030504040204" pitchFamily="50" charset="-128"/>
            </a:endParaRPr>
          </a:p>
        </p:txBody>
      </p:sp>
      <p:sp>
        <p:nvSpPr>
          <p:cNvPr id="239" name="テキスト ボックス 238">
            <a:extLst>
              <a:ext uri="{FF2B5EF4-FFF2-40B4-BE49-F238E27FC236}">
                <a16:creationId xmlns:a16="http://schemas.microsoft.com/office/drawing/2014/main" id="{B922CD7E-F3D3-406F-9B1A-AF036626B05E}"/>
              </a:ext>
            </a:extLst>
          </p:cNvPr>
          <p:cNvSpPr txBox="1"/>
          <p:nvPr/>
        </p:nvSpPr>
        <p:spPr>
          <a:xfrm>
            <a:off x="615595" y="5303926"/>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&lt; 0.0001*</a:t>
            </a:r>
            <a:endParaRPr kumimoji="1" lang="ja-JP" altLang="en-US" sz="800" dirty="0">
              <a:latin typeface="Meiryo UI" panose="020B0604030504040204" pitchFamily="50" charset="-128"/>
              <a:ea typeface="Meiryo UI" panose="020B0604030504040204" pitchFamily="50" charset="-128"/>
            </a:endParaRPr>
          </a:p>
        </p:txBody>
      </p:sp>
      <p:sp>
        <p:nvSpPr>
          <p:cNvPr id="345" name="テキスト ボックス 344">
            <a:extLst>
              <a:ext uri="{FF2B5EF4-FFF2-40B4-BE49-F238E27FC236}">
                <a16:creationId xmlns:a16="http://schemas.microsoft.com/office/drawing/2014/main" id="{FA36FA6D-84BC-41C4-AA39-CCDEBDDC2509}"/>
              </a:ext>
            </a:extLst>
          </p:cNvPr>
          <p:cNvSpPr txBox="1"/>
          <p:nvPr/>
        </p:nvSpPr>
        <p:spPr>
          <a:xfrm>
            <a:off x="2845323" y="5303926"/>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&lt; 0.0001*</a:t>
            </a:r>
            <a:endParaRPr kumimoji="1" lang="ja-JP" altLang="en-US" sz="800" dirty="0">
              <a:latin typeface="Meiryo UI" panose="020B0604030504040204" pitchFamily="50" charset="-128"/>
              <a:ea typeface="Meiryo UI" panose="020B0604030504040204" pitchFamily="50" charset="-128"/>
            </a:endParaRPr>
          </a:p>
        </p:txBody>
      </p:sp>
      <p:sp>
        <p:nvSpPr>
          <p:cNvPr id="346" name="テキスト ボックス 345">
            <a:extLst>
              <a:ext uri="{FF2B5EF4-FFF2-40B4-BE49-F238E27FC236}">
                <a16:creationId xmlns:a16="http://schemas.microsoft.com/office/drawing/2014/main" id="{958BDDE9-7E74-4F67-9438-FDDD87E8C467}"/>
              </a:ext>
            </a:extLst>
          </p:cNvPr>
          <p:cNvSpPr txBox="1"/>
          <p:nvPr/>
        </p:nvSpPr>
        <p:spPr>
          <a:xfrm>
            <a:off x="5146432" y="5303926"/>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&lt; 0.0001*</a:t>
            </a:r>
            <a:endParaRPr kumimoji="1" lang="ja-JP" altLang="en-US" sz="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002477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p:cNvGrpSpPr/>
          <p:nvPr/>
        </p:nvGrpSpPr>
        <p:grpSpPr>
          <a:xfrm>
            <a:off x="6695" y="311223"/>
            <a:ext cx="6805203" cy="6574452"/>
            <a:chOff x="-15883" y="311223"/>
            <a:chExt cx="6805203" cy="6574452"/>
          </a:xfrm>
        </p:grpSpPr>
        <p:graphicFrame>
          <p:nvGraphicFramePr>
            <p:cNvPr id="431" name="グラフ 430">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473436210"/>
                </p:ext>
              </p:extLst>
            </p:nvPr>
          </p:nvGraphicFramePr>
          <p:xfrm>
            <a:off x="4716665" y="5152221"/>
            <a:ext cx="2072655" cy="132602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30" name="グラフ 429">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1685622198"/>
                </p:ext>
              </p:extLst>
            </p:nvPr>
          </p:nvGraphicFramePr>
          <p:xfrm>
            <a:off x="2468974" y="5152221"/>
            <a:ext cx="2070764" cy="132914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29" name="グラフ 428">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3720365208"/>
                </p:ext>
              </p:extLst>
            </p:nvPr>
          </p:nvGraphicFramePr>
          <p:xfrm>
            <a:off x="236863" y="5152221"/>
            <a:ext cx="2055184" cy="132561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28" name="グラフ 427">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1961102515"/>
                </p:ext>
              </p:extLst>
            </p:nvPr>
          </p:nvGraphicFramePr>
          <p:xfrm>
            <a:off x="4713099" y="2928762"/>
            <a:ext cx="2076221" cy="1333143"/>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27" name="グラフ 426">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3881283216"/>
                </p:ext>
              </p:extLst>
            </p:nvPr>
          </p:nvGraphicFramePr>
          <p:xfrm>
            <a:off x="2474883" y="2915752"/>
            <a:ext cx="2055677" cy="1330657"/>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414" name="グラフ 413">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3303741824"/>
                </p:ext>
              </p:extLst>
            </p:nvPr>
          </p:nvGraphicFramePr>
          <p:xfrm>
            <a:off x="236863" y="2928762"/>
            <a:ext cx="2055481" cy="1325638"/>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347" name="グラフ 346">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863170749"/>
                </p:ext>
              </p:extLst>
            </p:nvPr>
          </p:nvGraphicFramePr>
          <p:xfrm>
            <a:off x="4709627" y="722886"/>
            <a:ext cx="2079693" cy="1318475"/>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346" name="グラフ 345">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14360198"/>
                </p:ext>
              </p:extLst>
            </p:nvPr>
          </p:nvGraphicFramePr>
          <p:xfrm>
            <a:off x="2471644" y="722886"/>
            <a:ext cx="2070764" cy="1323540"/>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345" name="グラフ 344">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1079846507"/>
                </p:ext>
              </p:extLst>
            </p:nvPr>
          </p:nvGraphicFramePr>
          <p:xfrm>
            <a:off x="236863" y="722886"/>
            <a:ext cx="2067563" cy="1321505"/>
          </p:xfrm>
          <a:graphic>
            <a:graphicData uri="http://schemas.openxmlformats.org/drawingml/2006/chart">
              <c:chart xmlns:c="http://schemas.openxmlformats.org/drawingml/2006/chart" xmlns:r="http://schemas.openxmlformats.org/officeDocument/2006/relationships" r:id="rId10"/>
            </a:graphicData>
          </a:graphic>
        </p:graphicFrame>
        <p:sp>
          <p:nvSpPr>
            <p:cNvPr id="9" name="テキスト ボックス 8"/>
            <p:cNvSpPr txBox="1"/>
            <p:nvPr/>
          </p:nvSpPr>
          <p:spPr>
            <a:xfrm>
              <a:off x="266172" y="2014172"/>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68725" y="2014172"/>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626445" y="2192356"/>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12" name="テキスト ボックス 11"/>
            <p:cNvSpPr txBox="1"/>
            <p:nvPr/>
          </p:nvSpPr>
          <p:spPr>
            <a:xfrm>
              <a:off x="847487" y="2014172"/>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13" name="テキスト ボックス 12"/>
            <p:cNvSpPr txBox="1"/>
            <p:nvPr/>
          </p:nvSpPr>
          <p:spPr>
            <a:xfrm>
              <a:off x="1101785" y="2014172"/>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1356083" y="2014172"/>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15" name="テキスト ボックス 14"/>
            <p:cNvSpPr txBox="1"/>
            <p:nvPr/>
          </p:nvSpPr>
          <p:spPr>
            <a:xfrm>
              <a:off x="1610381" y="2014172"/>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16" name="テキスト ボックス 15"/>
            <p:cNvSpPr txBox="1"/>
            <p:nvPr/>
          </p:nvSpPr>
          <p:spPr>
            <a:xfrm>
              <a:off x="1861831" y="2014172"/>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17" name="テキスト ボックス 16"/>
            <p:cNvSpPr txBox="1"/>
            <p:nvPr/>
          </p:nvSpPr>
          <p:spPr>
            <a:xfrm>
              <a:off x="866949" y="2192356"/>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18" name="テキスト ボックス 17"/>
            <p:cNvSpPr txBox="1"/>
            <p:nvPr/>
          </p:nvSpPr>
          <p:spPr>
            <a:xfrm>
              <a:off x="1144323" y="2192356"/>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19" name="テキスト ボックス 18"/>
            <p:cNvSpPr txBox="1"/>
            <p:nvPr/>
          </p:nvSpPr>
          <p:spPr>
            <a:xfrm>
              <a:off x="1384827" y="2192356"/>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0" name="テキスト ボックス 19"/>
            <p:cNvSpPr txBox="1"/>
            <p:nvPr/>
          </p:nvSpPr>
          <p:spPr>
            <a:xfrm>
              <a:off x="1662201" y="2192356"/>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1" name="テキスト ボックス 20"/>
            <p:cNvSpPr txBox="1"/>
            <p:nvPr/>
          </p:nvSpPr>
          <p:spPr>
            <a:xfrm>
              <a:off x="1902706" y="2192356"/>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267775" y="2192356"/>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51" name="テキスト ボックス 50"/>
            <p:cNvSpPr txBox="1"/>
            <p:nvPr/>
          </p:nvSpPr>
          <p:spPr>
            <a:xfrm>
              <a:off x="629656" y="1372339"/>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52" name="テキスト ボックス 51"/>
            <p:cNvSpPr txBox="1"/>
            <p:nvPr/>
          </p:nvSpPr>
          <p:spPr>
            <a:xfrm>
              <a:off x="885425" y="1061290"/>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1142770" y="1219107"/>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1398561" y="1083612"/>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1665500" y="1244263"/>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a:t>
              </a:r>
              <a:endParaRPr kumimoji="1" lang="ja-JP" altLang="en-US" sz="800" dirty="0">
                <a:latin typeface="Meiryo UI" panose="020B0604030504040204" pitchFamily="50" charset="-128"/>
                <a:ea typeface="Meiryo UI" panose="020B0604030504040204" pitchFamily="50" charset="-128"/>
              </a:endParaRPr>
            </a:p>
          </p:txBody>
        </p:sp>
        <p:sp>
          <p:nvSpPr>
            <p:cNvPr id="56" name="テキスト ボックス 55"/>
            <p:cNvSpPr txBox="1"/>
            <p:nvPr/>
          </p:nvSpPr>
          <p:spPr>
            <a:xfrm>
              <a:off x="2820824" y="1285607"/>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57" name="テキスト ボックス 56"/>
            <p:cNvSpPr txBox="1"/>
            <p:nvPr/>
          </p:nvSpPr>
          <p:spPr>
            <a:xfrm>
              <a:off x="5094564" y="1302633"/>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58" name="テキスト ボックス 57"/>
            <p:cNvSpPr txBox="1"/>
            <p:nvPr/>
          </p:nvSpPr>
          <p:spPr>
            <a:xfrm>
              <a:off x="1922705" y="1144485"/>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59" name="テキスト ボックス 58"/>
            <p:cNvSpPr txBox="1"/>
            <p:nvPr/>
          </p:nvSpPr>
          <p:spPr>
            <a:xfrm>
              <a:off x="3117389" y="954705"/>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60" name="テキスト ボックス 59"/>
            <p:cNvSpPr txBox="1"/>
            <p:nvPr/>
          </p:nvSpPr>
          <p:spPr>
            <a:xfrm>
              <a:off x="3308428" y="1161393"/>
              <a:ext cx="31547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cd</a:t>
              </a:r>
              <a:endParaRPr kumimoji="1" lang="ja-JP" altLang="en-US" sz="800" dirty="0">
                <a:latin typeface="Meiryo UI" panose="020B0604030504040204" pitchFamily="50" charset="-128"/>
                <a:ea typeface="Meiryo UI" panose="020B0604030504040204" pitchFamily="50" charset="-128"/>
              </a:endParaRPr>
            </a:p>
          </p:txBody>
        </p:sp>
        <p:sp>
          <p:nvSpPr>
            <p:cNvPr id="61" name="テキスト ボックス 60"/>
            <p:cNvSpPr txBox="1"/>
            <p:nvPr/>
          </p:nvSpPr>
          <p:spPr>
            <a:xfrm>
              <a:off x="3833269" y="1201133"/>
              <a:ext cx="329019"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ac</a:t>
              </a:r>
              <a:endParaRPr kumimoji="1" lang="ja-JP" altLang="en-US" sz="800" dirty="0">
                <a:latin typeface="Meiryo UI" panose="020B0604030504040204" pitchFamily="50" charset="-128"/>
                <a:ea typeface="Meiryo UI" panose="020B0604030504040204" pitchFamily="50" charset="-128"/>
              </a:endParaRPr>
            </a:p>
          </p:txBody>
        </p:sp>
        <p:sp>
          <p:nvSpPr>
            <p:cNvPr id="62" name="テキスト ボックス 61"/>
            <p:cNvSpPr txBox="1"/>
            <p:nvPr/>
          </p:nvSpPr>
          <p:spPr>
            <a:xfrm>
              <a:off x="3555577" y="1040707"/>
              <a:ext cx="364321" cy="215444"/>
            </a:xfrm>
            <a:prstGeom prst="rect">
              <a:avLst/>
            </a:prstGeom>
            <a:noFill/>
          </p:spPr>
          <p:txBody>
            <a:bodyPr wrap="square" rtlCol="0">
              <a:spAutoFit/>
            </a:bodyPr>
            <a:lstStyle/>
            <a:p>
              <a:pPr algn="ctr"/>
              <a:r>
                <a:rPr lang="en-US" altLang="ja-JP" sz="800" dirty="0" err="1">
                  <a:latin typeface="Meiryo UI" panose="020B0604030504040204" pitchFamily="50" charset="-128"/>
                  <a:ea typeface="Meiryo UI" panose="020B0604030504040204" pitchFamily="50" charset="-128"/>
                </a:rPr>
                <a:t>bd</a:t>
              </a:r>
              <a:endParaRPr kumimoji="1" lang="ja-JP" altLang="en-US" sz="800" dirty="0">
                <a:latin typeface="Meiryo UI" panose="020B0604030504040204" pitchFamily="50" charset="-128"/>
                <a:ea typeface="Meiryo UI" panose="020B0604030504040204" pitchFamily="50" charset="-128"/>
              </a:endParaRPr>
            </a:p>
          </p:txBody>
        </p:sp>
        <p:sp>
          <p:nvSpPr>
            <p:cNvPr id="63" name="テキスト ボックス 62"/>
            <p:cNvSpPr txBox="1"/>
            <p:nvPr/>
          </p:nvSpPr>
          <p:spPr>
            <a:xfrm>
              <a:off x="4084050" y="1106841"/>
              <a:ext cx="369098"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cd</a:t>
              </a:r>
              <a:endParaRPr kumimoji="1" lang="ja-JP" altLang="en-US" sz="800" dirty="0">
                <a:latin typeface="Meiryo UI" panose="020B0604030504040204" pitchFamily="50" charset="-128"/>
                <a:ea typeface="Meiryo UI" panose="020B0604030504040204" pitchFamily="50" charset="-128"/>
              </a:endParaRPr>
            </a:p>
          </p:txBody>
        </p:sp>
        <p:sp>
          <p:nvSpPr>
            <p:cNvPr id="64" name="テキスト ボックス 63"/>
            <p:cNvSpPr txBox="1"/>
            <p:nvPr/>
          </p:nvSpPr>
          <p:spPr>
            <a:xfrm>
              <a:off x="5357827" y="1116340"/>
              <a:ext cx="222537" cy="215444"/>
            </a:xfrm>
            <a:prstGeom prst="rect">
              <a:avLst/>
            </a:prstGeom>
            <a:noFill/>
          </p:spPr>
          <p:txBody>
            <a:bodyPr wrap="square" rtlCol="0">
              <a:spAutoFit/>
            </a:bodyPr>
            <a:lstStyle/>
            <a:p>
              <a:pPr algn="ctr"/>
              <a:r>
                <a:rPr lang="ja-JP" altLang="en-US" sz="800" dirty="0">
                  <a:latin typeface="Meiryo UI" panose="020B0604030504040204" pitchFamily="50" charset="-128"/>
                  <a:ea typeface="Meiryo UI" panose="020B0604030504040204" pitchFamily="50" charset="-128"/>
                </a:rPr>
                <a:t>ｂ</a:t>
              </a:r>
              <a:endParaRPr kumimoji="1" lang="ja-JP" altLang="en-US" sz="800" dirty="0">
                <a:latin typeface="Meiryo UI" panose="020B0604030504040204" pitchFamily="50" charset="-128"/>
                <a:ea typeface="Meiryo UI" panose="020B0604030504040204" pitchFamily="50" charset="-128"/>
              </a:endParaRPr>
            </a:p>
          </p:txBody>
        </p:sp>
        <p:sp>
          <p:nvSpPr>
            <p:cNvPr id="66" name="テキスト ボックス 65"/>
            <p:cNvSpPr txBox="1"/>
            <p:nvPr/>
          </p:nvSpPr>
          <p:spPr>
            <a:xfrm>
              <a:off x="6091494" y="1296911"/>
              <a:ext cx="29602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ac</a:t>
              </a:r>
              <a:endParaRPr kumimoji="1" lang="ja-JP" altLang="en-US" sz="800" dirty="0">
                <a:latin typeface="Meiryo UI" panose="020B0604030504040204" pitchFamily="50" charset="-128"/>
                <a:ea typeface="Meiryo UI" panose="020B0604030504040204" pitchFamily="50" charset="-128"/>
              </a:endParaRPr>
            </a:p>
          </p:txBody>
        </p:sp>
        <p:sp>
          <p:nvSpPr>
            <p:cNvPr id="67" name="テキスト ボックス 66"/>
            <p:cNvSpPr txBox="1"/>
            <p:nvPr/>
          </p:nvSpPr>
          <p:spPr>
            <a:xfrm>
              <a:off x="5805561" y="1144485"/>
              <a:ext cx="356763"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68" name="テキスト ボックス 67"/>
            <p:cNvSpPr txBox="1"/>
            <p:nvPr/>
          </p:nvSpPr>
          <p:spPr>
            <a:xfrm>
              <a:off x="6339121" y="1226359"/>
              <a:ext cx="346391" cy="215444"/>
            </a:xfrm>
            <a:prstGeom prst="rect">
              <a:avLst/>
            </a:prstGeom>
            <a:noFill/>
          </p:spPr>
          <p:txBody>
            <a:bodyPr wrap="square" rtlCol="0">
              <a:spAutoFit/>
            </a:bodyPr>
            <a:lstStyle/>
            <a:p>
              <a:pPr algn="ctr"/>
              <a:r>
                <a:rPr lang="en-US" altLang="ja-JP" sz="800" dirty="0" err="1">
                  <a:latin typeface="Meiryo UI" panose="020B0604030504040204" pitchFamily="50" charset="-128"/>
                  <a:ea typeface="Meiryo UI" panose="020B0604030504040204" pitchFamily="50" charset="-128"/>
                </a:rPr>
                <a:t>bc</a:t>
              </a:r>
              <a:endParaRPr kumimoji="1" lang="ja-JP" altLang="en-US" sz="800" dirty="0">
                <a:latin typeface="Meiryo UI" panose="020B0604030504040204" pitchFamily="50" charset="-128"/>
                <a:ea typeface="Meiryo UI" panose="020B0604030504040204" pitchFamily="50" charset="-128"/>
              </a:endParaRPr>
            </a:p>
          </p:txBody>
        </p:sp>
        <p:sp>
          <p:nvSpPr>
            <p:cNvPr id="217" name="テキスト ボックス 216"/>
            <p:cNvSpPr txBox="1"/>
            <p:nvPr/>
          </p:nvSpPr>
          <p:spPr>
            <a:xfrm>
              <a:off x="2507809" y="2014172"/>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218" name="テキスト ボックス 217"/>
            <p:cNvSpPr txBox="1"/>
            <p:nvPr/>
          </p:nvSpPr>
          <p:spPr>
            <a:xfrm>
              <a:off x="2810362" y="2014172"/>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19" name="テキスト ボックス 218"/>
            <p:cNvSpPr txBox="1"/>
            <p:nvPr/>
          </p:nvSpPr>
          <p:spPr>
            <a:xfrm>
              <a:off x="2868082" y="2192356"/>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20" name="テキスト ボックス 219"/>
            <p:cNvSpPr txBox="1"/>
            <p:nvPr/>
          </p:nvSpPr>
          <p:spPr>
            <a:xfrm>
              <a:off x="3089124" y="2014172"/>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21" name="テキスト ボックス 220"/>
            <p:cNvSpPr txBox="1"/>
            <p:nvPr/>
          </p:nvSpPr>
          <p:spPr>
            <a:xfrm>
              <a:off x="3343422" y="2014172"/>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222" name="テキスト ボックス 221"/>
            <p:cNvSpPr txBox="1"/>
            <p:nvPr/>
          </p:nvSpPr>
          <p:spPr>
            <a:xfrm>
              <a:off x="3597720" y="2014172"/>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223" name="テキスト ボックス 222"/>
            <p:cNvSpPr txBox="1"/>
            <p:nvPr/>
          </p:nvSpPr>
          <p:spPr>
            <a:xfrm>
              <a:off x="3852018" y="2014172"/>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24" name="テキスト ボックス 223"/>
            <p:cNvSpPr txBox="1"/>
            <p:nvPr/>
          </p:nvSpPr>
          <p:spPr>
            <a:xfrm>
              <a:off x="4103468" y="2014172"/>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25" name="テキスト ボックス 224"/>
            <p:cNvSpPr txBox="1"/>
            <p:nvPr/>
          </p:nvSpPr>
          <p:spPr>
            <a:xfrm>
              <a:off x="3108586" y="2192356"/>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26" name="テキスト ボックス 225"/>
            <p:cNvSpPr txBox="1"/>
            <p:nvPr/>
          </p:nvSpPr>
          <p:spPr>
            <a:xfrm>
              <a:off x="3385960" y="2192356"/>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27" name="テキスト ボックス 226"/>
            <p:cNvSpPr txBox="1"/>
            <p:nvPr/>
          </p:nvSpPr>
          <p:spPr>
            <a:xfrm>
              <a:off x="3626464" y="2192356"/>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28" name="テキスト ボックス 227"/>
            <p:cNvSpPr txBox="1"/>
            <p:nvPr/>
          </p:nvSpPr>
          <p:spPr>
            <a:xfrm>
              <a:off x="3903838" y="2192356"/>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29" name="テキスト ボックス 228"/>
            <p:cNvSpPr txBox="1"/>
            <p:nvPr/>
          </p:nvSpPr>
          <p:spPr>
            <a:xfrm>
              <a:off x="4144343" y="2192356"/>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30" name="テキスト ボックス 229"/>
            <p:cNvSpPr txBox="1"/>
            <p:nvPr/>
          </p:nvSpPr>
          <p:spPr>
            <a:xfrm>
              <a:off x="2509412" y="2192356"/>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240" name="テキスト ボックス 239"/>
            <p:cNvSpPr txBox="1"/>
            <p:nvPr/>
          </p:nvSpPr>
          <p:spPr>
            <a:xfrm>
              <a:off x="4755146" y="2009984"/>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241" name="テキスト ボックス 240"/>
            <p:cNvSpPr txBox="1"/>
            <p:nvPr/>
          </p:nvSpPr>
          <p:spPr>
            <a:xfrm>
              <a:off x="5057699" y="2009984"/>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42" name="テキスト ボックス 241"/>
            <p:cNvSpPr txBox="1"/>
            <p:nvPr/>
          </p:nvSpPr>
          <p:spPr>
            <a:xfrm>
              <a:off x="5115419" y="2188168"/>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43" name="テキスト ボックス 242"/>
            <p:cNvSpPr txBox="1"/>
            <p:nvPr/>
          </p:nvSpPr>
          <p:spPr>
            <a:xfrm>
              <a:off x="5336461" y="2009984"/>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44" name="テキスト ボックス 243"/>
            <p:cNvSpPr txBox="1"/>
            <p:nvPr/>
          </p:nvSpPr>
          <p:spPr>
            <a:xfrm>
              <a:off x="5590759" y="2009984"/>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245" name="テキスト ボックス 244"/>
            <p:cNvSpPr txBox="1"/>
            <p:nvPr/>
          </p:nvSpPr>
          <p:spPr>
            <a:xfrm>
              <a:off x="5845057" y="2009984"/>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246" name="テキスト ボックス 245"/>
            <p:cNvSpPr txBox="1"/>
            <p:nvPr/>
          </p:nvSpPr>
          <p:spPr>
            <a:xfrm>
              <a:off x="6099355" y="2009984"/>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47" name="テキスト ボックス 246"/>
            <p:cNvSpPr txBox="1"/>
            <p:nvPr/>
          </p:nvSpPr>
          <p:spPr>
            <a:xfrm>
              <a:off x="6350805" y="2009984"/>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48" name="テキスト ボックス 247"/>
            <p:cNvSpPr txBox="1"/>
            <p:nvPr/>
          </p:nvSpPr>
          <p:spPr>
            <a:xfrm>
              <a:off x="5355923" y="2188168"/>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49" name="テキスト ボックス 248"/>
            <p:cNvSpPr txBox="1"/>
            <p:nvPr/>
          </p:nvSpPr>
          <p:spPr>
            <a:xfrm>
              <a:off x="5633297" y="2188168"/>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50" name="テキスト ボックス 249"/>
            <p:cNvSpPr txBox="1"/>
            <p:nvPr/>
          </p:nvSpPr>
          <p:spPr>
            <a:xfrm>
              <a:off x="5873801" y="2188168"/>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51" name="テキスト ボックス 250"/>
            <p:cNvSpPr txBox="1"/>
            <p:nvPr/>
          </p:nvSpPr>
          <p:spPr>
            <a:xfrm>
              <a:off x="6151175" y="2188168"/>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52" name="テキスト ボックス 251"/>
            <p:cNvSpPr txBox="1"/>
            <p:nvPr/>
          </p:nvSpPr>
          <p:spPr>
            <a:xfrm>
              <a:off x="6391680" y="2188168"/>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53" name="テキスト ボックス 252"/>
            <p:cNvSpPr txBox="1"/>
            <p:nvPr/>
          </p:nvSpPr>
          <p:spPr>
            <a:xfrm>
              <a:off x="4756749" y="2188168"/>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130" name="テキスト ボックス 129"/>
            <p:cNvSpPr txBox="1"/>
            <p:nvPr/>
          </p:nvSpPr>
          <p:spPr>
            <a:xfrm>
              <a:off x="620490" y="3513690"/>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131" name="テキスト ボックス 130"/>
            <p:cNvSpPr txBox="1"/>
            <p:nvPr/>
          </p:nvSpPr>
          <p:spPr>
            <a:xfrm>
              <a:off x="894690" y="3186231"/>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132" name="テキスト ボックス 131"/>
            <p:cNvSpPr txBox="1"/>
            <p:nvPr/>
          </p:nvSpPr>
          <p:spPr>
            <a:xfrm>
              <a:off x="1090155" y="3334577"/>
              <a:ext cx="327766"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cd</a:t>
              </a:r>
              <a:endParaRPr kumimoji="1" lang="ja-JP" altLang="en-US" sz="800" dirty="0">
                <a:latin typeface="Meiryo UI" panose="020B0604030504040204" pitchFamily="50" charset="-128"/>
                <a:ea typeface="Meiryo UI" panose="020B0604030504040204" pitchFamily="50" charset="-128"/>
              </a:endParaRPr>
            </a:p>
          </p:txBody>
        </p:sp>
        <p:sp>
          <p:nvSpPr>
            <p:cNvPr id="133" name="テキスト ボックス 132"/>
            <p:cNvSpPr txBox="1"/>
            <p:nvPr/>
          </p:nvSpPr>
          <p:spPr>
            <a:xfrm>
              <a:off x="1396580" y="3374238"/>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134" name="テキスト ボックス 133"/>
            <p:cNvSpPr txBox="1"/>
            <p:nvPr/>
          </p:nvSpPr>
          <p:spPr>
            <a:xfrm>
              <a:off x="1343902" y="3265151"/>
              <a:ext cx="317696" cy="215444"/>
            </a:xfrm>
            <a:prstGeom prst="rect">
              <a:avLst/>
            </a:prstGeom>
            <a:noFill/>
          </p:spPr>
          <p:txBody>
            <a:bodyPr wrap="square" rtlCol="0">
              <a:spAutoFit/>
            </a:bodyPr>
            <a:lstStyle/>
            <a:p>
              <a:pPr algn="ctr"/>
              <a:r>
                <a:rPr lang="en-US" altLang="ja-JP" sz="800" dirty="0" err="1">
                  <a:latin typeface="Meiryo UI" panose="020B0604030504040204" pitchFamily="50" charset="-128"/>
                  <a:ea typeface="Meiryo UI" panose="020B0604030504040204" pitchFamily="50" charset="-128"/>
                </a:rPr>
                <a:t>bd</a:t>
              </a:r>
              <a:endParaRPr kumimoji="1" lang="ja-JP" altLang="en-US" sz="800" dirty="0">
                <a:latin typeface="Meiryo UI" panose="020B0604030504040204" pitchFamily="50" charset="-128"/>
                <a:ea typeface="Meiryo UI" panose="020B0604030504040204" pitchFamily="50" charset="-128"/>
              </a:endParaRPr>
            </a:p>
          </p:txBody>
        </p:sp>
        <p:sp>
          <p:nvSpPr>
            <p:cNvPr id="135" name="テキスト ボックス 134"/>
            <p:cNvSpPr txBox="1"/>
            <p:nvPr/>
          </p:nvSpPr>
          <p:spPr>
            <a:xfrm>
              <a:off x="1845301" y="3413647"/>
              <a:ext cx="362771" cy="215444"/>
            </a:xfrm>
            <a:prstGeom prst="rect">
              <a:avLst/>
            </a:prstGeom>
            <a:noFill/>
          </p:spPr>
          <p:txBody>
            <a:bodyPr wrap="square" rtlCol="0">
              <a:spAutoFit/>
            </a:bodyPr>
            <a:lstStyle/>
            <a:p>
              <a:pPr algn="ctr"/>
              <a:r>
                <a:rPr lang="en-US" altLang="ja-JP" sz="800" dirty="0" err="1">
                  <a:latin typeface="Meiryo UI" panose="020B0604030504040204" pitchFamily="50" charset="-128"/>
                  <a:ea typeface="Meiryo UI" panose="020B0604030504040204" pitchFamily="50" charset="-128"/>
                </a:rPr>
                <a:t>acd</a:t>
              </a:r>
              <a:endParaRPr kumimoji="1" lang="ja-JP" altLang="en-US" sz="800" dirty="0">
                <a:latin typeface="Meiryo UI" panose="020B0604030504040204" pitchFamily="50" charset="-128"/>
                <a:ea typeface="Meiryo UI" panose="020B0604030504040204" pitchFamily="50" charset="-128"/>
              </a:endParaRPr>
            </a:p>
          </p:txBody>
        </p:sp>
        <p:sp>
          <p:nvSpPr>
            <p:cNvPr id="136" name="テキスト ボックス 135"/>
            <p:cNvSpPr txBox="1"/>
            <p:nvPr/>
          </p:nvSpPr>
          <p:spPr>
            <a:xfrm>
              <a:off x="2774366" y="3495652"/>
              <a:ext cx="328602"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ac</a:t>
              </a:r>
              <a:endParaRPr kumimoji="1" lang="ja-JP" altLang="en-US" sz="800" dirty="0">
                <a:latin typeface="Meiryo UI" panose="020B0604030504040204" pitchFamily="50" charset="-128"/>
                <a:ea typeface="Meiryo UI" panose="020B0604030504040204" pitchFamily="50" charset="-128"/>
              </a:endParaRPr>
            </a:p>
          </p:txBody>
        </p:sp>
        <p:sp>
          <p:nvSpPr>
            <p:cNvPr id="137" name="テキスト ボックス 136"/>
            <p:cNvSpPr txBox="1"/>
            <p:nvPr/>
          </p:nvSpPr>
          <p:spPr>
            <a:xfrm>
              <a:off x="3102968" y="3226855"/>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138" name="テキスト ボックス 137"/>
            <p:cNvSpPr txBox="1"/>
            <p:nvPr/>
          </p:nvSpPr>
          <p:spPr>
            <a:xfrm>
              <a:off x="3312389" y="3433403"/>
              <a:ext cx="3027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ac</a:t>
              </a:r>
              <a:endParaRPr kumimoji="1" lang="ja-JP" altLang="en-US" sz="800" dirty="0">
                <a:latin typeface="Meiryo UI" panose="020B0604030504040204" pitchFamily="50" charset="-128"/>
                <a:ea typeface="Meiryo UI" panose="020B0604030504040204" pitchFamily="50" charset="-128"/>
              </a:endParaRPr>
            </a:p>
          </p:txBody>
        </p:sp>
        <p:sp>
          <p:nvSpPr>
            <p:cNvPr id="139" name="テキスト ボックス 138"/>
            <p:cNvSpPr txBox="1"/>
            <p:nvPr/>
          </p:nvSpPr>
          <p:spPr>
            <a:xfrm>
              <a:off x="3572883" y="3364229"/>
              <a:ext cx="342716"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ab</a:t>
              </a:r>
              <a:endParaRPr kumimoji="1" lang="ja-JP" altLang="en-US" sz="800" dirty="0">
                <a:latin typeface="Meiryo UI" panose="020B0604030504040204" pitchFamily="50" charset="-128"/>
                <a:ea typeface="Meiryo UI" panose="020B0604030504040204" pitchFamily="50" charset="-128"/>
              </a:endParaRPr>
            </a:p>
          </p:txBody>
        </p:sp>
        <p:sp>
          <p:nvSpPr>
            <p:cNvPr id="140" name="テキスト ボックス 139"/>
            <p:cNvSpPr txBox="1"/>
            <p:nvPr/>
          </p:nvSpPr>
          <p:spPr>
            <a:xfrm>
              <a:off x="3833269" y="3513690"/>
              <a:ext cx="325533"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141" name="テキスト ボックス 140"/>
            <p:cNvSpPr txBox="1"/>
            <p:nvPr/>
          </p:nvSpPr>
          <p:spPr>
            <a:xfrm>
              <a:off x="4038530" y="3451414"/>
              <a:ext cx="404375"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ac</a:t>
              </a:r>
              <a:endParaRPr kumimoji="1" lang="ja-JP" altLang="en-US" sz="800" dirty="0">
                <a:latin typeface="Meiryo UI" panose="020B0604030504040204" pitchFamily="50" charset="-128"/>
                <a:ea typeface="Meiryo UI" panose="020B0604030504040204" pitchFamily="50" charset="-128"/>
              </a:endParaRPr>
            </a:p>
          </p:txBody>
        </p:sp>
        <p:sp>
          <p:nvSpPr>
            <p:cNvPr id="142" name="テキスト ボックス 141"/>
            <p:cNvSpPr txBox="1"/>
            <p:nvPr/>
          </p:nvSpPr>
          <p:spPr>
            <a:xfrm>
              <a:off x="5103826" y="3531975"/>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143" name="テキスト ボックス 142"/>
            <p:cNvSpPr txBox="1"/>
            <p:nvPr/>
          </p:nvSpPr>
          <p:spPr>
            <a:xfrm>
              <a:off x="5370705" y="3233931"/>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144" name="テキスト ボックス 143"/>
            <p:cNvSpPr txBox="1"/>
            <p:nvPr/>
          </p:nvSpPr>
          <p:spPr>
            <a:xfrm>
              <a:off x="5587045" y="3417187"/>
              <a:ext cx="296240"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cd</a:t>
              </a:r>
              <a:endParaRPr kumimoji="1" lang="ja-JP" altLang="en-US" sz="800" dirty="0">
                <a:latin typeface="Meiryo UI" panose="020B0604030504040204" pitchFamily="50" charset="-128"/>
                <a:ea typeface="Meiryo UI" panose="020B0604030504040204" pitchFamily="50" charset="-128"/>
              </a:endParaRPr>
            </a:p>
          </p:txBody>
        </p:sp>
        <p:sp>
          <p:nvSpPr>
            <p:cNvPr id="145" name="テキスト ボックス 144"/>
            <p:cNvSpPr txBox="1"/>
            <p:nvPr/>
          </p:nvSpPr>
          <p:spPr>
            <a:xfrm>
              <a:off x="5888431" y="3226450"/>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146" name="テキスト ボックス 145"/>
            <p:cNvSpPr txBox="1"/>
            <p:nvPr/>
          </p:nvSpPr>
          <p:spPr>
            <a:xfrm>
              <a:off x="6151247" y="3424314"/>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147" name="テキスト ボックス 146"/>
            <p:cNvSpPr txBox="1"/>
            <p:nvPr/>
          </p:nvSpPr>
          <p:spPr>
            <a:xfrm>
              <a:off x="6341703" y="3292012"/>
              <a:ext cx="358946" cy="215444"/>
            </a:xfrm>
            <a:prstGeom prst="rect">
              <a:avLst/>
            </a:prstGeom>
            <a:noFill/>
          </p:spPr>
          <p:txBody>
            <a:bodyPr wrap="square" rtlCol="0">
              <a:spAutoFit/>
            </a:bodyPr>
            <a:lstStyle/>
            <a:p>
              <a:pPr algn="ctr"/>
              <a:r>
                <a:rPr lang="en-US" altLang="ja-JP" sz="800" dirty="0" err="1">
                  <a:latin typeface="Meiryo UI" panose="020B0604030504040204" pitchFamily="50" charset="-128"/>
                  <a:ea typeface="Meiryo UI" panose="020B0604030504040204" pitchFamily="50" charset="-128"/>
                </a:rPr>
                <a:t>bd</a:t>
              </a:r>
              <a:endParaRPr kumimoji="1" lang="ja-JP" altLang="en-US" sz="800" dirty="0">
                <a:latin typeface="Meiryo UI" panose="020B0604030504040204" pitchFamily="50" charset="-128"/>
                <a:ea typeface="Meiryo UI" panose="020B0604030504040204" pitchFamily="50" charset="-128"/>
              </a:endParaRPr>
            </a:p>
          </p:txBody>
        </p:sp>
        <p:sp>
          <p:nvSpPr>
            <p:cNvPr id="255" name="テキスト ボックス 254"/>
            <p:cNvSpPr txBox="1"/>
            <p:nvPr/>
          </p:nvSpPr>
          <p:spPr>
            <a:xfrm>
              <a:off x="262458" y="4246484"/>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256" name="テキスト ボックス 255"/>
            <p:cNvSpPr txBox="1"/>
            <p:nvPr/>
          </p:nvSpPr>
          <p:spPr>
            <a:xfrm>
              <a:off x="565011" y="4246484"/>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57" name="テキスト ボックス 256"/>
            <p:cNvSpPr txBox="1"/>
            <p:nvPr/>
          </p:nvSpPr>
          <p:spPr>
            <a:xfrm>
              <a:off x="622731" y="4424668"/>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58" name="テキスト ボックス 257"/>
            <p:cNvSpPr txBox="1"/>
            <p:nvPr/>
          </p:nvSpPr>
          <p:spPr>
            <a:xfrm>
              <a:off x="843773" y="4246484"/>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59" name="テキスト ボックス 258"/>
            <p:cNvSpPr txBox="1"/>
            <p:nvPr/>
          </p:nvSpPr>
          <p:spPr>
            <a:xfrm>
              <a:off x="1098071" y="4246484"/>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260" name="テキスト ボックス 259"/>
            <p:cNvSpPr txBox="1"/>
            <p:nvPr/>
          </p:nvSpPr>
          <p:spPr>
            <a:xfrm>
              <a:off x="1352369" y="4246484"/>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261" name="テキスト ボックス 260"/>
            <p:cNvSpPr txBox="1"/>
            <p:nvPr/>
          </p:nvSpPr>
          <p:spPr>
            <a:xfrm>
              <a:off x="1606667" y="4246484"/>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62" name="テキスト ボックス 261"/>
            <p:cNvSpPr txBox="1"/>
            <p:nvPr/>
          </p:nvSpPr>
          <p:spPr>
            <a:xfrm>
              <a:off x="1858117" y="4246484"/>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63" name="テキスト ボックス 262"/>
            <p:cNvSpPr txBox="1"/>
            <p:nvPr/>
          </p:nvSpPr>
          <p:spPr>
            <a:xfrm>
              <a:off x="863235" y="4424668"/>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64" name="テキスト ボックス 263"/>
            <p:cNvSpPr txBox="1"/>
            <p:nvPr/>
          </p:nvSpPr>
          <p:spPr>
            <a:xfrm>
              <a:off x="1140609" y="4424668"/>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65" name="テキスト ボックス 264"/>
            <p:cNvSpPr txBox="1"/>
            <p:nvPr/>
          </p:nvSpPr>
          <p:spPr>
            <a:xfrm>
              <a:off x="1381113" y="4424668"/>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66" name="テキスト ボックス 265"/>
            <p:cNvSpPr txBox="1"/>
            <p:nvPr/>
          </p:nvSpPr>
          <p:spPr>
            <a:xfrm>
              <a:off x="1658487" y="4424668"/>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67" name="テキスト ボックス 266"/>
            <p:cNvSpPr txBox="1"/>
            <p:nvPr/>
          </p:nvSpPr>
          <p:spPr>
            <a:xfrm>
              <a:off x="1898992" y="4424668"/>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68" name="テキスト ボックス 267"/>
            <p:cNvSpPr txBox="1"/>
            <p:nvPr/>
          </p:nvSpPr>
          <p:spPr>
            <a:xfrm>
              <a:off x="264061" y="4424668"/>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270" name="テキスト ボックス 269"/>
            <p:cNvSpPr txBox="1"/>
            <p:nvPr/>
          </p:nvSpPr>
          <p:spPr>
            <a:xfrm>
              <a:off x="2497007" y="4246484"/>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271" name="テキスト ボックス 270"/>
            <p:cNvSpPr txBox="1"/>
            <p:nvPr/>
          </p:nvSpPr>
          <p:spPr>
            <a:xfrm>
              <a:off x="2799560" y="4246484"/>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72" name="テキスト ボックス 271"/>
            <p:cNvSpPr txBox="1"/>
            <p:nvPr/>
          </p:nvSpPr>
          <p:spPr>
            <a:xfrm>
              <a:off x="2857280" y="4424668"/>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73" name="テキスト ボックス 272"/>
            <p:cNvSpPr txBox="1"/>
            <p:nvPr/>
          </p:nvSpPr>
          <p:spPr>
            <a:xfrm>
              <a:off x="3073912" y="4239326"/>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74" name="テキスト ボックス 273"/>
            <p:cNvSpPr txBox="1"/>
            <p:nvPr/>
          </p:nvSpPr>
          <p:spPr>
            <a:xfrm>
              <a:off x="3332620" y="4246484"/>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275" name="テキスト ボックス 274"/>
            <p:cNvSpPr txBox="1"/>
            <p:nvPr/>
          </p:nvSpPr>
          <p:spPr>
            <a:xfrm>
              <a:off x="3586918" y="4246484"/>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276" name="テキスト ボックス 275"/>
            <p:cNvSpPr txBox="1"/>
            <p:nvPr/>
          </p:nvSpPr>
          <p:spPr>
            <a:xfrm>
              <a:off x="3841216" y="4246484"/>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77" name="テキスト ボックス 276"/>
            <p:cNvSpPr txBox="1"/>
            <p:nvPr/>
          </p:nvSpPr>
          <p:spPr>
            <a:xfrm>
              <a:off x="4092666" y="4246484"/>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78" name="テキスト ボックス 277"/>
            <p:cNvSpPr txBox="1"/>
            <p:nvPr/>
          </p:nvSpPr>
          <p:spPr>
            <a:xfrm>
              <a:off x="3097784" y="4424668"/>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79" name="テキスト ボックス 278"/>
            <p:cNvSpPr txBox="1"/>
            <p:nvPr/>
          </p:nvSpPr>
          <p:spPr>
            <a:xfrm>
              <a:off x="3375158" y="4424668"/>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80" name="テキスト ボックス 279"/>
            <p:cNvSpPr txBox="1"/>
            <p:nvPr/>
          </p:nvSpPr>
          <p:spPr>
            <a:xfrm>
              <a:off x="3615662" y="4424668"/>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81" name="テキスト ボックス 280"/>
            <p:cNvSpPr txBox="1"/>
            <p:nvPr/>
          </p:nvSpPr>
          <p:spPr>
            <a:xfrm>
              <a:off x="3893036" y="4424668"/>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82" name="テキスト ボックス 281"/>
            <p:cNvSpPr txBox="1"/>
            <p:nvPr/>
          </p:nvSpPr>
          <p:spPr>
            <a:xfrm>
              <a:off x="4133541" y="4424668"/>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83" name="テキスト ボックス 282"/>
            <p:cNvSpPr txBox="1"/>
            <p:nvPr/>
          </p:nvSpPr>
          <p:spPr>
            <a:xfrm>
              <a:off x="2498610" y="4424668"/>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285" name="テキスト ボックス 284"/>
            <p:cNvSpPr txBox="1"/>
            <p:nvPr/>
          </p:nvSpPr>
          <p:spPr>
            <a:xfrm>
              <a:off x="4751432" y="4242296"/>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286" name="テキスト ボックス 285"/>
            <p:cNvSpPr txBox="1"/>
            <p:nvPr/>
          </p:nvSpPr>
          <p:spPr>
            <a:xfrm>
              <a:off x="5053985" y="4242296"/>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87" name="テキスト ボックス 286"/>
            <p:cNvSpPr txBox="1"/>
            <p:nvPr/>
          </p:nvSpPr>
          <p:spPr>
            <a:xfrm>
              <a:off x="5111705" y="4420480"/>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88" name="テキスト ボックス 287"/>
            <p:cNvSpPr txBox="1"/>
            <p:nvPr/>
          </p:nvSpPr>
          <p:spPr>
            <a:xfrm>
              <a:off x="5332747" y="4242296"/>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89" name="テキスト ボックス 288"/>
            <p:cNvSpPr txBox="1"/>
            <p:nvPr/>
          </p:nvSpPr>
          <p:spPr>
            <a:xfrm>
              <a:off x="5587045" y="4242296"/>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290" name="テキスト ボックス 289"/>
            <p:cNvSpPr txBox="1"/>
            <p:nvPr/>
          </p:nvSpPr>
          <p:spPr>
            <a:xfrm>
              <a:off x="5841343" y="4242296"/>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291" name="テキスト ボックス 290"/>
            <p:cNvSpPr txBox="1"/>
            <p:nvPr/>
          </p:nvSpPr>
          <p:spPr>
            <a:xfrm>
              <a:off x="6095641" y="4242296"/>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92" name="テキスト ボックス 291"/>
            <p:cNvSpPr txBox="1"/>
            <p:nvPr/>
          </p:nvSpPr>
          <p:spPr>
            <a:xfrm>
              <a:off x="6347091" y="4242296"/>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93" name="テキスト ボックス 292"/>
            <p:cNvSpPr txBox="1"/>
            <p:nvPr/>
          </p:nvSpPr>
          <p:spPr>
            <a:xfrm>
              <a:off x="5352209" y="4420480"/>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94" name="テキスト ボックス 293"/>
            <p:cNvSpPr txBox="1"/>
            <p:nvPr/>
          </p:nvSpPr>
          <p:spPr>
            <a:xfrm>
              <a:off x="5629583" y="4420480"/>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95" name="テキスト ボックス 294"/>
            <p:cNvSpPr txBox="1"/>
            <p:nvPr/>
          </p:nvSpPr>
          <p:spPr>
            <a:xfrm>
              <a:off x="5870087" y="4420480"/>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96" name="テキスト ボックス 295"/>
            <p:cNvSpPr txBox="1"/>
            <p:nvPr/>
          </p:nvSpPr>
          <p:spPr>
            <a:xfrm>
              <a:off x="6147461" y="4420480"/>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97" name="テキスト ボックス 296"/>
            <p:cNvSpPr txBox="1"/>
            <p:nvPr/>
          </p:nvSpPr>
          <p:spPr>
            <a:xfrm>
              <a:off x="6387966" y="4420480"/>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98" name="テキスト ボックス 297"/>
            <p:cNvSpPr txBox="1"/>
            <p:nvPr/>
          </p:nvSpPr>
          <p:spPr>
            <a:xfrm>
              <a:off x="4753035" y="4420480"/>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198" name="テキスト ボックス 197"/>
            <p:cNvSpPr txBox="1"/>
            <p:nvPr/>
          </p:nvSpPr>
          <p:spPr>
            <a:xfrm>
              <a:off x="615530" y="5766932"/>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199" name="テキスト ボックス 198"/>
            <p:cNvSpPr txBox="1"/>
            <p:nvPr/>
          </p:nvSpPr>
          <p:spPr>
            <a:xfrm>
              <a:off x="880514" y="5529323"/>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200" name="テキスト ボックス 199"/>
            <p:cNvSpPr txBox="1"/>
            <p:nvPr/>
          </p:nvSpPr>
          <p:spPr>
            <a:xfrm>
              <a:off x="1139813" y="5637045"/>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201" name="テキスト ボックス 200"/>
            <p:cNvSpPr txBox="1"/>
            <p:nvPr/>
          </p:nvSpPr>
          <p:spPr>
            <a:xfrm>
              <a:off x="1405146" y="5521713"/>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202" name="テキスト ボックス 201"/>
            <p:cNvSpPr txBox="1"/>
            <p:nvPr/>
          </p:nvSpPr>
          <p:spPr>
            <a:xfrm>
              <a:off x="1657372" y="5605035"/>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203" name="テキスト ボックス 202"/>
            <p:cNvSpPr txBox="1"/>
            <p:nvPr/>
          </p:nvSpPr>
          <p:spPr>
            <a:xfrm>
              <a:off x="1908742" y="5570386"/>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204" name="テキスト ボックス 203"/>
            <p:cNvSpPr txBox="1"/>
            <p:nvPr/>
          </p:nvSpPr>
          <p:spPr>
            <a:xfrm>
              <a:off x="2835163" y="5744767"/>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205" name="テキスト ボックス 204"/>
            <p:cNvSpPr txBox="1"/>
            <p:nvPr/>
          </p:nvSpPr>
          <p:spPr>
            <a:xfrm>
              <a:off x="3102968" y="5446422"/>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206" name="テキスト ボックス 205"/>
            <p:cNvSpPr txBox="1"/>
            <p:nvPr/>
          </p:nvSpPr>
          <p:spPr>
            <a:xfrm>
              <a:off x="3310747" y="5585728"/>
              <a:ext cx="306856"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cd</a:t>
              </a:r>
              <a:endParaRPr kumimoji="1" lang="ja-JP" altLang="en-US" sz="800" dirty="0">
                <a:latin typeface="Meiryo UI" panose="020B0604030504040204" pitchFamily="50" charset="-128"/>
                <a:ea typeface="Meiryo UI" panose="020B0604030504040204" pitchFamily="50" charset="-128"/>
              </a:endParaRPr>
            </a:p>
          </p:txBody>
        </p:sp>
        <p:sp>
          <p:nvSpPr>
            <p:cNvPr id="207" name="テキスト ボックス 206"/>
            <p:cNvSpPr txBox="1"/>
            <p:nvPr/>
          </p:nvSpPr>
          <p:spPr>
            <a:xfrm>
              <a:off x="3618663" y="5469961"/>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208" name="テキスト ボックス 207"/>
            <p:cNvSpPr txBox="1"/>
            <p:nvPr/>
          </p:nvSpPr>
          <p:spPr>
            <a:xfrm>
              <a:off x="3870170" y="5648849"/>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209" name="テキスト ボックス 208"/>
            <p:cNvSpPr txBox="1"/>
            <p:nvPr/>
          </p:nvSpPr>
          <p:spPr>
            <a:xfrm>
              <a:off x="4084734" y="5494290"/>
              <a:ext cx="328133" cy="215444"/>
            </a:xfrm>
            <a:prstGeom prst="rect">
              <a:avLst/>
            </a:prstGeom>
            <a:noFill/>
          </p:spPr>
          <p:txBody>
            <a:bodyPr wrap="square" rtlCol="0">
              <a:spAutoFit/>
            </a:bodyPr>
            <a:lstStyle/>
            <a:p>
              <a:pPr algn="ctr"/>
              <a:r>
                <a:rPr lang="en-US" altLang="ja-JP" sz="800" dirty="0" err="1">
                  <a:latin typeface="Meiryo UI" panose="020B0604030504040204" pitchFamily="50" charset="-128"/>
                  <a:ea typeface="Meiryo UI" panose="020B0604030504040204" pitchFamily="50" charset="-128"/>
                </a:rPr>
                <a:t>bd</a:t>
              </a:r>
              <a:endParaRPr kumimoji="1" lang="ja-JP" altLang="en-US" sz="800" dirty="0">
                <a:latin typeface="Meiryo UI" panose="020B0604030504040204" pitchFamily="50" charset="-128"/>
                <a:ea typeface="Meiryo UI" panose="020B0604030504040204" pitchFamily="50" charset="-128"/>
              </a:endParaRPr>
            </a:p>
          </p:txBody>
        </p:sp>
        <p:sp>
          <p:nvSpPr>
            <p:cNvPr id="210" name="テキスト ボックス 209"/>
            <p:cNvSpPr txBox="1"/>
            <p:nvPr/>
          </p:nvSpPr>
          <p:spPr>
            <a:xfrm>
              <a:off x="5094807" y="5830835"/>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211" name="テキスト ボックス 210"/>
            <p:cNvSpPr txBox="1"/>
            <p:nvPr/>
          </p:nvSpPr>
          <p:spPr>
            <a:xfrm>
              <a:off x="5306978" y="5457184"/>
              <a:ext cx="351705" cy="215444"/>
            </a:xfrm>
            <a:prstGeom prst="rect">
              <a:avLst/>
            </a:prstGeom>
            <a:noFill/>
          </p:spPr>
          <p:txBody>
            <a:bodyPr wrap="square" rtlCol="0">
              <a:spAutoFit/>
            </a:bodyPr>
            <a:lstStyle/>
            <a:p>
              <a:pPr algn="ctr"/>
              <a:r>
                <a:rPr lang="en-US" altLang="ja-JP" sz="800" dirty="0" err="1">
                  <a:latin typeface="Meiryo UI" panose="020B0604030504040204" pitchFamily="50" charset="-128"/>
                  <a:ea typeface="Meiryo UI" panose="020B0604030504040204" pitchFamily="50" charset="-128"/>
                </a:rPr>
                <a:t>bd</a:t>
              </a:r>
              <a:endParaRPr kumimoji="1" lang="ja-JP" altLang="en-US" sz="800" dirty="0">
                <a:latin typeface="Meiryo UI" panose="020B0604030504040204" pitchFamily="50" charset="-128"/>
                <a:ea typeface="Meiryo UI" panose="020B0604030504040204" pitchFamily="50" charset="-128"/>
              </a:endParaRPr>
            </a:p>
          </p:txBody>
        </p:sp>
        <p:sp>
          <p:nvSpPr>
            <p:cNvPr id="212" name="テキスト ボックス 211"/>
            <p:cNvSpPr txBox="1"/>
            <p:nvPr/>
          </p:nvSpPr>
          <p:spPr>
            <a:xfrm>
              <a:off x="5580276" y="5615391"/>
              <a:ext cx="307118"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cd</a:t>
              </a:r>
              <a:endParaRPr kumimoji="1" lang="ja-JP" altLang="en-US" sz="800" dirty="0">
                <a:latin typeface="Meiryo UI" panose="020B0604030504040204" pitchFamily="50" charset="-128"/>
                <a:ea typeface="Meiryo UI" panose="020B0604030504040204" pitchFamily="50" charset="-128"/>
              </a:endParaRPr>
            </a:p>
          </p:txBody>
        </p:sp>
        <p:sp>
          <p:nvSpPr>
            <p:cNvPr id="213" name="テキスト ボックス 212"/>
            <p:cNvSpPr txBox="1"/>
            <p:nvPr/>
          </p:nvSpPr>
          <p:spPr>
            <a:xfrm>
              <a:off x="5883838" y="5468407"/>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214" name="テキスト ボックス 213"/>
            <p:cNvSpPr txBox="1"/>
            <p:nvPr/>
          </p:nvSpPr>
          <p:spPr>
            <a:xfrm>
              <a:off x="6137613" y="5634173"/>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215" name="テキスト ボックス 214"/>
            <p:cNvSpPr txBox="1"/>
            <p:nvPr/>
          </p:nvSpPr>
          <p:spPr>
            <a:xfrm>
              <a:off x="6315679" y="5503309"/>
              <a:ext cx="410994" cy="215444"/>
            </a:xfrm>
            <a:prstGeom prst="rect">
              <a:avLst/>
            </a:prstGeom>
            <a:noFill/>
          </p:spPr>
          <p:txBody>
            <a:bodyPr wrap="square" rtlCol="0">
              <a:spAutoFit/>
            </a:bodyPr>
            <a:lstStyle/>
            <a:p>
              <a:pPr algn="ctr"/>
              <a:r>
                <a:rPr lang="en-US" altLang="ja-JP" sz="800" dirty="0" err="1">
                  <a:latin typeface="Meiryo UI" panose="020B0604030504040204" pitchFamily="50" charset="-128"/>
                  <a:ea typeface="Meiryo UI" panose="020B0604030504040204" pitchFamily="50" charset="-128"/>
                </a:rPr>
                <a:t>bcd</a:t>
              </a:r>
              <a:endParaRPr kumimoji="1" lang="ja-JP" altLang="en-US" sz="800" dirty="0">
                <a:latin typeface="Meiryo UI" panose="020B0604030504040204" pitchFamily="50" charset="-128"/>
                <a:ea typeface="Meiryo UI" panose="020B0604030504040204" pitchFamily="50" charset="-128"/>
              </a:endParaRPr>
            </a:p>
          </p:txBody>
        </p:sp>
        <p:sp>
          <p:nvSpPr>
            <p:cNvPr id="300" name="テキスト ボックス 299"/>
            <p:cNvSpPr txBox="1"/>
            <p:nvPr/>
          </p:nvSpPr>
          <p:spPr>
            <a:xfrm>
              <a:off x="273192" y="6492047"/>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301" name="テキスト ボックス 300"/>
            <p:cNvSpPr txBox="1"/>
            <p:nvPr/>
          </p:nvSpPr>
          <p:spPr>
            <a:xfrm>
              <a:off x="575745" y="64920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302" name="テキスト ボックス 301"/>
            <p:cNvSpPr txBox="1"/>
            <p:nvPr/>
          </p:nvSpPr>
          <p:spPr>
            <a:xfrm>
              <a:off x="633465" y="6670231"/>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03" name="テキスト ボックス 302"/>
            <p:cNvSpPr txBox="1"/>
            <p:nvPr/>
          </p:nvSpPr>
          <p:spPr>
            <a:xfrm>
              <a:off x="854507" y="64920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304" name="テキスト ボックス 303"/>
            <p:cNvSpPr txBox="1"/>
            <p:nvPr/>
          </p:nvSpPr>
          <p:spPr>
            <a:xfrm>
              <a:off x="1108805" y="64920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305" name="テキスト ボックス 304"/>
            <p:cNvSpPr txBox="1"/>
            <p:nvPr/>
          </p:nvSpPr>
          <p:spPr>
            <a:xfrm>
              <a:off x="1363103" y="64920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306" name="テキスト ボックス 305"/>
            <p:cNvSpPr txBox="1"/>
            <p:nvPr/>
          </p:nvSpPr>
          <p:spPr>
            <a:xfrm>
              <a:off x="1617401" y="64920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307" name="テキスト ボックス 306"/>
            <p:cNvSpPr txBox="1"/>
            <p:nvPr/>
          </p:nvSpPr>
          <p:spPr>
            <a:xfrm>
              <a:off x="1868851" y="6492047"/>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308" name="テキスト ボックス 307"/>
            <p:cNvSpPr txBox="1"/>
            <p:nvPr/>
          </p:nvSpPr>
          <p:spPr>
            <a:xfrm>
              <a:off x="873969" y="6670231"/>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09" name="テキスト ボックス 308"/>
            <p:cNvSpPr txBox="1"/>
            <p:nvPr/>
          </p:nvSpPr>
          <p:spPr>
            <a:xfrm>
              <a:off x="1151343" y="6670231"/>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10" name="テキスト ボックス 309"/>
            <p:cNvSpPr txBox="1"/>
            <p:nvPr/>
          </p:nvSpPr>
          <p:spPr>
            <a:xfrm>
              <a:off x="1391847" y="6670231"/>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11" name="テキスト ボックス 310"/>
            <p:cNvSpPr txBox="1"/>
            <p:nvPr/>
          </p:nvSpPr>
          <p:spPr>
            <a:xfrm>
              <a:off x="1669221" y="6670231"/>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12" name="テキスト ボックス 311"/>
            <p:cNvSpPr txBox="1"/>
            <p:nvPr/>
          </p:nvSpPr>
          <p:spPr>
            <a:xfrm>
              <a:off x="1909726" y="6670231"/>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13" name="テキスト ボックス 312"/>
            <p:cNvSpPr txBox="1"/>
            <p:nvPr/>
          </p:nvSpPr>
          <p:spPr>
            <a:xfrm>
              <a:off x="274795" y="6670231"/>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315" name="テキスト ボックス 314"/>
            <p:cNvSpPr txBox="1"/>
            <p:nvPr/>
          </p:nvSpPr>
          <p:spPr>
            <a:xfrm>
              <a:off x="2494246" y="6492047"/>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316" name="テキスト ボックス 315"/>
            <p:cNvSpPr txBox="1"/>
            <p:nvPr/>
          </p:nvSpPr>
          <p:spPr>
            <a:xfrm>
              <a:off x="2796799" y="64920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317" name="テキスト ボックス 316"/>
            <p:cNvSpPr txBox="1"/>
            <p:nvPr/>
          </p:nvSpPr>
          <p:spPr>
            <a:xfrm>
              <a:off x="2854519" y="6670231"/>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18" name="テキスト ボックス 317"/>
            <p:cNvSpPr txBox="1"/>
            <p:nvPr/>
          </p:nvSpPr>
          <p:spPr>
            <a:xfrm>
              <a:off x="3075561" y="64920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319" name="テキスト ボックス 318"/>
            <p:cNvSpPr txBox="1"/>
            <p:nvPr/>
          </p:nvSpPr>
          <p:spPr>
            <a:xfrm>
              <a:off x="3329859" y="64920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320" name="テキスト ボックス 319"/>
            <p:cNvSpPr txBox="1"/>
            <p:nvPr/>
          </p:nvSpPr>
          <p:spPr>
            <a:xfrm>
              <a:off x="3584157" y="64920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321" name="テキスト ボックス 320"/>
            <p:cNvSpPr txBox="1"/>
            <p:nvPr/>
          </p:nvSpPr>
          <p:spPr>
            <a:xfrm>
              <a:off x="3838455" y="64920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322" name="テキスト ボックス 321"/>
            <p:cNvSpPr txBox="1"/>
            <p:nvPr/>
          </p:nvSpPr>
          <p:spPr>
            <a:xfrm>
              <a:off x="4089905" y="6492047"/>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323" name="テキスト ボックス 322"/>
            <p:cNvSpPr txBox="1"/>
            <p:nvPr/>
          </p:nvSpPr>
          <p:spPr>
            <a:xfrm>
              <a:off x="3095023" y="6670231"/>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24" name="テキスト ボックス 323"/>
            <p:cNvSpPr txBox="1"/>
            <p:nvPr/>
          </p:nvSpPr>
          <p:spPr>
            <a:xfrm>
              <a:off x="3372397" y="6670231"/>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25" name="テキスト ボックス 324"/>
            <p:cNvSpPr txBox="1"/>
            <p:nvPr/>
          </p:nvSpPr>
          <p:spPr>
            <a:xfrm>
              <a:off x="3612901" y="6670231"/>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26" name="テキスト ボックス 325"/>
            <p:cNvSpPr txBox="1"/>
            <p:nvPr/>
          </p:nvSpPr>
          <p:spPr>
            <a:xfrm>
              <a:off x="3890275" y="6670231"/>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27" name="テキスト ボックス 326"/>
            <p:cNvSpPr txBox="1"/>
            <p:nvPr/>
          </p:nvSpPr>
          <p:spPr>
            <a:xfrm>
              <a:off x="4129707" y="6670231"/>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28" name="テキスト ボックス 327"/>
            <p:cNvSpPr txBox="1"/>
            <p:nvPr/>
          </p:nvSpPr>
          <p:spPr>
            <a:xfrm>
              <a:off x="2495849" y="6670231"/>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330" name="テキスト ボックス 329"/>
            <p:cNvSpPr txBox="1"/>
            <p:nvPr/>
          </p:nvSpPr>
          <p:spPr>
            <a:xfrm>
              <a:off x="4762166" y="6487859"/>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331" name="テキスト ボックス 330"/>
            <p:cNvSpPr txBox="1"/>
            <p:nvPr/>
          </p:nvSpPr>
          <p:spPr>
            <a:xfrm>
              <a:off x="5064719" y="6487859"/>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332" name="テキスト ボックス 331"/>
            <p:cNvSpPr txBox="1"/>
            <p:nvPr/>
          </p:nvSpPr>
          <p:spPr>
            <a:xfrm>
              <a:off x="5122439" y="6666043"/>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33" name="テキスト ボックス 332"/>
            <p:cNvSpPr txBox="1"/>
            <p:nvPr/>
          </p:nvSpPr>
          <p:spPr>
            <a:xfrm>
              <a:off x="5343481" y="6487859"/>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334" name="テキスト ボックス 333"/>
            <p:cNvSpPr txBox="1"/>
            <p:nvPr/>
          </p:nvSpPr>
          <p:spPr>
            <a:xfrm>
              <a:off x="5597779" y="6487859"/>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335" name="テキスト ボックス 334"/>
            <p:cNvSpPr txBox="1"/>
            <p:nvPr/>
          </p:nvSpPr>
          <p:spPr>
            <a:xfrm>
              <a:off x="5852077" y="6487859"/>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336" name="テキスト ボックス 335"/>
            <p:cNvSpPr txBox="1"/>
            <p:nvPr/>
          </p:nvSpPr>
          <p:spPr>
            <a:xfrm>
              <a:off x="6106375" y="6487859"/>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337" name="テキスト ボックス 336"/>
            <p:cNvSpPr txBox="1"/>
            <p:nvPr/>
          </p:nvSpPr>
          <p:spPr>
            <a:xfrm>
              <a:off x="6357825" y="6487859"/>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338" name="テキスト ボックス 337"/>
            <p:cNvSpPr txBox="1"/>
            <p:nvPr/>
          </p:nvSpPr>
          <p:spPr>
            <a:xfrm>
              <a:off x="5362943" y="6666043"/>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39" name="テキスト ボックス 338"/>
            <p:cNvSpPr txBox="1"/>
            <p:nvPr/>
          </p:nvSpPr>
          <p:spPr>
            <a:xfrm>
              <a:off x="5640317" y="6666043"/>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40" name="テキスト ボックス 339"/>
            <p:cNvSpPr txBox="1"/>
            <p:nvPr/>
          </p:nvSpPr>
          <p:spPr>
            <a:xfrm>
              <a:off x="5880821" y="6666043"/>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41" name="テキスト ボックス 340"/>
            <p:cNvSpPr txBox="1"/>
            <p:nvPr/>
          </p:nvSpPr>
          <p:spPr>
            <a:xfrm>
              <a:off x="6158195" y="6666043"/>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42" name="テキスト ボックス 341"/>
            <p:cNvSpPr txBox="1"/>
            <p:nvPr/>
          </p:nvSpPr>
          <p:spPr>
            <a:xfrm>
              <a:off x="6398700" y="6666043"/>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43" name="テキスト ボックス 342"/>
            <p:cNvSpPr txBox="1"/>
            <p:nvPr/>
          </p:nvSpPr>
          <p:spPr>
            <a:xfrm>
              <a:off x="4763769" y="6666043"/>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216" name="テキスト ボックス 215"/>
            <p:cNvSpPr txBox="1"/>
            <p:nvPr/>
          </p:nvSpPr>
          <p:spPr>
            <a:xfrm rot="16200000">
              <a:off x="-458293" y="1281379"/>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Palatability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5" name="テキスト ボックス 4"/>
            <p:cNvSpPr txBox="1"/>
            <p:nvPr/>
          </p:nvSpPr>
          <p:spPr>
            <a:xfrm>
              <a:off x="612961" y="625524"/>
              <a:ext cx="1098314" cy="238918"/>
            </a:xfrm>
            <a:prstGeom prst="rect">
              <a:avLst/>
            </a:prstGeom>
            <a:noFill/>
          </p:spPr>
          <p:txBody>
            <a:bodyPr wrap="square" rtlCol="0">
              <a:spAutoFit/>
            </a:bodyPr>
            <a:lstStyle/>
            <a:p>
              <a:r>
                <a:rPr kumimoji="1" lang="en-US" altLang="ja-JP" sz="900" dirty="0">
                  <a:latin typeface="Meiryo UI" panose="020B0604030504040204" pitchFamily="50" charset="-128"/>
                  <a:ea typeface="Meiryo UI" panose="020B0604030504040204" pitchFamily="50" charset="-128"/>
                </a:rPr>
                <a:t>All</a:t>
              </a:r>
              <a:r>
                <a:rPr kumimoji="1"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(N=257)</a:t>
              </a:r>
              <a:endParaRPr kumimoji="1" lang="ja-JP" altLang="en-US" sz="900" dirty="0">
                <a:latin typeface="Meiryo UI" panose="020B0604030504040204" pitchFamily="50" charset="-128"/>
                <a:ea typeface="Meiryo UI" panose="020B0604030504040204" pitchFamily="50" charset="-128"/>
              </a:endParaRPr>
            </a:p>
          </p:txBody>
        </p:sp>
        <p:sp>
          <p:nvSpPr>
            <p:cNvPr id="231" name="テキスト ボックス 230"/>
            <p:cNvSpPr txBox="1"/>
            <p:nvPr/>
          </p:nvSpPr>
          <p:spPr>
            <a:xfrm rot="16200000">
              <a:off x="1776255" y="1281379"/>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Palatability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7" name="テキスト ボックス 6"/>
            <p:cNvSpPr txBox="1"/>
            <p:nvPr/>
          </p:nvSpPr>
          <p:spPr>
            <a:xfrm>
              <a:off x="2880315" y="625524"/>
              <a:ext cx="1189217"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Aomori</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(N=30)</a:t>
              </a:r>
              <a:endParaRPr kumimoji="1" lang="ja-JP" altLang="en-US" sz="900" dirty="0">
                <a:latin typeface="Meiryo UI" panose="020B0604030504040204" pitchFamily="50" charset="-128"/>
                <a:ea typeface="Meiryo UI" panose="020B0604030504040204" pitchFamily="50" charset="-128"/>
              </a:endParaRPr>
            </a:p>
          </p:txBody>
        </p:sp>
        <p:sp>
          <p:nvSpPr>
            <p:cNvPr id="254" name="テキスト ボックス 253"/>
            <p:cNvSpPr txBox="1"/>
            <p:nvPr/>
          </p:nvSpPr>
          <p:spPr>
            <a:xfrm rot="16200000">
              <a:off x="4020218" y="1281379"/>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Palatability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8" name="テキスト ボックス 7"/>
            <p:cNvSpPr txBox="1"/>
            <p:nvPr/>
          </p:nvSpPr>
          <p:spPr>
            <a:xfrm>
              <a:off x="5079537" y="625524"/>
              <a:ext cx="1096626"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Chib</a:t>
              </a:r>
              <a:r>
                <a:rPr kumimoji="1" lang="en-US" altLang="ja-JP" sz="900" dirty="0">
                  <a:latin typeface="Meiryo UI" panose="020B0604030504040204" pitchFamily="50" charset="-128"/>
                  <a:ea typeface="Meiryo UI" panose="020B0604030504040204" pitchFamily="50" charset="-128"/>
                </a:rPr>
                <a:t>a</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(N=26)</a:t>
              </a:r>
              <a:endParaRPr kumimoji="1" lang="ja-JP" altLang="en-US" sz="900" dirty="0">
                <a:latin typeface="Meiryo UI" panose="020B0604030504040204" pitchFamily="50" charset="-128"/>
                <a:ea typeface="Meiryo UI" panose="020B0604030504040204" pitchFamily="50" charset="-128"/>
              </a:endParaRPr>
            </a:p>
          </p:txBody>
        </p:sp>
        <p:sp>
          <p:nvSpPr>
            <p:cNvPr id="85" name="テキスト ボックス 84"/>
            <p:cNvSpPr txBox="1"/>
            <p:nvPr/>
          </p:nvSpPr>
          <p:spPr>
            <a:xfrm>
              <a:off x="623218" y="2850903"/>
              <a:ext cx="1304931"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Kanagawa</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(N=33)</a:t>
              </a:r>
              <a:endParaRPr kumimoji="1" lang="ja-JP" altLang="en-US" sz="900" dirty="0">
                <a:latin typeface="Meiryo UI" panose="020B0604030504040204" pitchFamily="50" charset="-128"/>
                <a:ea typeface="Meiryo UI" panose="020B0604030504040204" pitchFamily="50" charset="-128"/>
              </a:endParaRPr>
            </a:p>
          </p:txBody>
        </p:sp>
        <p:sp>
          <p:nvSpPr>
            <p:cNvPr id="269" name="テキスト ボックス 268"/>
            <p:cNvSpPr txBox="1"/>
            <p:nvPr/>
          </p:nvSpPr>
          <p:spPr>
            <a:xfrm rot="16200000">
              <a:off x="-458294" y="3513691"/>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Palatability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86" name="テキスト ボックス 85"/>
            <p:cNvSpPr txBox="1"/>
            <p:nvPr/>
          </p:nvSpPr>
          <p:spPr>
            <a:xfrm>
              <a:off x="2856004" y="2847009"/>
              <a:ext cx="1393568"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Shizuoka</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(N=28)</a:t>
              </a:r>
              <a:endParaRPr kumimoji="1" lang="ja-JP" altLang="en-US" sz="900" dirty="0">
                <a:latin typeface="Meiryo UI" panose="020B0604030504040204" pitchFamily="50" charset="-128"/>
                <a:ea typeface="Meiryo UI" panose="020B0604030504040204" pitchFamily="50" charset="-128"/>
              </a:endParaRPr>
            </a:p>
          </p:txBody>
        </p:sp>
        <p:sp>
          <p:nvSpPr>
            <p:cNvPr id="284" name="テキスト ボックス 283"/>
            <p:cNvSpPr txBox="1"/>
            <p:nvPr/>
          </p:nvSpPr>
          <p:spPr>
            <a:xfrm rot="16200000">
              <a:off x="1776255" y="3513691"/>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Palatability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299" name="テキスト ボックス 298"/>
            <p:cNvSpPr txBox="1"/>
            <p:nvPr/>
          </p:nvSpPr>
          <p:spPr>
            <a:xfrm rot="16200000">
              <a:off x="4016504" y="3513691"/>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Palatability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87" name="テキスト ボックス 86"/>
            <p:cNvSpPr txBox="1"/>
            <p:nvPr/>
          </p:nvSpPr>
          <p:spPr>
            <a:xfrm>
              <a:off x="5116526" y="2850903"/>
              <a:ext cx="965549"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N</a:t>
              </a:r>
              <a:r>
                <a:rPr kumimoji="1" lang="en-US" altLang="ja-JP" sz="900" dirty="0">
                  <a:latin typeface="Meiryo UI" panose="020B0604030504040204" pitchFamily="50" charset="-128"/>
                  <a:ea typeface="Meiryo UI" panose="020B0604030504040204" pitchFamily="50" charset="-128"/>
                </a:rPr>
                <a:t>ara</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(N=43)</a:t>
              </a:r>
              <a:endParaRPr kumimoji="1" lang="ja-JP" altLang="en-US" sz="900" dirty="0">
                <a:latin typeface="Meiryo UI" panose="020B0604030504040204" pitchFamily="50" charset="-128"/>
                <a:ea typeface="Meiryo UI" panose="020B0604030504040204" pitchFamily="50" charset="-128"/>
              </a:endParaRPr>
            </a:p>
          </p:txBody>
        </p:sp>
        <p:sp>
          <p:nvSpPr>
            <p:cNvPr id="151" name="テキスト ボックス 150"/>
            <p:cNvSpPr txBox="1"/>
            <p:nvPr/>
          </p:nvSpPr>
          <p:spPr>
            <a:xfrm>
              <a:off x="625014" y="5079321"/>
              <a:ext cx="1233103"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Hiroshima</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(N=22)</a:t>
              </a:r>
              <a:endParaRPr kumimoji="1" lang="ja-JP" altLang="en-US" sz="900" dirty="0">
                <a:latin typeface="Meiryo UI" panose="020B0604030504040204" pitchFamily="50" charset="-128"/>
                <a:ea typeface="Meiryo UI" panose="020B0604030504040204" pitchFamily="50" charset="-128"/>
              </a:endParaRPr>
            </a:p>
          </p:txBody>
        </p:sp>
        <p:sp>
          <p:nvSpPr>
            <p:cNvPr id="314" name="テキスト ボックス 313"/>
            <p:cNvSpPr txBox="1"/>
            <p:nvPr/>
          </p:nvSpPr>
          <p:spPr>
            <a:xfrm rot="16200000">
              <a:off x="-458294" y="5759254"/>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Palatability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152" name="テキスト ボックス 151"/>
            <p:cNvSpPr txBox="1"/>
            <p:nvPr/>
          </p:nvSpPr>
          <p:spPr>
            <a:xfrm>
              <a:off x="2869728" y="5074197"/>
              <a:ext cx="1351238"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Fukuoka</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(N=40)</a:t>
              </a:r>
              <a:endParaRPr kumimoji="1" lang="ja-JP" altLang="en-US" sz="900" dirty="0">
                <a:latin typeface="Meiryo UI" panose="020B0604030504040204" pitchFamily="50" charset="-128"/>
                <a:ea typeface="Meiryo UI" panose="020B0604030504040204" pitchFamily="50" charset="-128"/>
              </a:endParaRPr>
            </a:p>
          </p:txBody>
        </p:sp>
        <p:sp>
          <p:nvSpPr>
            <p:cNvPr id="329" name="テキスト ボックス 328"/>
            <p:cNvSpPr txBox="1"/>
            <p:nvPr/>
          </p:nvSpPr>
          <p:spPr>
            <a:xfrm rot="16200000">
              <a:off x="1776256" y="5759254"/>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Palatability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153" name="テキスト ボックス 152"/>
            <p:cNvSpPr txBox="1"/>
            <p:nvPr/>
          </p:nvSpPr>
          <p:spPr>
            <a:xfrm>
              <a:off x="5140618" y="5079321"/>
              <a:ext cx="1390123"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Kagoshima</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(N=35)</a:t>
              </a:r>
              <a:endParaRPr kumimoji="1" lang="ja-JP" altLang="en-US" sz="900" dirty="0">
                <a:latin typeface="Meiryo UI" panose="020B0604030504040204" pitchFamily="50" charset="-128"/>
                <a:ea typeface="Meiryo UI" panose="020B0604030504040204" pitchFamily="50" charset="-128"/>
              </a:endParaRPr>
            </a:p>
          </p:txBody>
        </p:sp>
        <p:sp>
          <p:nvSpPr>
            <p:cNvPr id="344" name="テキスト ボックス 343"/>
            <p:cNvSpPr txBox="1"/>
            <p:nvPr/>
          </p:nvSpPr>
          <p:spPr>
            <a:xfrm rot="16200000">
              <a:off x="4016504" y="5759254"/>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Palatability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415" name="テキスト ボックス 414"/>
            <p:cNvSpPr txBox="1"/>
            <p:nvPr/>
          </p:nvSpPr>
          <p:spPr>
            <a:xfrm>
              <a:off x="1610907" y="3478341"/>
              <a:ext cx="327766"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ac</a:t>
              </a:r>
              <a:endParaRPr kumimoji="1" lang="ja-JP" altLang="en-US" sz="800" dirty="0">
                <a:latin typeface="Meiryo UI" panose="020B0604030504040204" pitchFamily="50" charset="-128"/>
                <a:ea typeface="Meiryo UI" panose="020B0604030504040204" pitchFamily="50" charset="-128"/>
              </a:endParaRPr>
            </a:p>
          </p:txBody>
        </p:sp>
        <p:sp>
          <p:nvSpPr>
            <p:cNvPr id="232" name="正方形/長方形 231"/>
            <p:cNvSpPr/>
            <p:nvPr/>
          </p:nvSpPr>
          <p:spPr>
            <a:xfrm>
              <a:off x="-15883" y="311223"/>
              <a:ext cx="843573" cy="3160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latin typeface="Meiryo UI" panose="020B0604030504040204" pitchFamily="50" charset="-128"/>
                  <a:ea typeface="Meiryo UI" panose="020B0604030504040204" pitchFamily="50" charset="-128"/>
                </a:rPr>
                <a:t>B</a:t>
              </a:r>
              <a:endParaRPr kumimoji="1" lang="ja-JP" altLang="en-US" sz="1600" dirty="0">
                <a:solidFill>
                  <a:schemeClr val="tx1"/>
                </a:solidFill>
                <a:latin typeface="Meiryo UI" panose="020B0604030504040204" pitchFamily="50" charset="-128"/>
                <a:ea typeface="Meiryo UI" panose="020B0604030504040204" pitchFamily="50" charset="-128"/>
              </a:endParaRPr>
            </a:p>
          </p:txBody>
        </p:sp>
      </p:grpSp>
      <p:sp>
        <p:nvSpPr>
          <p:cNvPr id="235" name="正方形/長方形 234"/>
          <p:cNvSpPr/>
          <p:nvPr/>
        </p:nvSpPr>
        <p:spPr>
          <a:xfrm>
            <a:off x="61519" y="7302088"/>
            <a:ext cx="6626179" cy="1308050"/>
          </a:xfrm>
          <a:prstGeom prst="rect">
            <a:avLst/>
          </a:prstGeom>
        </p:spPr>
        <p:txBody>
          <a:bodyPr wrap="square">
            <a:spAutoFit/>
          </a:bodyPr>
          <a:lstStyle/>
          <a:p>
            <a:pPr algn="just"/>
            <a:r>
              <a:rPr lang="en-US" altLang="ja-JP" sz="1400" dirty="0"/>
              <a:t>Supp. Fig. 1–B   Mean and SE of palatability VAS rating</a:t>
            </a:r>
            <a:r>
              <a:rPr lang="ja-JP" altLang="en-US" sz="1400" dirty="0"/>
              <a:t> </a:t>
            </a:r>
            <a:r>
              <a:rPr lang="en-US" altLang="ja-JP" sz="1400" dirty="0"/>
              <a:t>by university students</a:t>
            </a:r>
          </a:p>
          <a:p>
            <a:pPr algn="just">
              <a:spcBef>
                <a:spcPts val="600"/>
              </a:spcBef>
            </a:pPr>
            <a:r>
              <a:rPr lang="en-US" altLang="ja-JP" sz="1200" dirty="0"/>
              <a:t>The ratings of palatability of the six samples among 257 participants and at each of the eight universities. The significant differences between each rating score are indicated by alphabetic superscripts. A column is significantly different from others that do not have the same superscript according to Tukey’s test (</a:t>
            </a:r>
            <a:r>
              <a:rPr lang="en-US" altLang="ja-JP" sz="1200" i="1" dirty="0"/>
              <a:t>P</a:t>
            </a:r>
            <a:r>
              <a:rPr lang="en-US" altLang="ja-JP" sz="1200" dirty="0"/>
              <a:t>&lt;0.05). A column without any alphabetic superscripts is not significantly different from any other column.  *: </a:t>
            </a:r>
            <a:r>
              <a:rPr lang="en-US" altLang="ja-JP" sz="1200" i="1" dirty="0"/>
              <a:t>P </a:t>
            </a:r>
            <a:r>
              <a:rPr lang="en-US" altLang="ja-JP" sz="1200" dirty="0"/>
              <a:t>for repeated-measures ANOVA.</a:t>
            </a:r>
            <a:endParaRPr lang="ja-JP" altLang="en-US" sz="1200" dirty="0"/>
          </a:p>
        </p:txBody>
      </p:sp>
      <p:sp>
        <p:nvSpPr>
          <p:cNvPr id="233" name="テキスト ボックス 232">
            <a:extLst>
              <a:ext uri="{FF2B5EF4-FFF2-40B4-BE49-F238E27FC236}">
                <a16:creationId xmlns:a16="http://schemas.microsoft.com/office/drawing/2014/main" id="{E6D788EC-839C-4154-B314-93510560FA70}"/>
              </a:ext>
            </a:extLst>
          </p:cNvPr>
          <p:cNvSpPr txBox="1"/>
          <p:nvPr/>
        </p:nvSpPr>
        <p:spPr>
          <a:xfrm>
            <a:off x="626545" y="5303926"/>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 </a:t>
            </a:r>
            <a:r>
              <a:rPr kumimoji="1" lang="en-US" altLang="ja-JP" sz="800" dirty="0">
                <a:latin typeface="Meiryo UI" panose="020B0604030504040204" pitchFamily="50" charset="-128"/>
                <a:ea typeface="Meiryo UI" panose="020B0604030504040204" pitchFamily="50" charset="-128"/>
              </a:rPr>
              <a:t>&lt; 0.0001*</a:t>
            </a:r>
            <a:endParaRPr kumimoji="1" lang="ja-JP" altLang="en-US" sz="800" dirty="0">
              <a:latin typeface="Meiryo UI" panose="020B0604030504040204" pitchFamily="50" charset="-128"/>
              <a:ea typeface="Meiryo UI" panose="020B0604030504040204" pitchFamily="50" charset="-128"/>
            </a:endParaRPr>
          </a:p>
        </p:txBody>
      </p:sp>
      <p:sp>
        <p:nvSpPr>
          <p:cNvPr id="234" name="テキスト ボックス 233">
            <a:extLst>
              <a:ext uri="{FF2B5EF4-FFF2-40B4-BE49-F238E27FC236}">
                <a16:creationId xmlns:a16="http://schemas.microsoft.com/office/drawing/2014/main" id="{DB9EB42C-0159-431E-A90C-0950522D0A04}"/>
              </a:ext>
            </a:extLst>
          </p:cNvPr>
          <p:cNvSpPr txBox="1"/>
          <p:nvPr/>
        </p:nvSpPr>
        <p:spPr>
          <a:xfrm>
            <a:off x="2856273" y="5303926"/>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 </a:t>
            </a:r>
            <a:r>
              <a:rPr kumimoji="1" lang="en-US" altLang="ja-JP" sz="800" dirty="0">
                <a:latin typeface="Meiryo UI" panose="020B0604030504040204" pitchFamily="50" charset="-128"/>
                <a:ea typeface="Meiryo UI" panose="020B0604030504040204" pitchFamily="50" charset="-128"/>
              </a:rPr>
              <a:t>&lt; 0.0001*</a:t>
            </a:r>
            <a:endParaRPr kumimoji="1" lang="ja-JP" altLang="en-US" sz="800" dirty="0">
              <a:latin typeface="Meiryo UI" panose="020B0604030504040204" pitchFamily="50" charset="-128"/>
              <a:ea typeface="Meiryo UI" panose="020B0604030504040204" pitchFamily="50" charset="-128"/>
            </a:endParaRPr>
          </a:p>
        </p:txBody>
      </p:sp>
      <p:sp>
        <p:nvSpPr>
          <p:cNvPr id="236" name="テキスト ボックス 235">
            <a:extLst>
              <a:ext uri="{FF2B5EF4-FFF2-40B4-BE49-F238E27FC236}">
                <a16:creationId xmlns:a16="http://schemas.microsoft.com/office/drawing/2014/main" id="{7F418878-8B94-4F00-9C19-D706934072BB}"/>
              </a:ext>
            </a:extLst>
          </p:cNvPr>
          <p:cNvSpPr txBox="1"/>
          <p:nvPr/>
        </p:nvSpPr>
        <p:spPr>
          <a:xfrm>
            <a:off x="5119282" y="5303926"/>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 </a:t>
            </a:r>
            <a:r>
              <a:rPr kumimoji="1" lang="en-US" altLang="ja-JP" sz="800" dirty="0">
                <a:latin typeface="Meiryo UI" panose="020B0604030504040204" pitchFamily="50" charset="-128"/>
                <a:ea typeface="Meiryo UI" panose="020B0604030504040204" pitchFamily="50" charset="-128"/>
              </a:rPr>
              <a:t>&lt; 0.0001*</a:t>
            </a:r>
            <a:endParaRPr kumimoji="1" lang="ja-JP" altLang="en-US" sz="800" dirty="0">
              <a:latin typeface="Meiryo UI" panose="020B0604030504040204" pitchFamily="50" charset="-128"/>
              <a:ea typeface="Meiryo UI" panose="020B0604030504040204" pitchFamily="50" charset="-128"/>
            </a:endParaRPr>
          </a:p>
        </p:txBody>
      </p:sp>
      <p:sp>
        <p:nvSpPr>
          <p:cNvPr id="237" name="テキスト ボックス 236">
            <a:extLst>
              <a:ext uri="{FF2B5EF4-FFF2-40B4-BE49-F238E27FC236}">
                <a16:creationId xmlns:a16="http://schemas.microsoft.com/office/drawing/2014/main" id="{07F2D763-4FC1-443D-899B-2E3110027766}"/>
              </a:ext>
            </a:extLst>
          </p:cNvPr>
          <p:cNvSpPr txBox="1"/>
          <p:nvPr/>
        </p:nvSpPr>
        <p:spPr>
          <a:xfrm>
            <a:off x="596572" y="3070034"/>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&lt; 0.0001*</a:t>
            </a:r>
            <a:endParaRPr kumimoji="1" lang="ja-JP" altLang="en-US" sz="800" dirty="0">
              <a:latin typeface="Meiryo UI" panose="020B0604030504040204" pitchFamily="50" charset="-128"/>
              <a:ea typeface="Meiryo UI" panose="020B0604030504040204" pitchFamily="50" charset="-128"/>
            </a:endParaRPr>
          </a:p>
        </p:txBody>
      </p:sp>
      <p:sp>
        <p:nvSpPr>
          <p:cNvPr id="238" name="テキスト ボックス 237">
            <a:extLst>
              <a:ext uri="{FF2B5EF4-FFF2-40B4-BE49-F238E27FC236}">
                <a16:creationId xmlns:a16="http://schemas.microsoft.com/office/drawing/2014/main" id="{08E49912-4745-47C8-87EA-0FA0CF9B8199}"/>
              </a:ext>
            </a:extLst>
          </p:cNvPr>
          <p:cNvSpPr txBox="1"/>
          <p:nvPr/>
        </p:nvSpPr>
        <p:spPr>
          <a:xfrm>
            <a:off x="2826300" y="3070034"/>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&lt; 0.0001*</a:t>
            </a:r>
            <a:endParaRPr kumimoji="1" lang="ja-JP" altLang="en-US" sz="800" dirty="0">
              <a:latin typeface="Meiryo UI" panose="020B0604030504040204" pitchFamily="50" charset="-128"/>
              <a:ea typeface="Meiryo UI" panose="020B0604030504040204" pitchFamily="50" charset="-128"/>
            </a:endParaRPr>
          </a:p>
        </p:txBody>
      </p:sp>
      <p:sp>
        <p:nvSpPr>
          <p:cNvPr id="239" name="テキスト ボックス 238">
            <a:extLst>
              <a:ext uri="{FF2B5EF4-FFF2-40B4-BE49-F238E27FC236}">
                <a16:creationId xmlns:a16="http://schemas.microsoft.com/office/drawing/2014/main" id="{3B4BAD19-9998-40BB-A705-D7A71EF6BB0E}"/>
              </a:ext>
            </a:extLst>
          </p:cNvPr>
          <p:cNvSpPr txBox="1"/>
          <p:nvPr/>
        </p:nvSpPr>
        <p:spPr>
          <a:xfrm>
            <a:off x="5102009" y="3070034"/>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&lt; 0.0001*</a:t>
            </a:r>
            <a:endParaRPr kumimoji="1" lang="ja-JP" altLang="en-US" sz="800" dirty="0">
              <a:latin typeface="Meiryo UI" panose="020B0604030504040204" pitchFamily="50" charset="-128"/>
              <a:ea typeface="Meiryo UI" panose="020B0604030504040204" pitchFamily="50" charset="-128"/>
            </a:endParaRPr>
          </a:p>
        </p:txBody>
      </p:sp>
      <p:sp>
        <p:nvSpPr>
          <p:cNvPr id="348" name="テキスト ボックス 347">
            <a:extLst>
              <a:ext uri="{FF2B5EF4-FFF2-40B4-BE49-F238E27FC236}">
                <a16:creationId xmlns:a16="http://schemas.microsoft.com/office/drawing/2014/main" id="{3F42771C-35EC-4FA8-960A-AF2F3BEB7344}"/>
              </a:ext>
            </a:extLst>
          </p:cNvPr>
          <p:cNvSpPr txBox="1"/>
          <p:nvPr/>
        </p:nvSpPr>
        <p:spPr>
          <a:xfrm>
            <a:off x="626545" y="831837"/>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&lt; 0.0001*</a:t>
            </a:r>
            <a:endParaRPr kumimoji="1" lang="ja-JP" altLang="en-US" sz="800" dirty="0">
              <a:latin typeface="Meiryo UI" panose="020B0604030504040204" pitchFamily="50" charset="-128"/>
              <a:ea typeface="Meiryo UI" panose="020B0604030504040204" pitchFamily="50" charset="-128"/>
            </a:endParaRPr>
          </a:p>
        </p:txBody>
      </p:sp>
      <p:sp>
        <p:nvSpPr>
          <p:cNvPr id="349" name="テキスト ボックス 348">
            <a:extLst>
              <a:ext uri="{FF2B5EF4-FFF2-40B4-BE49-F238E27FC236}">
                <a16:creationId xmlns:a16="http://schemas.microsoft.com/office/drawing/2014/main" id="{4E830E65-2146-4713-BDFA-CD43BD2E2013}"/>
              </a:ext>
            </a:extLst>
          </p:cNvPr>
          <p:cNvSpPr txBox="1"/>
          <p:nvPr/>
        </p:nvSpPr>
        <p:spPr>
          <a:xfrm>
            <a:off x="2856273" y="831837"/>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&lt; 0.0001*</a:t>
            </a:r>
            <a:endParaRPr kumimoji="1" lang="ja-JP" altLang="en-US" sz="800" dirty="0">
              <a:latin typeface="Meiryo UI" panose="020B0604030504040204" pitchFamily="50" charset="-128"/>
              <a:ea typeface="Meiryo UI" panose="020B0604030504040204" pitchFamily="50" charset="-128"/>
            </a:endParaRPr>
          </a:p>
        </p:txBody>
      </p:sp>
      <p:sp>
        <p:nvSpPr>
          <p:cNvPr id="350" name="テキスト ボックス 349">
            <a:extLst>
              <a:ext uri="{FF2B5EF4-FFF2-40B4-BE49-F238E27FC236}">
                <a16:creationId xmlns:a16="http://schemas.microsoft.com/office/drawing/2014/main" id="{7651367B-9977-40A0-B7E5-C601A3294F11}"/>
              </a:ext>
            </a:extLst>
          </p:cNvPr>
          <p:cNvSpPr txBox="1"/>
          <p:nvPr/>
        </p:nvSpPr>
        <p:spPr>
          <a:xfrm>
            <a:off x="5087297" y="831837"/>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&lt; 0.0001*</a:t>
            </a:r>
            <a:endParaRPr kumimoji="1" lang="ja-JP" altLang="en-US" sz="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297029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p:cNvGrpSpPr/>
          <p:nvPr/>
        </p:nvGrpSpPr>
        <p:grpSpPr>
          <a:xfrm>
            <a:off x="6695" y="122472"/>
            <a:ext cx="6799506" cy="7614785"/>
            <a:chOff x="-15883" y="163416"/>
            <a:chExt cx="6799506" cy="7614785"/>
          </a:xfrm>
        </p:grpSpPr>
        <p:graphicFrame>
          <p:nvGraphicFramePr>
            <p:cNvPr id="419" name="グラフ 418">
              <a:extLst>
                <a:ext uri="{FF2B5EF4-FFF2-40B4-BE49-F238E27FC236}">
                  <a16:creationId xmlns:a16="http://schemas.microsoft.com/office/drawing/2014/main" id="{00000000-0008-0000-0100-000003000000}"/>
                </a:ext>
              </a:extLst>
            </p:cNvPr>
            <p:cNvGraphicFramePr>
              <a:graphicFrameLocks/>
            </p:cNvGraphicFramePr>
            <p:nvPr>
              <p:extLst>
                <p:ext uri="{D42A27DB-BD31-4B8C-83A1-F6EECF244321}">
                  <p14:modId xmlns:p14="http://schemas.microsoft.com/office/powerpoint/2010/main" val="3855428214"/>
                </p:ext>
              </p:extLst>
            </p:nvPr>
          </p:nvGraphicFramePr>
          <p:xfrm>
            <a:off x="4704343" y="2338534"/>
            <a:ext cx="2079280" cy="131874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18" name="グラフ 417">
              <a:extLst>
                <a:ext uri="{FF2B5EF4-FFF2-40B4-BE49-F238E27FC236}">
                  <a16:creationId xmlns:a16="http://schemas.microsoft.com/office/drawing/2014/main" id="{00000000-0008-0000-0100-000003000000}"/>
                </a:ext>
              </a:extLst>
            </p:cNvPr>
            <p:cNvGraphicFramePr>
              <a:graphicFrameLocks/>
            </p:cNvGraphicFramePr>
            <p:nvPr>
              <p:extLst>
                <p:ext uri="{D42A27DB-BD31-4B8C-83A1-F6EECF244321}">
                  <p14:modId xmlns:p14="http://schemas.microsoft.com/office/powerpoint/2010/main" val="2867990425"/>
                </p:ext>
              </p:extLst>
            </p:nvPr>
          </p:nvGraphicFramePr>
          <p:xfrm>
            <a:off x="2462859" y="2334260"/>
            <a:ext cx="2083151" cy="13181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25" name="グラフ 424">
              <a:extLst>
                <a:ext uri="{FF2B5EF4-FFF2-40B4-BE49-F238E27FC236}">
                  <a16:creationId xmlns:a16="http://schemas.microsoft.com/office/drawing/2014/main" id="{00000000-0008-0000-0100-000003000000}"/>
                </a:ext>
              </a:extLst>
            </p:cNvPr>
            <p:cNvGraphicFramePr>
              <a:graphicFrameLocks/>
            </p:cNvGraphicFramePr>
            <p:nvPr>
              <p:extLst>
                <p:ext uri="{D42A27DB-BD31-4B8C-83A1-F6EECF244321}">
                  <p14:modId xmlns:p14="http://schemas.microsoft.com/office/powerpoint/2010/main" val="3498441862"/>
                </p:ext>
              </p:extLst>
            </p:nvPr>
          </p:nvGraphicFramePr>
          <p:xfrm>
            <a:off x="4713099" y="6159217"/>
            <a:ext cx="2070523" cy="133784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24" name="グラフ 423">
              <a:extLst>
                <a:ext uri="{FF2B5EF4-FFF2-40B4-BE49-F238E27FC236}">
                  <a16:creationId xmlns:a16="http://schemas.microsoft.com/office/drawing/2014/main" id="{00000000-0008-0000-0100-000003000000}"/>
                </a:ext>
              </a:extLst>
            </p:cNvPr>
            <p:cNvGraphicFramePr>
              <a:graphicFrameLocks/>
            </p:cNvGraphicFramePr>
            <p:nvPr>
              <p:extLst>
                <p:ext uri="{D42A27DB-BD31-4B8C-83A1-F6EECF244321}">
                  <p14:modId xmlns:p14="http://schemas.microsoft.com/office/powerpoint/2010/main" val="2230105876"/>
                </p:ext>
              </p:extLst>
            </p:nvPr>
          </p:nvGraphicFramePr>
          <p:xfrm>
            <a:off x="2459866" y="6165430"/>
            <a:ext cx="2086146" cy="1331629"/>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23" name="グラフ 422">
              <a:extLst>
                <a:ext uri="{FF2B5EF4-FFF2-40B4-BE49-F238E27FC236}">
                  <a16:creationId xmlns:a16="http://schemas.microsoft.com/office/drawing/2014/main" id="{00000000-0008-0000-0100-000003000000}"/>
                </a:ext>
              </a:extLst>
            </p:cNvPr>
            <p:cNvGraphicFramePr>
              <a:graphicFrameLocks/>
            </p:cNvGraphicFramePr>
            <p:nvPr>
              <p:extLst>
                <p:ext uri="{D42A27DB-BD31-4B8C-83A1-F6EECF244321}">
                  <p14:modId xmlns:p14="http://schemas.microsoft.com/office/powerpoint/2010/main" val="3132977956"/>
                </p:ext>
              </p:extLst>
            </p:nvPr>
          </p:nvGraphicFramePr>
          <p:xfrm>
            <a:off x="240030" y="6136523"/>
            <a:ext cx="2053399" cy="1333862"/>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422" name="グラフ 421">
              <a:extLst>
                <a:ext uri="{FF2B5EF4-FFF2-40B4-BE49-F238E27FC236}">
                  <a16:creationId xmlns:a16="http://schemas.microsoft.com/office/drawing/2014/main" id="{00000000-0008-0000-0100-000003000000}"/>
                </a:ext>
              </a:extLst>
            </p:cNvPr>
            <p:cNvGraphicFramePr>
              <a:graphicFrameLocks/>
            </p:cNvGraphicFramePr>
            <p:nvPr>
              <p:extLst>
                <p:ext uri="{D42A27DB-BD31-4B8C-83A1-F6EECF244321}">
                  <p14:modId xmlns:p14="http://schemas.microsoft.com/office/powerpoint/2010/main" val="1331937253"/>
                </p:ext>
              </p:extLst>
            </p:nvPr>
          </p:nvGraphicFramePr>
          <p:xfrm>
            <a:off x="4714556" y="4225962"/>
            <a:ext cx="2069067" cy="1340064"/>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421" name="グラフ 420">
              <a:extLst>
                <a:ext uri="{FF2B5EF4-FFF2-40B4-BE49-F238E27FC236}">
                  <a16:creationId xmlns:a16="http://schemas.microsoft.com/office/drawing/2014/main" id="{00000000-0008-0000-0100-000003000000}"/>
                </a:ext>
              </a:extLst>
            </p:cNvPr>
            <p:cNvGraphicFramePr>
              <a:graphicFrameLocks/>
            </p:cNvGraphicFramePr>
            <p:nvPr>
              <p:extLst>
                <p:ext uri="{D42A27DB-BD31-4B8C-83A1-F6EECF244321}">
                  <p14:modId xmlns:p14="http://schemas.microsoft.com/office/powerpoint/2010/main" val="1004236824"/>
                </p:ext>
              </p:extLst>
            </p:nvPr>
          </p:nvGraphicFramePr>
          <p:xfrm>
            <a:off x="2467228" y="4229511"/>
            <a:ext cx="2078783" cy="1339485"/>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420" name="グラフ 419">
              <a:extLst>
                <a:ext uri="{FF2B5EF4-FFF2-40B4-BE49-F238E27FC236}">
                  <a16:creationId xmlns:a16="http://schemas.microsoft.com/office/drawing/2014/main" id="{00000000-0008-0000-0100-000003000000}"/>
                </a:ext>
              </a:extLst>
            </p:cNvPr>
            <p:cNvGraphicFramePr>
              <a:graphicFrameLocks/>
            </p:cNvGraphicFramePr>
            <p:nvPr>
              <p:extLst>
                <p:ext uri="{D42A27DB-BD31-4B8C-83A1-F6EECF244321}">
                  <p14:modId xmlns:p14="http://schemas.microsoft.com/office/powerpoint/2010/main" val="3314749804"/>
                </p:ext>
              </p:extLst>
            </p:nvPr>
          </p:nvGraphicFramePr>
          <p:xfrm>
            <a:off x="240030" y="4232287"/>
            <a:ext cx="2064894" cy="1330092"/>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417" name="グラフ 416">
              <a:extLst>
                <a:ext uri="{FF2B5EF4-FFF2-40B4-BE49-F238E27FC236}">
                  <a16:creationId xmlns:a16="http://schemas.microsoft.com/office/drawing/2014/main" id="{00000000-0008-0000-0100-000003000000}"/>
                </a:ext>
              </a:extLst>
            </p:cNvPr>
            <p:cNvGraphicFramePr>
              <a:graphicFrameLocks/>
            </p:cNvGraphicFramePr>
            <p:nvPr>
              <p:extLst>
                <p:ext uri="{D42A27DB-BD31-4B8C-83A1-F6EECF244321}">
                  <p14:modId xmlns:p14="http://schemas.microsoft.com/office/powerpoint/2010/main" val="1741855869"/>
                </p:ext>
              </p:extLst>
            </p:nvPr>
          </p:nvGraphicFramePr>
          <p:xfrm>
            <a:off x="240030" y="2334260"/>
            <a:ext cx="2058665" cy="1323020"/>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416" name="グラフ 415">
              <a:extLst>
                <a:ext uri="{FF2B5EF4-FFF2-40B4-BE49-F238E27FC236}">
                  <a16:creationId xmlns:a16="http://schemas.microsoft.com/office/drawing/2014/main" id="{00000000-0008-0000-0100-000003000000}"/>
                </a:ext>
              </a:extLst>
            </p:cNvPr>
            <p:cNvGraphicFramePr>
              <a:graphicFrameLocks/>
            </p:cNvGraphicFramePr>
            <p:nvPr>
              <p:extLst>
                <p:ext uri="{D42A27DB-BD31-4B8C-83A1-F6EECF244321}">
                  <p14:modId xmlns:p14="http://schemas.microsoft.com/office/powerpoint/2010/main" val="3641294196"/>
                </p:ext>
              </p:extLst>
            </p:nvPr>
          </p:nvGraphicFramePr>
          <p:xfrm>
            <a:off x="4694989" y="446289"/>
            <a:ext cx="2088634" cy="1324086"/>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415" name="グラフ 414">
              <a:extLst>
                <a:ext uri="{FF2B5EF4-FFF2-40B4-BE49-F238E27FC236}">
                  <a16:creationId xmlns:a16="http://schemas.microsoft.com/office/drawing/2014/main" id="{00000000-0008-0000-0100-000003000000}"/>
                </a:ext>
              </a:extLst>
            </p:cNvPr>
            <p:cNvGraphicFramePr>
              <a:graphicFrameLocks/>
            </p:cNvGraphicFramePr>
            <p:nvPr>
              <p:extLst>
                <p:ext uri="{D42A27DB-BD31-4B8C-83A1-F6EECF244321}">
                  <p14:modId xmlns:p14="http://schemas.microsoft.com/office/powerpoint/2010/main" val="1712738780"/>
                </p:ext>
              </p:extLst>
            </p:nvPr>
          </p:nvGraphicFramePr>
          <p:xfrm>
            <a:off x="2463323" y="446289"/>
            <a:ext cx="2082688" cy="1318806"/>
          </p:xfrm>
          <a:graphic>
            <a:graphicData uri="http://schemas.openxmlformats.org/drawingml/2006/chart">
              <c:chart xmlns:c="http://schemas.openxmlformats.org/drawingml/2006/chart" xmlns:r="http://schemas.openxmlformats.org/officeDocument/2006/relationships" r:id="rId12"/>
            </a:graphicData>
          </a:graphic>
        </p:graphicFrame>
        <p:graphicFrame>
          <p:nvGraphicFramePr>
            <p:cNvPr id="414" name="グラフ 413">
              <a:extLst>
                <a:ext uri="{FF2B5EF4-FFF2-40B4-BE49-F238E27FC236}">
                  <a16:creationId xmlns:a16="http://schemas.microsoft.com/office/drawing/2014/main" id="{00000000-0008-0000-0100-000003000000}"/>
                </a:ext>
              </a:extLst>
            </p:cNvPr>
            <p:cNvGraphicFramePr>
              <a:graphicFrameLocks/>
            </p:cNvGraphicFramePr>
            <p:nvPr>
              <p:extLst>
                <p:ext uri="{D42A27DB-BD31-4B8C-83A1-F6EECF244321}">
                  <p14:modId xmlns:p14="http://schemas.microsoft.com/office/powerpoint/2010/main" val="1216810256"/>
                </p:ext>
              </p:extLst>
            </p:nvPr>
          </p:nvGraphicFramePr>
          <p:xfrm>
            <a:off x="240030" y="446289"/>
            <a:ext cx="2064059" cy="1327892"/>
          </p:xfrm>
          <a:graphic>
            <a:graphicData uri="http://schemas.openxmlformats.org/drawingml/2006/chart">
              <c:chart xmlns:c="http://schemas.openxmlformats.org/drawingml/2006/chart" xmlns:r="http://schemas.openxmlformats.org/officeDocument/2006/relationships" r:id="rId13"/>
            </a:graphicData>
          </a:graphic>
        </p:graphicFrame>
        <p:sp>
          <p:nvSpPr>
            <p:cNvPr id="9" name="テキスト ボックス 8"/>
            <p:cNvSpPr txBox="1"/>
            <p:nvPr/>
          </p:nvSpPr>
          <p:spPr>
            <a:xfrm>
              <a:off x="266172" y="1639035"/>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68725" y="1639035"/>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626445" y="1817219"/>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12" name="テキスト ボックス 11"/>
            <p:cNvSpPr txBox="1"/>
            <p:nvPr/>
          </p:nvSpPr>
          <p:spPr>
            <a:xfrm>
              <a:off x="847487" y="1639035"/>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13" name="テキスト ボックス 12"/>
            <p:cNvSpPr txBox="1"/>
            <p:nvPr/>
          </p:nvSpPr>
          <p:spPr>
            <a:xfrm>
              <a:off x="1101785" y="1639035"/>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1356083" y="1639035"/>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15" name="テキスト ボックス 14"/>
            <p:cNvSpPr txBox="1"/>
            <p:nvPr/>
          </p:nvSpPr>
          <p:spPr>
            <a:xfrm>
              <a:off x="1610381" y="1639035"/>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16" name="テキスト ボックス 15"/>
            <p:cNvSpPr txBox="1"/>
            <p:nvPr/>
          </p:nvSpPr>
          <p:spPr>
            <a:xfrm>
              <a:off x="1861831" y="1639035"/>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17" name="テキスト ボックス 16"/>
            <p:cNvSpPr txBox="1"/>
            <p:nvPr/>
          </p:nvSpPr>
          <p:spPr>
            <a:xfrm>
              <a:off x="866949" y="1817219"/>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18" name="テキスト ボックス 17"/>
            <p:cNvSpPr txBox="1"/>
            <p:nvPr/>
          </p:nvSpPr>
          <p:spPr>
            <a:xfrm>
              <a:off x="1144323" y="1817219"/>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19" name="テキスト ボックス 18"/>
            <p:cNvSpPr txBox="1"/>
            <p:nvPr/>
          </p:nvSpPr>
          <p:spPr>
            <a:xfrm>
              <a:off x="1384827" y="1817219"/>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0" name="テキスト ボックス 19"/>
            <p:cNvSpPr txBox="1"/>
            <p:nvPr/>
          </p:nvSpPr>
          <p:spPr>
            <a:xfrm>
              <a:off x="1662201" y="1817219"/>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1" name="テキスト ボックス 20"/>
            <p:cNvSpPr txBox="1"/>
            <p:nvPr/>
          </p:nvSpPr>
          <p:spPr>
            <a:xfrm>
              <a:off x="1902706" y="1817219"/>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267775" y="1817219"/>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51" name="テキスト ボックス 50"/>
            <p:cNvSpPr txBox="1"/>
            <p:nvPr/>
          </p:nvSpPr>
          <p:spPr>
            <a:xfrm>
              <a:off x="633436" y="1192479"/>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52" name="テキスト ボックス 51"/>
            <p:cNvSpPr txBox="1"/>
            <p:nvPr/>
          </p:nvSpPr>
          <p:spPr>
            <a:xfrm>
              <a:off x="888890" y="1068704"/>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1150042" y="888272"/>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1406118" y="873840"/>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1665500" y="715282"/>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a:t>
              </a:r>
              <a:endParaRPr kumimoji="1" lang="ja-JP" altLang="en-US" sz="800" dirty="0">
                <a:latin typeface="Meiryo UI" panose="020B0604030504040204" pitchFamily="50" charset="-128"/>
                <a:ea typeface="Meiryo UI" panose="020B0604030504040204" pitchFamily="50" charset="-128"/>
              </a:endParaRPr>
            </a:p>
          </p:txBody>
        </p:sp>
        <p:sp>
          <p:nvSpPr>
            <p:cNvPr id="56" name="テキスト ボックス 55"/>
            <p:cNvSpPr txBox="1"/>
            <p:nvPr/>
          </p:nvSpPr>
          <p:spPr>
            <a:xfrm>
              <a:off x="2839534" y="1235544"/>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57" name="テキスト ボックス 56"/>
            <p:cNvSpPr txBox="1"/>
            <p:nvPr/>
          </p:nvSpPr>
          <p:spPr>
            <a:xfrm>
              <a:off x="5075569" y="1063950"/>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58" name="テキスト ボックス 57"/>
            <p:cNvSpPr txBox="1"/>
            <p:nvPr/>
          </p:nvSpPr>
          <p:spPr>
            <a:xfrm>
              <a:off x="1928149" y="730227"/>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e</a:t>
              </a:r>
              <a:endParaRPr kumimoji="1" lang="ja-JP" altLang="en-US" sz="800" dirty="0">
                <a:latin typeface="Meiryo UI" panose="020B0604030504040204" pitchFamily="50" charset="-128"/>
                <a:ea typeface="Meiryo UI" panose="020B0604030504040204" pitchFamily="50" charset="-128"/>
              </a:endParaRPr>
            </a:p>
          </p:txBody>
        </p:sp>
        <p:sp>
          <p:nvSpPr>
            <p:cNvPr id="59" name="テキスト ボックス 58"/>
            <p:cNvSpPr txBox="1"/>
            <p:nvPr/>
          </p:nvSpPr>
          <p:spPr>
            <a:xfrm>
              <a:off x="3115465" y="1111611"/>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60" name="テキスト ボックス 59"/>
            <p:cNvSpPr txBox="1"/>
            <p:nvPr/>
          </p:nvSpPr>
          <p:spPr>
            <a:xfrm>
              <a:off x="3358679" y="958322"/>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61" name="テキスト ボックス 60"/>
            <p:cNvSpPr txBox="1"/>
            <p:nvPr/>
          </p:nvSpPr>
          <p:spPr>
            <a:xfrm>
              <a:off x="3891947" y="774492"/>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a:t>
              </a:r>
              <a:endParaRPr kumimoji="1" lang="ja-JP" altLang="en-US" sz="800" dirty="0">
                <a:latin typeface="Meiryo UI" panose="020B0604030504040204" pitchFamily="50" charset="-128"/>
                <a:ea typeface="Meiryo UI" panose="020B0604030504040204" pitchFamily="50" charset="-128"/>
              </a:endParaRPr>
            </a:p>
          </p:txBody>
        </p:sp>
        <p:sp>
          <p:nvSpPr>
            <p:cNvPr id="62" name="テキスト ボックス 61"/>
            <p:cNvSpPr txBox="1"/>
            <p:nvPr/>
          </p:nvSpPr>
          <p:spPr>
            <a:xfrm>
              <a:off x="3625449" y="966634"/>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63" name="テキスト ボックス 62"/>
            <p:cNvSpPr txBox="1"/>
            <p:nvPr/>
          </p:nvSpPr>
          <p:spPr>
            <a:xfrm>
              <a:off x="4151883" y="838561"/>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a:t>
              </a:r>
              <a:endParaRPr kumimoji="1" lang="ja-JP" altLang="en-US" sz="800" dirty="0">
                <a:latin typeface="Meiryo UI" panose="020B0604030504040204" pitchFamily="50" charset="-128"/>
                <a:ea typeface="Meiryo UI" panose="020B0604030504040204" pitchFamily="50" charset="-128"/>
              </a:endParaRPr>
            </a:p>
          </p:txBody>
        </p:sp>
        <p:sp>
          <p:nvSpPr>
            <p:cNvPr id="64" name="テキスト ボックス 63"/>
            <p:cNvSpPr txBox="1"/>
            <p:nvPr/>
          </p:nvSpPr>
          <p:spPr>
            <a:xfrm>
              <a:off x="5339675" y="1025519"/>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65" name="テキスト ボックス 64"/>
            <p:cNvSpPr txBox="1"/>
            <p:nvPr/>
          </p:nvSpPr>
          <p:spPr>
            <a:xfrm>
              <a:off x="5607423" y="842747"/>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66" name="テキスト ボックス 65"/>
            <p:cNvSpPr txBox="1"/>
            <p:nvPr/>
          </p:nvSpPr>
          <p:spPr>
            <a:xfrm>
              <a:off x="6128648" y="707155"/>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a:t>
              </a:r>
              <a:endParaRPr kumimoji="1" lang="ja-JP" altLang="en-US" sz="800" dirty="0">
                <a:latin typeface="Meiryo UI" panose="020B0604030504040204" pitchFamily="50" charset="-128"/>
                <a:ea typeface="Meiryo UI" panose="020B0604030504040204" pitchFamily="50" charset="-128"/>
              </a:endParaRPr>
            </a:p>
          </p:txBody>
        </p:sp>
        <p:sp>
          <p:nvSpPr>
            <p:cNvPr id="67" name="テキスト ボックス 66"/>
            <p:cNvSpPr txBox="1"/>
            <p:nvPr/>
          </p:nvSpPr>
          <p:spPr>
            <a:xfrm>
              <a:off x="5807323" y="814225"/>
              <a:ext cx="356763" cy="215444"/>
            </a:xfrm>
            <a:prstGeom prst="rect">
              <a:avLst/>
            </a:prstGeom>
            <a:noFill/>
          </p:spPr>
          <p:txBody>
            <a:bodyPr wrap="square" rtlCol="0">
              <a:spAutoFit/>
            </a:bodyPr>
            <a:lstStyle/>
            <a:p>
              <a:pPr algn="ctr"/>
              <a:r>
                <a:rPr lang="en-US" altLang="ja-JP" sz="800" dirty="0" err="1">
                  <a:latin typeface="Meiryo UI" panose="020B0604030504040204" pitchFamily="50" charset="-128"/>
                  <a:ea typeface="Meiryo UI" panose="020B0604030504040204" pitchFamily="50" charset="-128"/>
                </a:rPr>
                <a:t>bc</a:t>
              </a:r>
              <a:endParaRPr kumimoji="1" lang="ja-JP" altLang="en-US" sz="800" dirty="0">
                <a:latin typeface="Meiryo UI" panose="020B0604030504040204" pitchFamily="50" charset="-128"/>
                <a:ea typeface="Meiryo UI" panose="020B0604030504040204" pitchFamily="50" charset="-128"/>
              </a:endParaRPr>
            </a:p>
          </p:txBody>
        </p:sp>
        <p:sp>
          <p:nvSpPr>
            <p:cNvPr id="68" name="テキスト ボックス 67"/>
            <p:cNvSpPr txBox="1"/>
            <p:nvPr/>
          </p:nvSpPr>
          <p:spPr>
            <a:xfrm>
              <a:off x="6333437" y="715282"/>
              <a:ext cx="346391"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cd</a:t>
              </a:r>
              <a:endParaRPr kumimoji="1" lang="ja-JP" altLang="en-US" sz="800" dirty="0">
                <a:latin typeface="Meiryo UI" panose="020B0604030504040204" pitchFamily="50" charset="-128"/>
                <a:ea typeface="Meiryo UI" panose="020B0604030504040204" pitchFamily="50" charset="-128"/>
              </a:endParaRPr>
            </a:p>
          </p:txBody>
        </p:sp>
        <p:sp>
          <p:nvSpPr>
            <p:cNvPr id="217" name="テキスト ボックス 216"/>
            <p:cNvSpPr txBox="1"/>
            <p:nvPr/>
          </p:nvSpPr>
          <p:spPr>
            <a:xfrm>
              <a:off x="2521985" y="1639035"/>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218" name="テキスト ボックス 217"/>
            <p:cNvSpPr txBox="1"/>
            <p:nvPr/>
          </p:nvSpPr>
          <p:spPr>
            <a:xfrm>
              <a:off x="2824538" y="1639035"/>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19" name="テキスト ボックス 218"/>
            <p:cNvSpPr txBox="1"/>
            <p:nvPr/>
          </p:nvSpPr>
          <p:spPr>
            <a:xfrm>
              <a:off x="2882258" y="1817219"/>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20" name="テキスト ボックス 219"/>
            <p:cNvSpPr txBox="1"/>
            <p:nvPr/>
          </p:nvSpPr>
          <p:spPr>
            <a:xfrm>
              <a:off x="3103300" y="1639035"/>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21" name="テキスト ボックス 220"/>
            <p:cNvSpPr txBox="1"/>
            <p:nvPr/>
          </p:nvSpPr>
          <p:spPr>
            <a:xfrm>
              <a:off x="3357598" y="1639035"/>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222" name="テキスト ボックス 221"/>
            <p:cNvSpPr txBox="1"/>
            <p:nvPr/>
          </p:nvSpPr>
          <p:spPr>
            <a:xfrm>
              <a:off x="3611896" y="1639035"/>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223" name="テキスト ボックス 222"/>
            <p:cNvSpPr txBox="1"/>
            <p:nvPr/>
          </p:nvSpPr>
          <p:spPr>
            <a:xfrm>
              <a:off x="3866194" y="1639035"/>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24" name="テキスト ボックス 223"/>
            <p:cNvSpPr txBox="1"/>
            <p:nvPr/>
          </p:nvSpPr>
          <p:spPr>
            <a:xfrm>
              <a:off x="4117644" y="1639035"/>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25" name="テキスト ボックス 224"/>
            <p:cNvSpPr txBox="1"/>
            <p:nvPr/>
          </p:nvSpPr>
          <p:spPr>
            <a:xfrm>
              <a:off x="3122762" y="1817219"/>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26" name="テキスト ボックス 225"/>
            <p:cNvSpPr txBox="1"/>
            <p:nvPr/>
          </p:nvSpPr>
          <p:spPr>
            <a:xfrm>
              <a:off x="3400136" y="1817219"/>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27" name="テキスト ボックス 226"/>
            <p:cNvSpPr txBox="1"/>
            <p:nvPr/>
          </p:nvSpPr>
          <p:spPr>
            <a:xfrm>
              <a:off x="3640640" y="1817219"/>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28" name="テキスト ボックス 227"/>
            <p:cNvSpPr txBox="1"/>
            <p:nvPr/>
          </p:nvSpPr>
          <p:spPr>
            <a:xfrm>
              <a:off x="3918014" y="1817219"/>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29" name="テキスト ボックス 228"/>
            <p:cNvSpPr txBox="1"/>
            <p:nvPr/>
          </p:nvSpPr>
          <p:spPr>
            <a:xfrm>
              <a:off x="4158519" y="1817219"/>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30" name="テキスト ボックス 229"/>
            <p:cNvSpPr txBox="1"/>
            <p:nvPr/>
          </p:nvSpPr>
          <p:spPr>
            <a:xfrm>
              <a:off x="2523588" y="1817219"/>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240" name="テキスト ボックス 239"/>
            <p:cNvSpPr txBox="1"/>
            <p:nvPr/>
          </p:nvSpPr>
          <p:spPr>
            <a:xfrm>
              <a:off x="4755146" y="1634847"/>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241" name="テキスト ボックス 240"/>
            <p:cNvSpPr txBox="1"/>
            <p:nvPr/>
          </p:nvSpPr>
          <p:spPr>
            <a:xfrm>
              <a:off x="5057699" y="16348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42" name="テキスト ボックス 241"/>
            <p:cNvSpPr txBox="1"/>
            <p:nvPr/>
          </p:nvSpPr>
          <p:spPr>
            <a:xfrm>
              <a:off x="5115419" y="1813031"/>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43" name="テキスト ボックス 242"/>
            <p:cNvSpPr txBox="1"/>
            <p:nvPr/>
          </p:nvSpPr>
          <p:spPr>
            <a:xfrm>
              <a:off x="5336461" y="16348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44" name="テキスト ボックス 243"/>
            <p:cNvSpPr txBox="1"/>
            <p:nvPr/>
          </p:nvSpPr>
          <p:spPr>
            <a:xfrm>
              <a:off x="5590759" y="16348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245" name="テキスト ボックス 244"/>
            <p:cNvSpPr txBox="1"/>
            <p:nvPr/>
          </p:nvSpPr>
          <p:spPr>
            <a:xfrm>
              <a:off x="5845057" y="16348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246" name="テキスト ボックス 245"/>
            <p:cNvSpPr txBox="1"/>
            <p:nvPr/>
          </p:nvSpPr>
          <p:spPr>
            <a:xfrm>
              <a:off x="6099355" y="16348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47" name="テキスト ボックス 246"/>
            <p:cNvSpPr txBox="1"/>
            <p:nvPr/>
          </p:nvSpPr>
          <p:spPr>
            <a:xfrm>
              <a:off x="6350805" y="1634847"/>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48" name="テキスト ボックス 247"/>
            <p:cNvSpPr txBox="1"/>
            <p:nvPr/>
          </p:nvSpPr>
          <p:spPr>
            <a:xfrm>
              <a:off x="5355923" y="1813031"/>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49" name="テキスト ボックス 248"/>
            <p:cNvSpPr txBox="1"/>
            <p:nvPr/>
          </p:nvSpPr>
          <p:spPr>
            <a:xfrm>
              <a:off x="5633297" y="1813031"/>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50" name="テキスト ボックス 249"/>
            <p:cNvSpPr txBox="1"/>
            <p:nvPr/>
          </p:nvSpPr>
          <p:spPr>
            <a:xfrm>
              <a:off x="5873801" y="1813031"/>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51" name="テキスト ボックス 250"/>
            <p:cNvSpPr txBox="1"/>
            <p:nvPr/>
          </p:nvSpPr>
          <p:spPr>
            <a:xfrm>
              <a:off x="6151175" y="1813031"/>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52" name="テキスト ボックス 251"/>
            <p:cNvSpPr txBox="1"/>
            <p:nvPr/>
          </p:nvSpPr>
          <p:spPr>
            <a:xfrm>
              <a:off x="6391680" y="1813031"/>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53" name="テキスト ボックス 252"/>
            <p:cNvSpPr txBox="1"/>
            <p:nvPr/>
          </p:nvSpPr>
          <p:spPr>
            <a:xfrm>
              <a:off x="4756749" y="1813031"/>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130" name="テキスト ボックス 129"/>
            <p:cNvSpPr txBox="1"/>
            <p:nvPr/>
          </p:nvSpPr>
          <p:spPr>
            <a:xfrm>
              <a:off x="625575" y="3117122"/>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131" name="テキスト ボックス 130"/>
            <p:cNvSpPr txBox="1"/>
            <p:nvPr/>
          </p:nvSpPr>
          <p:spPr>
            <a:xfrm>
              <a:off x="877334" y="2920225"/>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132" name="テキスト ボックス 131"/>
            <p:cNvSpPr txBox="1"/>
            <p:nvPr/>
          </p:nvSpPr>
          <p:spPr>
            <a:xfrm>
              <a:off x="1094376" y="2853501"/>
              <a:ext cx="327766" cy="215444"/>
            </a:xfrm>
            <a:prstGeom prst="rect">
              <a:avLst/>
            </a:prstGeom>
            <a:noFill/>
          </p:spPr>
          <p:txBody>
            <a:bodyPr wrap="square" rtlCol="0">
              <a:spAutoFit/>
            </a:bodyPr>
            <a:lstStyle/>
            <a:p>
              <a:pPr algn="ctr"/>
              <a:r>
                <a:rPr lang="en-US" altLang="ja-JP" sz="800" dirty="0" err="1">
                  <a:latin typeface="Meiryo UI" panose="020B0604030504040204" pitchFamily="50" charset="-128"/>
                  <a:ea typeface="Meiryo UI" panose="020B0604030504040204" pitchFamily="50" charset="-128"/>
                </a:rPr>
                <a:t>bc</a:t>
              </a:r>
              <a:endParaRPr kumimoji="1" lang="ja-JP" altLang="en-US" sz="800" dirty="0">
                <a:latin typeface="Meiryo UI" panose="020B0604030504040204" pitchFamily="50" charset="-128"/>
                <a:ea typeface="Meiryo UI" panose="020B0604030504040204" pitchFamily="50" charset="-128"/>
              </a:endParaRPr>
            </a:p>
          </p:txBody>
        </p:sp>
        <p:sp>
          <p:nvSpPr>
            <p:cNvPr id="133" name="テキスト ボックス 132"/>
            <p:cNvSpPr txBox="1"/>
            <p:nvPr/>
          </p:nvSpPr>
          <p:spPr>
            <a:xfrm>
              <a:off x="1396580" y="2770501"/>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134" name="テキスト ボックス 133"/>
            <p:cNvSpPr txBox="1"/>
            <p:nvPr/>
          </p:nvSpPr>
          <p:spPr>
            <a:xfrm>
              <a:off x="1656800" y="2616204"/>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a:t>
              </a:r>
              <a:endParaRPr kumimoji="1" lang="ja-JP" altLang="en-US" sz="800" dirty="0">
                <a:latin typeface="Meiryo UI" panose="020B0604030504040204" pitchFamily="50" charset="-128"/>
                <a:ea typeface="Meiryo UI" panose="020B0604030504040204" pitchFamily="50" charset="-128"/>
              </a:endParaRPr>
            </a:p>
          </p:txBody>
        </p:sp>
        <p:sp>
          <p:nvSpPr>
            <p:cNvPr id="135" name="テキスト ボックス 134"/>
            <p:cNvSpPr txBox="1"/>
            <p:nvPr/>
          </p:nvSpPr>
          <p:spPr>
            <a:xfrm>
              <a:off x="1924258" y="2620910"/>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a:t>
              </a:r>
              <a:endParaRPr kumimoji="1" lang="ja-JP" altLang="en-US" sz="800" dirty="0">
                <a:latin typeface="Meiryo UI" panose="020B0604030504040204" pitchFamily="50" charset="-128"/>
                <a:ea typeface="Meiryo UI" panose="020B0604030504040204" pitchFamily="50" charset="-128"/>
              </a:endParaRPr>
            </a:p>
          </p:txBody>
        </p:sp>
        <p:sp>
          <p:nvSpPr>
            <p:cNvPr id="136" name="テキスト ボックス 135"/>
            <p:cNvSpPr txBox="1"/>
            <p:nvPr/>
          </p:nvSpPr>
          <p:spPr>
            <a:xfrm>
              <a:off x="2831407" y="3086961"/>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137" name="テキスト ボックス 136"/>
            <p:cNvSpPr txBox="1"/>
            <p:nvPr/>
          </p:nvSpPr>
          <p:spPr>
            <a:xfrm>
              <a:off x="3096530" y="2930912"/>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138" name="テキスト ボックス 137"/>
            <p:cNvSpPr txBox="1"/>
            <p:nvPr/>
          </p:nvSpPr>
          <p:spPr>
            <a:xfrm>
              <a:off x="3359025" y="2780326"/>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139" name="テキスト ボックス 138"/>
            <p:cNvSpPr txBox="1"/>
            <p:nvPr/>
          </p:nvSpPr>
          <p:spPr>
            <a:xfrm>
              <a:off x="3563061" y="2728632"/>
              <a:ext cx="342716"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140" name="テキスト ボックス 139"/>
            <p:cNvSpPr txBox="1"/>
            <p:nvPr/>
          </p:nvSpPr>
          <p:spPr>
            <a:xfrm>
              <a:off x="3834580" y="2590932"/>
              <a:ext cx="325533"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a:t>
              </a:r>
              <a:endParaRPr kumimoji="1" lang="ja-JP" altLang="en-US" sz="800" dirty="0">
                <a:latin typeface="Meiryo UI" panose="020B0604030504040204" pitchFamily="50" charset="-128"/>
                <a:ea typeface="Meiryo UI" panose="020B0604030504040204" pitchFamily="50" charset="-128"/>
              </a:endParaRPr>
            </a:p>
          </p:txBody>
        </p:sp>
        <p:sp>
          <p:nvSpPr>
            <p:cNvPr id="141" name="テキスト ボックス 140"/>
            <p:cNvSpPr txBox="1"/>
            <p:nvPr/>
          </p:nvSpPr>
          <p:spPr>
            <a:xfrm>
              <a:off x="4147564" y="2578856"/>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a:t>
              </a:r>
              <a:endParaRPr kumimoji="1" lang="ja-JP" altLang="en-US" sz="800" dirty="0">
                <a:latin typeface="Meiryo UI" panose="020B0604030504040204" pitchFamily="50" charset="-128"/>
                <a:ea typeface="Meiryo UI" panose="020B0604030504040204" pitchFamily="50" charset="-128"/>
              </a:endParaRPr>
            </a:p>
          </p:txBody>
        </p:sp>
        <p:sp>
          <p:nvSpPr>
            <p:cNvPr id="142" name="テキスト ボックス 141"/>
            <p:cNvSpPr txBox="1"/>
            <p:nvPr/>
          </p:nvSpPr>
          <p:spPr>
            <a:xfrm>
              <a:off x="5099489" y="3075492"/>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143" name="テキスト ボックス 142"/>
            <p:cNvSpPr txBox="1"/>
            <p:nvPr/>
          </p:nvSpPr>
          <p:spPr>
            <a:xfrm>
              <a:off x="5344879" y="3018345"/>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144" name="テキスト ボックス 143"/>
            <p:cNvSpPr txBox="1"/>
            <p:nvPr/>
          </p:nvSpPr>
          <p:spPr>
            <a:xfrm>
              <a:off x="5615569" y="2747628"/>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145" name="テキスト ボックス 144"/>
            <p:cNvSpPr txBox="1"/>
            <p:nvPr/>
          </p:nvSpPr>
          <p:spPr>
            <a:xfrm>
              <a:off x="5869867" y="2718864"/>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146" name="テキスト ボックス 145"/>
            <p:cNvSpPr txBox="1"/>
            <p:nvPr/>
          </p:nvSpPr>
          <p:spPr>
            <a:xfrm>
              <a:off x="6130463" y="2556653"/>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147" name="テキスト ボックス 146"/>
            <p:cNvSpPr txBox="1"/>
            <p:nvPr/>
          </p:nvSpPr>
          <p:spPr>
            <a:xfrm>
              <a:off x="6387745" y="2611142"/>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255" name="テキスト ボックス 254"/>
            <p:cNvSpPr txBox="1"/>
            <p:nvPr/>
          </p:nvSpPr>
          <p:spPr>
            <a:xfrm>
              <a:off x="262458" y="3541147"/>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256" name="テキスト ボックス 255"/>
            <p:cNvSpPr txBox="1"/>
            <p:nvPr/>
          </p:nvSpPr>
          <p:spPr>
            <a:xfrm>
              <a:off x="565011" y="35411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57" name="テキスト ボックス 256"/>
            <p:cNvSpPr txBox="1"/>
            <p:nvPr/>
          </p:nvSpPr>
          <p:spPr>
            <a:xfrm>
              <a:off x="622731" y="3719331"/>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58" name="テキスト ボックス 257"/>
            <p:cNvSpPr txBox="1"/>
            <p:nvPr/>
          </p:nvSpPr>
          <p:spPr>
            <a:xfrm>
              <a:off x="843773" y="35411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59" name="テキスト ボックス 258"/>
            <p:cNvSpPr txBox="1"/>
            <p:nvPr/>
          </p:nvSpPr>
          <p:spPr>
            <a:xfrm>
              <a:off x="1098071" y="35411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260" name="テキスト ボックス 259"/>
            <p:cNvSpPr txBox="1"/>
            <p:nvPr/>
          </p:nvSpPr>
          <p:spPr>
            <a:xfrm>
              <a:off x="1352369" y="35411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261" name="テキスト ボックス 260"/>
            <p:cNvSpPr txBox="1"/>
            <p:nvPr/>
          </p:nvSpPr>
          <p:spPr>
            <a:xfrm>
              <a:off x="1606667" y="35411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62" name="テキスト ボックス 261"/>
            <p:cNvSpPr txBox="1"/>
            <p:nvPr/>
          </p:nvSpPr>
          <p:spPr>
            <a:xfrm>
              <a:off x="1858117" y="3541147"/>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63" name="テキスト ボックス 262"/>
            <p:cNvSpPr txBox="1"/>
            <p:nvPr/>
          </p:nvSpPr>
          <p:spPr>
            <a:xfrm>
              <a:off x="863235" y="3719331"/>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64" name="テキスト ボックス 263"/>
            <p:cNvSpPr txBox="1"/>
            <p:nvPr/>
          </p:nvSpPr>
          <p:spPr>
            <a:xfrm>
              <a:off x="1140609" y="3719331"/>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65" name="テキスト ボックス 264"/>
            <p:cNvSpPr txBox="1"/>
            <p:nvPr/>
          </p:nvSpPr>
          <p:spPr>
            <a:xfrm>
              <a:off x="1381113" y="3719331"/>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66" name="テキスト ボックス 265"/>
            <p:cNvSpPr txBox="1"/>
            <p:nvPr/>
          </p:nvSpPr>
          <p:spPr>
            <a:xfrm>
              <a:off x="1658487" y="3719331"/>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67" name="テキスト ボックス 266"/>
            <p:cNvSpPr txBox="1"/>
            <p:nvPr/>
          </p:nvSpPr>
          <p:spPr>
            <a:xfrm>
              <a:off x="1898992" y="3719331"/>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68" name="テキスト ボックス 267"/>
            <p:cNvSpPr txBox="1"/>
            <p:nvPr/>
          </p:nvSpPr>
          <p:spPr>
            <a:xfrm>
              <a:off x="264061" y="3719331"/>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270" name="テキスト ボックス 269"/>
            <p:cNvSpPr txBox="1"/>
            <p:nvPr/>
          </p:nvSpPr>
          <p:spPr>
            <a:xfrm>
              <a:off x="2518271" y="3541147"/>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271" name="テキスト ボックス 270"/>
            <p:cNvSpPr txBox="1"/>
            <p:nvPr/>
          </p:nvSpPr>
          <p:spPr>
            <a:xfrm>
              <a:off x="2820824" y="35411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72" name="テキスト ボックス 271"/>
            <p:cNvSpPr txBox="1"/>
            <p:nvPr/>
          </p:nvSpPr>
          <p:spPr>
            <a:xfrm>
              <a:off x="2878544" y="3719331"/>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73" name="テキスト ボックス 272"/>
            <p:cNvSpPr txBox="1"/>
            <p:nvPr/>
          </p:nvSpPr>
          <p:spPr>
            <a:xfrm>
              <a:off x="3099586" y="35411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74" name="テキスト ボックス 273"/>
            <p:cNvSpPr txBox="1"/>
            <p:nvPr/>
          </p:nvSpPr>
          <p:spPr>
            <a:xfrm>
              <a:off x="3353884" y="35411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275" name="テキスト ボックス 274"/>
            <p:cNvSpPr txBox="1"/>
            <p:nvPr/>
          </p:nvSpPr>
          <p:spPr>
            <a:xfrm>
              <a:off x="3608182" y="35411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276" name="テキスト ボックス 275"/>
            <p:cNvSpPr txBox="1"/>
            <p:nvPr/>
          </p:nvSpPr>
          <p:spPr>
            <a:xfrm>
              <a:off x="3862480" y="35411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77" name="テキスト ボックス 276"/>
            <p:cNvSpPr txBox="1"/>
            <p:nvPr/>
          </p:nvSpPr>
          <p:spPr>
            <a:xfrm>
              <a:off x="4113930" y="3541147"/>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78" name="テキスト ボックス 277"/>
            <p:cNvSpPr txBox="1"/>
            <p:nvPr/>
          </p:nvSpPr>
          <p:spPr>
            <a:xfrm>
              <a:off x="3119048" y="3719331"/>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79" name="テキスト ボックス 278"/>
            <p:cNvSpPr txBox="1"/>
            <p:nvPr/>
          </p:nvSpPr>
          <p:spPr>
            <a:xfrm>
              <a:off x="3396422" y="3719331"/>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80" name="テキスト ボックス 279"/>
            <p:cNvSpPr txBox="1"/>
            <p:nvPr/>
          </p:nvSpPr>
          <p:spPr>
            <a:xfrm>
              <a:off x="3636926" y="3719331"/>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81" name="テキスト ボックス 280"/>
            <p:cNvSpPr txBox="1"/>
            <p:nvPr/>
          </p:nvSpPr>
          <p:spPr>
            <a:xfrm>
              <a:off x="3914300" y="3719331"/>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82" name="テキスト ボックス 281"/>
            <p:cNvSpPr txBox="1"/>
            <p:nvPr/>
          </p:nvSpPr>
          <p:spPr>
            <a:xfrm>
              <a:off x="4154805" y="3719331"/>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83" name="テキスト ボックス 282"/>
            <p:cNvSpPr txBox="1"/>
            <p:nvPr/>
          </p:nvSpPr>
          <p:spPr>
            <a:xfrm>
              <a:off x="2519874" y="3719331"/>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285" name="テキスト ボックス 284"/>
            <p:cNvSpPr txBox="1"/>
            <p:nvPr/>
          </p:nvSpPr>
          <p:spPr>
            <a:xfrm>
              <a:off x="4751432" y="3536959"/>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286" name="テキスト ボックス 285"/>
            <p:cNvSpPr txBox="1"/>
            <p:nvPr/>
          </p:nvSpPr>
          <p:spPr>
            <a:xfrm>
              <a:off x="5053985" y="3536959"/>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87" name="テキスト ボックス 286"/>
            <p:cNvSpPr txBox="1"/>
            <p:nvPr/>
          </p:nvSpPr>
          <p:spPr>
            <a:xfrm>
              <a:off x="5111705" y="3715143"/>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88" name="テキスト ボックス 287"/>
            <p:cNvSpPr txBox="1"/>
            <p:nvPr/>
          </p:nvSpPr>
          <p:spPr>
            <a:xfrm>
              <a:off x="5332747" y="3536959"/>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89" name="テキスト ボックス 288"/>
            <p:cNvSpPr txBox="1"/>
            <p:nvPr/>
          </p:nvSpPr>
          <p:spPr>
            <a:xfrm>
              <a:off x="5587045" y="3536959"/>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290" name="テキスト ボックス 289"/>
            <p:cNvSpPr txBox="1"/>
            <p:nvPr/>
          </p:nvSpPr>
          <p:spPr>
            <a:xfrm>
              <a:off x="5841343" y="3536959"/>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291" name="テキスト ボックス 290"/>
            <p:cNvSpPr txBox="1"/>
            <p:nvPr/>
          </p:nvSpPr>
          <p:spPr>
            <a:xfrm>
              <a:off x="6095641" y="3536959"/>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92" name="テキスト ボックス 291"/>
            <p:cNvSpPr txBox="1"/>
            <p:nvPr/>
          </p:nvSpPr>
          <p:spPr>
            <a:xfrm>
              <a:off x="6347091" y="3536959"/>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93" name="テキスト ボックス 292"/>
            <p:cNvSpPr txBox="1"/>
            <p:nvPr/>
          </p:nvSpPr>
          <p:spPr>
            <a:xfrm>
              <a:off x="5352209" y="3715143"/>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94" name="テキスト ボックス 293"/>
            <p:cNvSpPr txBox="1"/>
            <p:nvPr/>
          </p:nvSpPr>
          <p:spPr>
            <a:xfrm>
              <a:off x="5629583" y="3715143"/>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95" name="テキスト ボックス 294"/>
            <p:cNvSpPr txBox="1"/>
            <p:nvPr/>
          </p:nvSpPr>
          <p:spPr>
            <a:xfrm>
              <a:off x="5870087" y="3715143"/>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96" name="テキスト ボックス 295"/>
            <p:cNvSpPr txBox="1"/>
            <p:nvPr/>
          </p:nvSpPr>
          <p:spPr>
            <a:xfrm>
              <a:off x="6147461" y="3715143"/>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97" name="テキスト ボックス 296"/>
            <p:cNvSpPr txBox="1"/>
            <p:nvPr/>
          </p:nvSpPr>
          <p:spPr>
            <a:xfrm>
              <a:off x="6387966" y="3715143"/>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98" name="テキスト ボックス 297"/>
            <p:cNvSpPr txBox="1"/>
            <p:nvPr/>
          </p:nvSpPr>
          <p:spPr>
            <a:xfrm>
              <a:off x="4753035" y="3715143"/>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198" name="テキスト ボックス 197"/>
            <p:cNvSpPr txBox="1"/>
            <p:nvPr/>
          </p:nvSpPr>
          <p:spPr>
            <a:xfrm>
              <a:off x="629657" y="4917248"/>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199" name="テキスト ボックス 198"/>
            <p:cNvSpPr txBox="1"/>
            <p:nvPr/>
          </p:nvSpPr>
          <p:spPr>
            <a:xfrm>
              <a:off x="886268" y="4825316"/>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200" name="テキスト ボックス 199"/>
            <p:cNvSpPr txBox="1"/>
            <p:nvPr/>
          </p:nvSpPr>
          <p:spPr>
            <a:xfrm>
              <a:off x="1149820" y="4621537"/>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201" name="テキスト ボックス 200"/>
            <p:cNvSpPr txBox="1"/>
            <p:nvPr/>
          </p:nvSpPr>
          <p:spPr>
            <a:xfrm>
              <a:off x="1402825" y="4634249"/>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202" name="テキスト ボックス 201"/>
            <p:cNvSpPr txBox="1"/>
            <p:nvPr/>
          </p:nvSpPr>
          <p:spPr>
            <a:xfrm>
              <a:off x="1666388" y="4391872"/>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203" name="テキスト ボックス 202"/>
            <p:cNvSpPr txBox="1"/>
            <p:nvPr/>
          </p:nvSpPr>
          <p:spPr>
            <a:xfrm>
              <a:off x="1922705" y="4478785"/>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204" name="テキスト ボックス 203"/>
            <p:cNvSpPr txBox="1"/>
            <p:nvPr/>
          </p:nvSpPr>
          <p:spPr>
            <a:xfrm>
              <a:off x="2835259" y="4988930"/>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205" name="テキスト ボックス 204"/>
            <p:cNvSpPr txBox="1"/>
            <p:nvPr/>
          </p:nvSpPr>
          <p:spPr>
            <a:xfrm>
              <a:off x="3100181" y="4835640"/>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206" name="テキスト ボックス 205"/>
            <p:cNvSpPr txBox="1"/>
            <p:nvPr/>
          </p:nvSpPr>
          <p:spPr>
            <a:xfrm>
              <a:off x="3352479" y="4679788"/>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207" name="テキスト ボックス 206"/>
            <p:cNvSpPr txBox="1"/>
            <p:nvPr/>
          </p:nvSpPr>
          <p:spPr>
            <a:xfrm>
              <a:off x="3614611" y="4692399"/>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208" name="テキスト ボックス 207"/>
            <p:cNvSpPr txBox="1"/>
            <p:nvPr/>
          </p:nvSpPr>
          <p:spPr>
            <a:xfrm>
              <a:off x="3883145" y="4518622"/>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a:t>
              </a:r>
              <a:endParaRPr kumimoji="1" lang="ja-JP" altLang="en-US" sz="800" dirty="0">
                <a:latin typeface="Meiryo UI" panose="020B0604030504040204" pitchFamily="50" charset="-128"/>
                <a:ea typeface="Meiryo UI" panose="020B0604030504040204" pitchFamily="50" charset="-128"/>
              </a:endParaRPr>
            </a:p>
          </p:txBody>
        </p:sp>
        <p:sp>
          <p:nvSpPr>
            <p:cNvPr id="209" name="テキスト ボックス 208"/>
            <p:cNvSpPr txBox="1"/>
            <p:nvPr/>
          </p:nvSpPr>
          <p:spPr>
            <a:xfrm>
              <a:off x="4143850" y="4554390"/>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a:t>
              </a:r>
              <a:endParaRPr kumimoji="1" lang="ja-JP" altLang="en-US" sz="800" dirty="0">
                <a:latin typeface="Meiryo UI" panose="020B0604030504040204" pitchFamily="50" charset="-128"/>
                <a:ea typeface="Meiryo UI" panose="020B0604030504040204" pitchFamily="50" charset="-128"/>
              </a:endParaRPr>
            </a:p>
          </p:txBody>
        </p:sp>
        <p:sp>
          <p:nvSpPr>
            <p:cNvPr id="210" name="テキスト ボックス 209"/>
            <p:cNvSpPr txBox="1"/>
            <p:nvPr/>
          </p:nvSpPr>
          <p:spPr>
            <a:xfrm>
              <a:off x="5110210" y="4916307"/>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211" name="テキスト ボックス 210"/>
            <p:cNvSpPr txBox="1"/>
            <p:nvPr/>
          </p:nvSpPr>
          <p:spPr>
            <a:xfrm>
              <a:off x="5379086" y="4784916"/>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212" name="テキスト ボックス 211"/>
            <p:cNvSpPr txBox="1"/>
            <p:nvPr/>
          </p:nvSpPr>
          <p:spPr>
            <a:xfrm>
              <a:off x="5608781" y="4618302"/>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213" name="テキスト ボックス 212"/>
            <p:cNvSpPr txBox="1"/>
            <p:nvPr/>
          </p:nvSpPr>
          <p:spPr>
            <a:xfrm>
              <a:off x="5872675" y="4602739"/>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214" name="テキスト ボックス 213"/>
            <p:cNvSpPr txBox="1"/>
            <p:nvPr/>
          </p:nvSpPr>
          <p:spPr>
            <a:xfrm>
              <a:off x="6151923" y="4472016"/>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a:t>
              </a:r>
              <a:endParaRPr kumimoji="1" lang="ja-JP" altLang="en-US" sz="800" dirty="0">
                <a:latin typeface="Meiryo UI" panose="020B0604030504040204" pitchFamily="50" charset="-128"/>
                <a:ea typeface="Meiryo UI" panose="020B0604030504040204" pitchFamily="50" charset="-128"/>
              </a:endParaRPr>
            </a:p>
          </p:txBody>
        </p:sp>
        <p:sp>
          <p:nvSpPr>
            <p:cNvPr id="215" name="テキスト ボックス 214"/>
            <p:cNvSpPr txBox="1"/>
            <p:nvPr/>
          </p:nvSpPr>
          <p:spPr>
            <a:xfrm>
              <a:off x="6398700" y="4495017"/>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a:t>
              </a:r>
              <a:endParaRPr kumimoji="1" lang="ja-JP" altLang="en-US" sz="800" dirty="0">
                <a:latin typeface="Meiryo UI" panose="020B0604030504040204" pitchFamily="50" charset="-128"/>
                <a:ea typeface="Meiryo UI" panose="020B0604030504040204" pitchFamily="50" charset="-128"/>
              </a:endParaRPr>
            </a:p>
          </p:txBody>
        </p:sp>
        <p:sp>
          <p:nvSpPr>
            <p:cNvPr id="300" name="テキスト ボックス 299"/>
            <p:cNvSpPr txBox="1"/>
            <p:nvPr/>
          </p:nvSpPr>
          <p:spPr>
            <a:xfrm>
              <a:off x="273192" y="5456510"/>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301" name="テキスト ボックス 300"/>
            <p:cNvSpPr txBox="1"/>
            <p:nvPr/>
          </p:nvSpPr>
          <p:spPr>
            <a:xfrm>
              <a:off x="575745" y="5456510"/>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302" name="テキスト ボックス 301"/>
            <p:cNvSpPr txBox="1"/>
            <p:nvPr/>
          </p:nvSpPr>
          <p:spPr>
            <a:xfrm>
              <a:off x="633465" y="5634694"/>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03" name="テキスト ボックス 302"/>
            <p:cNvSpPr txBox="1"/>
            <p:nvPr/>
          </p:nvSpPr>
          <p:spPr>
            <a:xfrm>
              <a:off x="854507" y="5456510"/>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304" name="テキスト ボックス 303"/>
            <p:cNvSpPr txBox="1"/>
            <p:nvPr/>
          </p:nvSpPr>
          <p:spPr>
            <a:xfrm>
              <a:off x="1108805" y="5456510"/>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305" name="テキスト ボックス 304"/>
            <p:cNvSpPr txBox="1"/>
            <p:nvPr/>
          </p:nvSpPr>
          <p:spPr>
            <a:xfrm>
              <a:off x="1363103" y="5456510"/>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306" name="テキスト ボックス 305"/>
            <p:cNvSpPr txBox="1"/>
            <p:nvPr/>
          </p:nvSpPr>
          <p:spPr>
            <a:xfrm>
              <a:off x="1617401" y="5456510"/>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307" name="テキスト ボックス 306"/>
            <p:cNvSpPr txBox="1"/>
            <p:nvPr/>
          </p:nvSpPr>
          <p:spPr>
            <a:xfrm>
              <a:off x="1868851" y="5456510"/>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308" name="テキスト ボックス 307"/>
            <p:cNvSpPr txBox="1"/>
            <p:nvPr/>
          </p:nvSpPr>
          <p:spPr>
            <a:xfrm>
              <a:off x="873969" y="5634694"/>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09" name="テキスト ボックス 308"/>
            <p:cNvSpPr txBox="1"/>
            <p:nvPr/>
          </p:nvSpPr>
          <p:spPr>
            <a:xfrm>
              <a:off x="1151343" y="5634694"/>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10" name="テキスト ボックス 309"/>
            <p:cNvSpPr txBox="1"/>
            <p:nvPr/>
          </p:nvSpPr>
          <p:spPr>
            <a:xfrm>
              <a:off x="1391847" y="5634694"/>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11" name="テキスト ボックス 310"/>
            <p:cNvSpPr txBox="1"/>
            <p:nvPr/>
          </p:nvSpPr>
          <p:spPr>
            <a:xfrm>
              <a:off x="1669221" y="5634694"/>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12" name="テキスト ボックス 311"/>
            <p:cNvSpPr txBox="1"/>
            <p:nvPr/>
          </p:nvSpPr>
          <p:spPr>
            <a:xfrm>
              <a:off x="1909726" y="5634694"/>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13" name="テキスト ボックス 312"/>
            <p:cNvSpPr txBox="1"/>
            <p:nvPr/>
          </p:nvSpPr>
          <p:spPr>
            <a:xfrm>
              <a:off x="274795" y="5634694"/>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315" name="テキスト ボックス 314"/>
            <p:cNvSpPr txBox="1"/>
            <p:nvPr/>
          </p:nvSpPr>
          <p:spPr>
            <a:xfrm>
              <a:off x="2490371" y="5456510"/>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316" name="テキスト ボックス 315"/>
            <p:cNvSpPr txBox="1"/>
            <p:nvPr/>
          </p:nvSpPr>
          <p:spPr>
            <a:xfrm>
              <a:off x="2792924" y="5456510"/>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317" name="テキスト ボックス 316"/>
            <p:cNvSpPr txBox="1"/>
            <p:nvPr/>
          </p:nvSpPr>
          <p:spPr>
            <a:xfrm>
              <a:off x="2850644" y="5634694"/>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18" name="テキスト ボックス 317"/>
            <p:cNvSpPr txBox="1"/>
            <p:nvPr/>
          </p:nvSpPr>
          <p:spPr>
            <a:xfrm>
              <a:off x="3071686" y="5456510"/>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319" name="テキスト ボックス 318"/>
            <p:cNvSpPr txBox="1"/>
            <p:nvPr/>
          </p:nvSpPr>
          <p:spPr>
            <a:xfrm>
              <a:off x="3325984" y="5456510"/>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320" name="テキスト ボックス 319"/>
            <p:cNvSpPr txBox="1"/>
            <p:nvPr/>
          </p:nvSpPr>
          <p:spPr>
            <a:xfrm>
              <a:off x="3580282" y="5456510"/>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321" name="テキスト ボックス 320"/>
            <p:cNvSpPr txBox="1"/>
            <p:nvPr/>
          </p:nvSpPr>
          <p:spPr>
            <a:xfrm>
              <a:off x="3834580" y="5456510"/>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322" name="テキスト ボックス 321"/>
            <p:cNvSpPr txBox="1"/>
            <p:nvPr/>
          </p:nvSpPr>
          <p:spPr>
            <a:xfrm>
              <a:off x="4086030" y="5456510"/>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323" name="テキスト ボックス 322"/>
            <p:cNvSpPr txBox="1"/>
            <p:nvPr/>
          </p:nvSpPr>
          <p:spPr>
            <a:xfrm>
              <a:off x="3091148" y="5634694"/>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24" name="テキスト ボックス 323"/>
            <p:cNvSpPr txBox="1"/>
            <p:nvPr/>
          </p:nvSpPr>
          <p:spPr>
            <a:xfrm>
              <a:off x="3368522" y="5634694"/>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25" name="テキスト ボックス 324"/>
            <p:cNvSpPr txBox="1"/>
            <p:nvPr/>
          </p:nvSpPr>
          <p:spPr>
            <a:xfrm>
              <a:off x="3609026" y="5634694"/>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26" name="テキスト ボックス 325"/>
            <p:cNvSpPr txBox="1"/>
            <p:nvPr/>
          </p:nvSpPr>
          <p:spPr>
            <a:xfrm>
              <a:off x="3886400" y="5634694"/>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27" name="テキスト ボックス 326"/>
            <p:cNvSpPr txBox="1"/>
            <p:nvPr/>
          </p:nvSpPr>
          <p:spPr>
            <a:xfrm>
              <a:off x="4125832" y="5634694"/>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28" name="テキスト ボックス 327"/>
            <p:cNvSpPr txBox="1"/>
            <p:nvPr/>
          </p:nvSpPr>
          <p:spPr>
            <a:xfrm>
              <a:off x="2491974" y="5634694"/>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330" name="テキスト ボックス 329"/>
            <p:cNvSpPr txBox="1"/>
            <p:nvPr/>
          </p:nvSpPr>
          <p:spPr>
            <a:xfrm>
              <a:off x="4762166" y="5452322"/>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331" name="テキスト ボックス 330"/>
            <p:cNvSpPr txBox="1"/>
            <p:nvPr/>
          </p:nvSpPr>
          <p:spPr>
            <a:xfrm>
              <a:off x="5064719" y="5452322"/>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332" name="テキスト ボックス 331"/>
            <p:cNvSpPr txBox="1"/>
            <p:nvPr/>
          </p:nvSpPr>
          <p:spPr>
            <a:xfrm>
              <a:off x="5122439" y="5630506"/>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33" name="テキスト ボックス 332"/>
            <p:cNvSpPr txBox="1"/>
            <p:nvPr/>
          </p:nvSpPr>
          <p:spPr>
            <a:xfrm>
              <a:off x="5343481" y="5452322"/>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334" name="テキスト ボックス 333"/>
            <p:cNvSpPr txBox="1"/>
            <p:nvPr/>
          </p:nvSpPr>
          <p:spPr>
            <a:xfrm>
              <a:off x="5597779" y="5452322"/>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335" name="テキスト ボックス 334"/>
            <p:cNvSpPr txBox="1"/>
            <p:nvPr/>
          </p:nvSpPr>
          <p:spPr>
            <a:xfrm>
              <a:off x="5852077" y="5452322"/>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336" name="テキスト ボックス 335"/>
            <p:cNvSpPr txBox="1"/>
            <p:nvPr/>
          </p:nvSpPr>
          <p:spPr>
            <a:xfrm>
              <a:off x="6106375" y="5452322"/>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337" name="テキスト ボックス 336"/>
            <p:cNvSpPr txBox="1"/>
            <p:nvPr/>
          </p:nvSpPr>
          <p:spPr>
            <a:xfrm>
              <a:off x="6357825" y="5452322"/>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338" name="テキスト ボックス 337"/>
            <p:cNvSpPr txBox="1"/>
            <p:nvPr/>
          </p:nvSpPr>
          <p:spPr>
            <a:xfrm>
              <a:off x="5362943" y="5630506"/>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39" name="テキスト ボックス 338"/>
            <p:cNvSpPr txBox="1"/>
            <p:nvPr/>
          </p:nvSpPr>
          <p:spPr>
            <a:xfrm>
              <a:off x="5640317" y="5630506"/>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40" name="テキスト ボックス 339"/>
            <p:cNvSpPr txBox="1"/>
            <p:nvPr/>
          </p:nvSpPr>
          <p:spPr>
            <a:xfrm>
              <a:off x="5880821" y="5630506"/>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41" name="テキスト ボックス 340"/>
            <p:cNvSpPr txBox="1"/>
            <p:nvPr/>
          </p:nvSpPr>
          <p:spPr>
            <a:xfrm>
              <a:off x="6158195" y="5630506"/>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42" name="テキスト ボックス 341"/>
            <p:cNvSpPr txBox="1"/>
            <p:nvPr/>
          </p:nvSpPr>
          <p:spPr>
            <a:xfrm>
              <a:off x="6398700" y="5630506"/>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43" name="テキスト ボックス 342"/>
            <p:cNvSpPr txBox="1"/>
            <p:nvPr/>
          </p:nvSpPr>
          <p:spPr>
            <a:xfrm>
              <a:off x="4763769" y="5630506"/>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351" name="テキスト ボックス 350"/>
            <p:cNvSpPr txBox="1"/>
            <p:nvPr/>
          </p:nvSpPr>
          <p:spPr>
            <a:xfrm>
              <a:off x="615531" y="6875946"/>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352" name="テキスト ボックス 351"/>
            <p:cNvSpPr txBox="1"/>
            <p:nvPr/>
          </p:nvSpPr>
          <p:spPr>
            <a:xfrm>
              <a:off x="885176" y="6716963"/>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353" name="テキスト ボックス 352"/>
            <p:cNvSpPr txBox="1"/>
            <p:nvPr/>
          </p:nvSpPr>
          <p:spPr>
            <a:xfrm>
              <a:off x="1149509" y="6549600"/>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354" name="テキスト ボックス 353"/>
            <p:cNvSpPr txBox="1"/>
            <p:nvPr/>
          </p:nvSpPr>
          <p:spPr>
            <a:xfrm>
              <a:off x="1394828" y="6522145"/>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355" name="テキスト ボックス 354"/>
            <p:cNvSpPr txBox="1"/>
            <p:nvPr/>
          </p:nvSpPr>
          <p:spPr>
            <a:xfrm>
              <a:off x="1659791" y="6330199"/>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a:t>
              </a:r>
              <a:endParaRPr kumimoji="1" lang="ja-JP" altLang="en-US" sz="800" dirty="0">
                <a:latin typeface="Meiryo UI" panose="020B0604030504040204" pitchFamily="50" charset="-128"/>
                <a:ea typeface="Meiryo UI" panose="020B0604030504040204" pitchFamily="50" charset="-128"/>
              </a:endParaRPr>
            </a:p>
          </p:txBody>
        </p:sp>
        <p:sp>
          <p:nvSpPr>
            <p:cNvPr id="356" name="テキスト ボックス 355"/>
            <p:cNvSpPr txBox="1"/>
            <p:nvPr/>
          </p:nvSpPr>
          <p:spPr>
            <a:xfrm>
              <a:off x="1911873" y="6334156"/>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a:t>
              </a:r>
              <a:endParaRPr kumimoji="1" lang="ja-JP" altLang="en-US" sz="800" dirty="0">
                <a:latin typeface="Meiryo UI" panose="020B0604030504040204" pitchFamily="50" charset="-128"/>
                <a:ea typeface="Meiryo UI" panose="020B0604030504040204" pitchFamily="50" charset="-128"/>
              </a:endParaRPr>
            </a:p>
          </p:txBody>
        </p:sp>
        <p:sp>
          <p:nvSpPr>
            <p:cNvPr id="357" name="テキスト ボックス 356"/>
            <p:cNvSpPr txBox="1"/>
            <p:nvPr/>
          </p:nvSpPr>
          <p:spPr>
            <a:xfrm>
              <a:off x="2827399" y="6905933"/>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358" name="テキスト ボックス 357"/>
            <p:cNvSpPr txBox="1"/>
            <p:nvPr/>
          </p:nvSpPr>
          <p:spPr>
            <a:xfrm>
              <a:off x="3092925" y="6753380"/>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359" name="テキスト ボックス 358"/>
            <p:cNvSpPr txBox="1"/>
            <p:nvPr/>
          </p:nvSpPr>
          <p:spPr>
            <a:xfrm>
              <a:off x="3352478" y="6545643"/>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360" name="テキスト ボックス 359"/>
            <p:cNvSpPr txBox="1"/>
            <p:nvPr/>
          </p:nvSpPr>
          <p:spPr>
            <a:xfrm>
              <a:off x="3614611" y="6556526"/>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361" name="テキスト ボックス 360"/>
            <p:cNvSpPr txBox="1"/>
            <p:nvPr/>
          </p:nvSpPr>
          <p:spPr>
            <a:xfrm>
              <a:off x="3873525" y="6383639"/>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a:t>
              </a:r>
              <a:endParaRPr kumimoji="1" lang="ja-JP" altLang="en-US" sz="800" dirty="0">
                <a:latin typeface="Meiryo UI" panose="020B0604030504040204" pitchFamily="50" charset="-128"/>
                <a:ea typeface="Meiryo UI" panose="020B0604030504040204" pitchFamily="50" charset="-128"/>
              </a:endParaRPr>
            </a:p>
          </p:txBody>
        </p:sp>
        <p:sp>
          <p:nvSpPr>
            <p:cNvPr id="362" name="テキスト ボックス 361"/>
            <p:cNvSpPr txBox="1"/>
            <p:nvPr/>
          </p:nvSpPr>
          <p:spPr>
            <a:xfrm>
              <a:off x="4138303" y="6422504"/>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a:t>
              </a:r>
              <a:endParaRPr kumimoji="1" lang="ja-JP" altLang="en-US" sz="800" dirty="0">
                <a:latin typeface="Meiryo UI" panose="020B0604030504040204" pitchFamily="50" charset="-128"/>
                <a:ea typeface="Meiryo UI" panose="020B0604030504040204" pitchFamily="50" charset="-128"/>
              </a:endParaRPr>
            </a:p>
          </p:txBody>
        </p:sp>
        <p:sp>
          <p:nvSpPr>
            <p:cNvPr id="363" name="テキスト ボックス 362"/>
            <p:cNvSpPr txBox="1"/>
            <p:nvPr/>
          </p:nvSpPr>
          <p:spPr>
            <a:xfrm>
              <a:off x="5110209" y="6868259"/>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364" name="テキスト ボックス 363"/>
            <p:cNvSpPr txBox="1"/>
            <p:nvPr/>
          </p:nvSpPr>
          <p:spPr>
            <a:xfrm>
              <a:off x="5364508" y="6780284"/>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365" name="テキスト ボックス 364"/>
            <p:cNvSpPr txBox="1"/>
            <p:nvPr/>
          </p:nvSpPr>
          <p:spPr>
            <a:xfrm>
              <a:off x="5618806" y="6556526"/>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366" name="テキスト ボックス 365"/>
            <p:cNvSpPr txBox="1"/>
            <p:nvPr/>
          </p:nvSpPr>
          <p:spPr>
            <a:xfrm>
              <a:off x="5878725" y="6537936"/>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367" name="テキスト ボックス 366"/>
            <p:cNvSpPr txBox="1"/>
            <p:nvPr/>
          </p:nvSpPr>
          <p:spPr>
            <a:xfrm>
              <a:off x="6133192" y="6371691"/>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368" name="テキスト ボックス 367"/>
            <p:cNvSpPr txBox="1"/>
            <p:nvPr/>
          </p:nvSpPr>
          <p:spPr>
            <a:xfrm>
              <a:off x="6399877" y="6412431"/>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369" name="テキスト ボックス 368"/>
            <p:cNvSpPr txBox="1"/>
            <p:nvPr/>
          </p:nvSpPr>
          <p:spPr>
            <a:xfrm>
              <a:off x="265333" y="7384573"/>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370" name="テキスト ボックス 369"/>
            <p:cNvSpPr txBox="1"/>
            <p:nvPr/>
          </p:nvSpPr>
          <p:spPr>
            <a:xfrm>
              <a:off x="567886" y="7384573"/>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371" name="テキスト ボックス 370"/>
            <p:cNvSpPr txBox="1"/>
            <p:nvPr/>
          </p:nvSpPr>
          <p:spPr>
            <a:xfrm>
              <a:off x="625606" y="7562757"/>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72" name="テキスト ボックス 371"/>
            <p:cNvSpPr txBox="1"/>
            <p:nvPr/>
          </p:nvSpPr>
          <p:spPr>
            <a:xfrm>
              <a:off x="846648" y="7384573"/>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373" name="テキスト ボックス 372"/>
            <p:cNvSpPr txBox="1"/>
            <p:nvPr/>
          </p:nvSpPr>
          <p:spPr>
            <a:xfrm>
              <a:off x="1100946" y="7384573"/>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374" name="テキスト ボックス 373"/>
            <p:cNvSpPr txBox="1"/>
            <p:nvPr/>
          </p:nvSpPr>
          <p:spPr>
            <a:xfrm>
              <a:off x="1355244" y="7384573"/>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375" name="テキスト ボックス 374"/>
            <p:cNvSpPr txBox="1"/>
            <p:nvPr/>
          </p:nvSpPr>
          <p:spPr>
            <a:xfrm>
              <a:off x="1609542" y="7384573"/>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376" name="テキスト ボックス 375"/>
            <p:cNvSpPr txBox="1"/>
            <p:nvPr/>
          </p:nvSpPr>
          <p:spPr>
            <a:xfrm>
              <a:off x="1860992" y="7384573"/>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377" name="テキスト ボックス 376"/>
            <p:cNvSpPr txBox="1"/>
            <p:nvPr/>
          </p:nvSpPr>
          <p:spPr>
            <a:xfrm>
              <a:off x="866110" y="7562757"/>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78" name="テキスト ボックス 377"/>
            <p:cNvSpPr txBox="1"/>
            <p:nvPr/>
          </p:nvSpPr>
          <p:spPr>
            <a:xfrm>
              <a:off x="1143484" y="7562757"/>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79" name="テキスト ボックス 378"/>
            <p:cNvSpPr txBox="1"/>
            <p:nvPr/>
          </p:nvSpPr>
          <p:spPr>
            <a:xfrm>
              <a:off x="1383988" y="7562757"/>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80" name="テキスト ボックス 379"/>
            <p:cNvSpPr txBox="1"/>
            <p:nvPr/>
          </p:nvSpPr>
          <p:spPr>
            <a:xfrm>
              <a:off x="1661362" y="7562757"/>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81" name="テキスト ボックス 380"/>
            <p:cNvSpPr txBox="1"/>
            <p:nvPr/>
          </p:nvSpPr>
          <p:spPr>
            <a:xfrm>
              <a:off x="1901867" y="7562757"/>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82" name="テキスト ボックス 381"/>
            <p:cNvSpPr txBox="1"/>
            <p:nvPr/>
          </p:nvSpPr>
          <p:spPr>
            <a:xfrm>
              <a:off x="266936" y="7562757"/>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384" name="テキスト ボックス 383"/>
            <p:cNvSpPr txBox="1"/>
            <p:nvPr/>
          </p:nvSpPr>
          <p:spPr>
            <a:xfrm>
              <a:off x="2482512" y="7384573"/>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385" name="テキスト ボックス 384"/>
            <p:cNvSpPr txBox="1"/>
            <p:nvPr/>
          </p:nvSpPr>
          <p:spPr>
            <a:xfrm>
              <a:off x="2785065" y="7384573"/>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386" name="テキスト ボックス 385"/>
            <p:cNvSpPr txBox="1"/>
            <p:nvPr/>
          </p:nvSpPr>
          <p:spPr>
            <a:xfrm>
              <a:off x="2842785" y="7562757"/>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87" name="テキスト ボックス 386"/>
            <p:cNvSpPr txBox="1"/>
            <p:nvPr/>
          </p:nvSpPr>
          <p:spPr>
            <a:xfrm>
              <a:off x="3063827" y="7384573"/>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388" name="テキスト ボックス 387"/>
            <p:cNvSpPr txBox="1"/>
            <p:nvPr/>
          </p:nvSpPr>
          <p:spPr>
            <a:xfrm>
              <a:off x="3318125" y="7384573"/>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389" name="テキスト ボックス 388"/>
            <p:cNvSpPr txBox="1"/>
            <p:nvPr/>
          </p:nvSpPr>
          <p:spPr>
            <a:xfrm>
              <a:off x="3572423" y="7384573"/>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390" name="テキスト ボックス 389"/>
            <p:cNvSpPr txBox="1"/>
            <p:nvPr/>
          </p:nvSpPr>
          <p:spPr>
            <a:xfrm>
              <a:off x="3826721" y="7384573"/>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391" name="テキスト ボックス 390"/>
            <p:cNvSpPr txBox="1"/>
            <p:nvPr/>
          </p:nvSpPr>
          <p:spPr>
            <a:xfrm>
              <a:off x="4078171" y="7384573"/>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392" name="テキスト ボックス 391"/>
            <p:cNvSpPr txBox="1"/>
            <p:nvPr/>
          </p:nvSpPr>
          <p:spPr>
            <a:xfrm>
              <a:off x="3083289" y="7562757"/>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93" name="テキスト ボックス 392"/>
            <p:cNvSpPr txBox="1"/>
            <p:nvPr/>
          </p:nvSpPr>
          <p:spPr>
            <a:xfrm>
              <a:off x="3360663" y="7562757"/>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94" name="テキスト ボックス 393"/>
            <p:cNvSpPr txBox="1"/>
            <p:nvPr/>
          </p:nvSpPr>
          <p:spPr>
            <a:xfrm>
              <a:off x="3601167" y="7562757"/>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95" name="テキスト ボックス 394"/>
            <p:cNvSpPr txBox="1"/>
            <p:nvPr/>
          </p:nvSpPr>
          <p:spPr>
            <a:xfrm>
              <a:off x="3878541" y="7562757"/>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96" name="テキスト ボックス 395"/>
            <p:cNvSpPr txBox="1"/>
            <p:nvPr/>
          </p:nvSpPr>
          <p:spPr>
            <a:xfrm>
              <a:off x="4119046" y="7562757"/>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97" name="テキスト ボックス 396"/>
            <p:cNvSpPr txBox="1"/>
            <p:nvPr/>
          </p:nvSpPr>
          <p:spPr>
            <a:xfrm>
              <a:off x="2484115" y="7562757"/>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399" name="テキスト ボックス 398"/>
            <p:cNvSpPr txBox="1"/>
            <p:nvPr/>
          </p:nvSpPr>
          <p:spPr>
            <a:xfrm>
              <a:off x="4754307" y="7380385"/>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400" name="テキスト ボックス 399"/>
            <p:cNvSpPr txBox="1"/>
            <p:nvPr/>
          </p:nvSpPr>
          <p:spPr>
            <a:xfrm>
              <a:off x="5056860" y="7380385"/>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401" name="テキスト ボックス 400"/>
            <p:cNvSpPr txBox="1"/>
            <p:nvPr/>
          </p:nvSpPr>
          <p:spPr>
            <a:xfrm>
              <a:off x="5114580" y="7558569"/>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402" name="テキスト ボックス 401"/>
            <p:cNvSpPr txBox="1"/>
            <p:nvPr/>
          </p:nvSpPr>
          <p:spPr>
            <a:xfrm>
              <a:off x="5335622" y="7380385"/>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403" name="テキスト ボックス 402"/>
            <p:cNvSpPr txBox="1"/>
            <p:nvPr/>
          </p:nvSpPr>
          <p:spPr>
            <a:xfrm>
              <a:off x="5589920" y="7380385"/>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404" name="テキスト ボックス 403"/>
            <p:cNvSpPr txBox="1"/>
            <p:nvPr/>
          </p:nvSpPr>
          <p:spPr>
            <a:xfrm>
              <a:off x="5844218" y="7380385"/>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405" name="テキスト ボックス 404"/>
            <p:cNvSpPr txBox="1"/>
            <p:nvPr/>
          </p:nvSpPr>
          <p:spPr>
            <a:xfrm>
              <a:off x="6098516" y="7380385"/>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406" name="テキスト ボックス 405"/>
            <p:cNvSpPr txBox="1"/>
            <p:nvPr/>
          </p:nvSpPr>
          <p:spPr>
            <a:xfrm>
              <a:off x="6349966" y="7380385"/>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407" name="テキスト ボックス 406"/>
            <p:cNvSpPr txBox="1"/>
            <p:nvPr/>
          </p:nvSpPr>
          <p:spPr>
            <a:xfrm>
              <a:off x="5355084" y="7558569"/>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408" name="テキスト ボックス 407"/>
            <p:cNvSpPr txBox="1"/>
            <p:nvPr/>
          </p:nvSpPr>
          <p:spPr>
            <a:xfrm>
              <a:off x="5632458" y="7558569"/>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409" name="テキスト ボックス 408"/>
            <p:cNvSpPr txBox="1"/>
            <p:nvPr/>
          </p:nvSpPr>
          <p:spPr>
            <a:xfrm>
              <a:off x="5872962" y="7558569"/>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410" name="テキスト ボックス 409"/>
            <p:cNvSpPr txBox="1"/>
            <p:nvPr/>
          </p:nvSpPr>
          <p:spPr>
            <a:xfrm>
              <a:off x="6150336" y="7558569"/>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411" name="テキスト ボックス 410"/>
            <p:cNvSpPr txBox="1"/>
            <p:nvPr/>
          </p:nvSpPr>
          <p:spPr>
            <a:xfrm>
              <a:off x="6390841" y="7558569"/>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412" name="テキスト ボックス 411"/>
            <p:cNvSpPr txBox="1"/>
            <p:nvPr/>
          </p:nvSpPr>
          <p:spPr>
            <a:xfrm>
              <a:off x="4755910" y="7558569"/>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216" name="テキスト ボックス 215"/>
            <p:cNvSpPr txBox="1"/>
            <p:nvPr/>
          </p:nvSpPr>
          <p:spPr>
            <a:xfrm rot="16200000">
              <a:off x="-426228" y="1007842"/>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Saltiness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5" name="テキスト ボックス 4"/>
            <p:cNvSpPr txBox="1"/>
            <p:nvPr/>
          </p:nvSpPr>
          <p:spPr>
            <a:xfrm>
              <a:off x="606335" y="351987"/>
              <a:ext cx="1202658" cy="230832"/>
            </a:xfrm>
            <a:prstGeom prst="rect">
              <a:avLst/>
            </a:prstGeom>
            <a:noFill/>
          </p:spPr>
          <p:txBody>
            <a:bodyPr wrap="square" rtlCol="0">
              <a:spAutoFit/>
            </a:bodyPr>
            <a:lstStyle/>
            <a:p>
              <a:r>
                <a:rPr kumimoji="1" lang="en-US" altLang="ja-JP" sz="900" dirty="0">
                  <a:latin typeface="Meiryo UI" panose="020B0604030504040204" pitchFamily="50" charset="-128"/>
                  <a:ea typeface="Meiryo UI" panose="020B0604030504040204" pitchFamily="50" charset="-128"/>
                </a:rPr>
                <a:t>All</a:t>
              </a:r>
              <a:r>
                <a:rPr kumimoji="1"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(N=327)</a:t>
              </a:r>
              <a:endParaRPr kumimoji="1" lang="ja-JP" altLang="en-US" sz="900" dirty="0">
                <a:latin typeface="Meiryo UI" panose="020B0604030504040204" pitchFamily="50" charset="-128"/>
                <a:ea typeface="Meiryo UI" panose="020B0604030504040204" pitchFamily="50" charset="-128"/>
              </a:endParaRPr>
            </a:p>
          </p:txBody>
        </p:sp>
        <p:sp>
          <p:nvSpPr>
            <p:cNvPr id="231" name="テキスト ボックス 230"/>
            <p:cNvSpPr txBox="1"/>
            <p:nvPr/>
          </p:nvSpPr>
          <p:spPr>
            <a:xfrm rot="16200000">
              <a:off x="1774359" y="1007842"/>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Saltiness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7" name="テキスト ボックス 6"/>
            <p:cNvSpPr txBox="1"/>
            <p:nvPr/>
          </p:nvSpPr>
          <p:spPr>
            <a:xfrm>
              <a:off x="2827307" y="351987"/>
              <a:ext cx="1189217"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Miyag</a:t>
              </a:r>
              <a:r>
                <a:rPr kumimoji="1" lang="en-US" altLang="ja-JP" sz="900" dirty="0">
                  <a:latin typeface="Meiryo UI" panose="020B0604030504040204" pitchFamily="50" charset="-128"/>
                  <a:ea typeface="Meiryo UI" panose="020B0604030504040204" pitchFamily="50" charset="-128"/>
                </a:rPr>
                <a:t>i</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(N=38)</a:t>
              </a:r>
              <a:endParaRPr kumimoji="1" lang="ja-JP" altLang="en-US" sz="900" dirty="0">
                <a:latin typeface="Meiryo UI" panose="020B0604030504040204" pitchFamily="50" charset="-128"/>
                <a:ea typeface="Meiryo UI" panose="020B0604030504040204" pitchFamily="50" charset="-128"/>
              </a:endParaRPr>
            </a:p>
          </p:txBody>
        </p:sp>
        <p:sp>
          <p:nvSpPr>
            <p:cNvPr id="254" name="テキスト ボックス 253"/>
            <p:cNvSpPr txBox="1"/>
            <p:nvPr/>
          </p:nvSpPr>
          <p:spPr>
            <a:xfrm rot="16200000">
              <a:off x="4018978" y="1007842"/>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Saltiness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8" name="テキスト ボックス 7"/>
            <p:cNvSpPr txBox="1"/>
            <p:nvPr/>
          </p:nvSpPr>
          <p:spPr>
            <a:xfrm>
              <a:off x="5059659" y="351987"/>
              <a:ext cx="1096626"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Saitam</a:t>
              </a:r>
              <a:r>
                <a:rPr kumimoji="1" lang="en-US" altLang="ja-JP" sz="900" dirty="0">
                  <a:latin typeface="Meiryo UI" panose="020B0604030504040204" pitchFamily="50" charset="-128"/>
                  <a:ea typeface="Meiryo UI" panose="020B0604030504040204" pitchFamily="50" charset="-128"/>
                </a:rPr>
                <a:t>a</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(N=19)</a:t>
              </a:r>
              <a:endParaRPr kumimoji="1" lang="ja-JP" altLang="en-US" sz="900" dirty="0">
                <a:latin typeface="Meiryo UI" panose="020B0604030504040204" pitchFamily="50" charset="-128"/>
                <a:ea typeface="Meiryo UI" panose="020B0604030504040204" pitchFamily="50" charset="-128"/>
              </a:endParaRPr>
            </a:p>
          </p:txBody>
        </p:sp>
        <p:sp>
          <p:nvSpPr>
            <p:cNvPr id="85" name="テキスト ボックス 84"/>
            <p:cNvSpPr txBox="1"/>
            <p:nvPr/>
          </p:nvSpPr>
          <p:spPr>
            <a:xfrm>
              <a:off x="623218" y="2247166"/>
              <a:ext cx="1224953"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Tokyo</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(N=14)</a:t>
              </a:r>
              <a:endParaRPr kumimoji="1" lang="ja-JP" altLang="en-US" sz="900" dirty="0">
                <a:latin typeface="Meiryo UI" panose="020B0604030504040204" pitchFamily="50" charset="-128"/>
                <a:ea typeface="Meiryo UI" panose="020B0604030504040204" pitchFamily="50" charset="-128"/>
              </a:endParaRPr>
            </a:p>
          </p:txBody>
        </p:sp>
        <p:sp>
          <p:nvSpPr>
            <p:cNvPr id="269" name="テキスト ボックス 268"/>
            <p:cNvSpPr txBox="1"/>
            <p:nvPr/>
          </p:nvSpPr>
          <p:spPr>
            <a:xfrm rot="16200000">
              <a:off x="-429942" y="2909954"/>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Saltiness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284" name="テキスト ボックス 283"/>
            <p:cNvSpPr txBox="1"/>
            <p:nvPr/>
          </p:nvSpPr>
          <p:spPr>
            <a:xfrm rot="16200000">
              <a:off x="1774359" y="2909954"/>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Saltiness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299" name="テキスト ボックス 298"/>
            <p:cNvSpPr txBox="1"/>
            <p:nvPr/>
          </p:nvSpPr>
          <p:spPr>
            <a:xfrm rot="16200000">
              <a:off x="4018978" y="2909954"/>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Saltiness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87" name="テキスト ボックス 86"/>
            <p:cNvSpPr txBox="1"/>
            <p:nvPr/>
          </p:nvSpPr>
          <p:spPr>
            <a:xfrm>
              <a:off x="5071453" y="2247166"/>
              <a:ext cx="965549"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N</a:t>
              </a:r>
              <a:r>
                <a:rPr kumimoji="1" lang="en-US" altLang="ja-JP" sz="900" dirty="0">
                  <a:latin typeface="Meiryo UI" panose="020B0604030504040204" pitchFamily="50" charset="-128"/>
                  <a:ea typeface="Meiryo UI" panose="020B0604030504040204" pitchFamily="50" charset="-128"/>
                </a:rPr>
                <a:t>ara</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(N=24)</a:t>
              </a:r>
              <a:endParaRPr kumimoji="1" lang="ja-JP" altLang="en-US" sz="900" dirty="0">
                <a:latin typeface="Meiryo UI" panose="020B0604030504040204" pitchFamily="50" charset="-128"/>
                <a:ea typeface="Meiryo UI" panose="020B0604030504040204" pitchFamily="50" charset="-128"/>
              </a:endParaRPr>
            </a:p>
          </p:txBody>
        </p:sp>
        <p:sp>
          <p:nvSpPr>
            <p:cNvPr id="314" name="テキスト ボックス 313"/>
            <p:cNvSpPr txBox="1"/>
            <p:nvPr/>
          </p:nvSpPr>
          <p:spPr>
            <a:xfrm rot="16200000">
              <a:off x="-429942" y="4825317"/>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Saltiness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152" name="テキスト ボックス 151"/>
            <p:cNvSpPr txBox="1"/>
            <p:nvPr/>
          </p:nvSpPr>
          <p:spPr>
            <a:xfrm>
              <a:off x="2837533" y="4140260"/>
              <a:ext cx="1351238"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Kitakyushu</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(N=31)</a:t>
              </a:r>
              <a:endParaRPr kumimoji="1" lang="ja-JP" altLang="en-US" sz="900" dirty="0">
                <a:latin typeface="Meiryo UI" panose="020B0604030504040204" pitchFamily="50" charset="-128"/>
                <a:ea typeface="Meiryo UI" panose="020B0604030504040204" pitchFamily="50" charset="-128"/>
              </a:endParaRPr>
            </a:p>
          </p:txBody>
        </p:sp>
        <p:sp>
          <p:nvSpPr>
            <p:cNvPr id="329" name="テキスト ボックス 328"/>
            <p:cNvSpPr txBox="1"/>
            <p:nvPr/>
          </p:nvSpPr>
          <p:spPr>
            <a:xfrm rot="16200000">
              <a:off x="1774360" y="4825317"/>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Saltiness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153" name="テキスト ボックス 152"/>
            <p:cNvSpPr txBox="1"/>
            <p:nvPr/>
          </p:nvSpPr>
          <p:spPr>
            <a:xfrm>
              <a:off x="5089106" y="4145384"/>
              <a:ext cx="1241025" cy="230832"/>
            </a:xfrm>
            <a:prstGeom prst="rect">
              <a:avLst/>
            </a:prstGeom>
            <a:noFill/>
          </p:spPr>
          <p:txBody>
            <a:bodyPr wrap="square" rtlCol="0">
              <a:spAutoFit/>
            </a:bodyPr>
            <a:lstStyle/>
            <a:p>
              <a:r>
                <a:rPr lang="en-US" altLang="ja-JP" sz="900" dirty="0" err="1">
                  <a:latin typeface="Meiryo UI" panose="020B0604030504040204" pitchFamily="50" charset="-128"/>
                  <a:ea typeface="Meiryo UI" panose="020B0604030504040204" pitchFamily="50" charset="-128"/>
                </a:rPr>
                <a:t>Munakata</a:t>
              </a:r>
              <a:r>
                <a:rPr lang="en-US" altLang="ja-JP" sz="900" dirty="0">
                  <a:latin typeface="Meiryo UI" panose="020B0604030504040204" pitchFamily="50" charset="-128"/>
                  <a:ea typeface="Meiryo UI" panose="020B0604030504040204" pitchFamily="50" charset="-128"/>
                </a:rPr>
                <a:t> (N=41)</a:t>
              </a:r>
              <a:endParaRPr kumimoji="1" lang="ja-JP" altLang="en-US" sz="900" dirty="0">
                <a:latin typeface="Meiryo UI" panose="020B0604030504040204" pitchFamily="50" charset="-128"/>
                <a:ea typeface="Meiryo UI" panose="020B0604030504040204" pitchFamily="50" charset="-128"/>
              </a:endParaRPr>
            </a:p>
          </p:txBody>
        </p:sp>
        <p:sp>
          <p:nvSpPr>
            <p:cNvPr id="344" name="テキスト ボックス 343"/>
            <p:cNvSpPr txBox="1"/>
            <p:nvPr/>
          </p:nvSpPr>
          <p:spPr>
            <a:xfrm rot="16200000">
              <a:off x="4018978" y="4825317"/>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Saltiness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348" name="テキスト ボックス 347"/>
            <p:cNvSpPr txBox="1"/>
            <p:nvPr/>
          </p:nvSpPr>
          <p:spPr>
            <a:xfrm>
              <a:off x="617155" y="6073447"/>
              <a:ext cx="1233103"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Fukuoka</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(N=40)</a:t>
              </a:r>
              <a:endParaRPr kumimoji="1" lang="ja-JP" altLang="en-US" sz="900" dirty="0">
                <a:latin typeface="Meiryo UI" panose="020B0604030504040204" pitchFamily="50" charset="-128"/>
                <a:ea typeface="Meiryo UI" panose="020B0604030504040204" pitchFamily="50" charset="-128"/>
              </a:endParaRPr>
            </a:p>
          </p:txBody>
        </p:sp>
        <p:sp>
          <p:nvSpPr>
            <p:cNvPr id="383" name="テキスト ボックス 382"/>
            <p:cNvSpPr txBox="1"/>
            <p:nvPr/>
          </p:nvSpPr>
          <p:spPr>
            <a:xfrm rot="16200000">
              <a:off x="-437801" y="6753380"/>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Saltiness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349" name="テキスト ボックス 348"/>
            <p:cNvSpPr txBox="1"/>
            <p:nvPr/>
          </p:nvSpPr>
          <p:spPr>
            <a:xfrm>
              <a:off x="2824655" y="6073447"/>
              <a:ext cx="1154609"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Nagasaki</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(N=35)</a:t>
              </a:r>
              <a:endParaRPr kumimoji="1" lang="ja-JP" altLang="en-US" sz="900" dirty="0">
                <a:latin typeface="Meiryo UI" panose="020B0604030504040204" pitchFamily="50" charset="-128"/>
                <a:ea typeface="Meiryo UI" panose="020B0604030504040204" pitchFamily="50" charset="-128"/>
              </a:endParaRPr>
            </a:p>
          </p:txBody>
        </p:sp>
        <p:sp>
          <p:nvSpPr>
            <p:cNvPr id="398" name="テキスト ボックス 397"/>
            <p:cNvSpPr txBox="1"/>
            <p:nvPr/>
          </p:nvSpPr>
          <p:spPr>
            <a:xfrm rot="16200000">
              <a:off x="1774360" y="6753380"/>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Saltiness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350" name="テキスト ボックス 349"/>
            <p:cNvSpPr txBox="1"/>
            <p:nvPr/>
          </p:nvSpPr>
          <p:spPr>
            <a:xfrm>
              <a:off x="5081247" y="6073447"/>
              <a:ext cx="1241025"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Okinawa (N=35)</a:t>
              </a:r>
              <a:endParaRPr kumimoji="1" lang="ja-JP" altLang="en-US" sz="900" dirty="0">
                <a:latin typeface="Meiryo UI" panose="020B0604030504040204" pitchFamily="50" charset="-128"/>
                <a:ea typeface="Meiryo UI" panose="020B0604030504040204" pitchFamily="50" charset="-128"/>
              </a:endParaRPr>
            </a:p>
          </p:txBody>
        </p:sp>
        <p:sp>
          <p:nvSpPr>
            <p:cNvPr id="413" name="テキスト ボックス 412"/>
            <p:cNvSpPr txBox="1"/>
            <p:nvPr/>
          </p:nvSpPr>
          <p:spPr>
            <a:xfrm rot="16200000">
              <a:off x="4018978" y="6753380"/>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Saltiness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347" name="正方形/長方形 346"/>
            <p:cNvSpPr/>
            <p:nvPr/>
          </p:nvSpPr>
          <p:spPr>
            <a:xfrm>
              <a:off x="-15883" y="163416"/>
              <a:ext cx="843573" cy="3160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a:t>
              </a:r>
              <a:endParaRPr kumimoji="1" lang="ja-JP" altLang="en-US" sz="1600" dirty="0">
                <a:solidFill>
                  <a:schemeClr val="tx1"/>
                </a:solidFill>
                <a:latin typeface="Meiryo UI" panose="020B0604030504040204" pitchFamily="50" charset="-128"/>
                <a:ea typeface="Meiryo UI" panose="020B0604030504040204" pitchFamily="50" charset="-128"/>
              </a:endParaRPr>
            </a:p>
          </p:txBody>
        </p:sp>
        <p:sp>
          <p:nvSpPr>
            <p:cNvPr id="345" name="テキスト ボックス 344"/>
            <p:cNvSpPr txBox="1"/>
            <p:nvPr/>
          </p:nvSpPr>
          <p:spPr>
            <a:xfrm>
              <a:off x="2829500" y="2243272"/>
              <a:ext cx="1393568"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Shizuoka</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(N=24)</a:t>
              </a:r>
              <a:endParaRPr kumimoji="1" lang="ja-JP" altLang="en-US" sz="900" dirty="0">
                <a:latin typeface="Meiryo UI" panose="020B0604030504040204" pitchFamily="50" charset="-128"/>
                <a:ea typeface="Meiryo UI" panose="020B0604030504040204" pitchFamily="50" charset="-128"/>
              </a:endParaRPr>
            </a:p>
          </p:txBody>
        </p:sp>
        <p:sp>
          <p:nvSpPr>
            <p:cNvPr id="426" name="テキスト ボックス 425"/>
            <p:cNvSpPr txBox="1"/>
            <p:nvPr/>
          </p:nvSpPr>
          <p:spPr>
            <a:xfrm>
              <a:off x="612136" y="4145384"/>
              <a:ext cx="1353437"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Hiroshima</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(N=26)</a:t>
              </a:r>
              <a:endParaRPr kumimoji="1" lang="ja-JP" altLang="en-US" sz="900" dirty="0">
                <a:latin typeface="Meiryo UI" panose="020B0604030504040204" pitchFamily="50" charset="-128"/>
                <a:ea typeface="Meiryo UI" panose="020B0604030504040204" pitchFamily="50" charset="-128"/>
              </a:endParaRPr>
            </a:p>
          </p:txBody>
        </p:sp>
      </p:grpSp>
      <p:sp>
        <p:nvSpPr>
          <p:cNvPr id="428" name="正方形/長方形 427"/>
          <p:cNvSpPr/>
          <p:nvPr/>
        </p:nvSpPr>
        <p:spPr>
          <a:xfrm>
            <a:off x="24950" y="7761861"/>
            <a:ext cx="6833050" cy="1123384"/>
          </a:xfrm>
          <a:prstGeom prst="rect">
            <a:avLst/>
          </a:prstGeom>
        </p:spPr>
        <p:txBody>
          <a:bodyPr wrap="square">
            <a:spAutoFit/>
          </a:bodyPr>
          <a:lstStyle/>
          <a:p>
            <a:r>
              <a:rPr lang="en-US" altLang="ja-JP" sz="1400" dirty="0"/>
              <a:t>Supp. Fig. 2–A   Mean and SE of saltiness VAS rating</a:t>
            </a:r>
            <a:r>
              <a:rPr lang="ja-JP" altLang="en-US" sz="1400" dirty="0"/>
              <a:t> </a:t>
            </a:r>
            <a:r>
              <a:rPr lang="en-US" altLang="ja-JP" sz="1400" dirty="0"/>
              <a:t>among the  health seminar participants</a:t>
            </a:r>
          </a:p>
          <a:p>
            <a:pPr marL="173038">
              <a:spcBef>
                <a:spcPts val="600"/>
              </a:spcBef>
            </a:pPr>
            <a:r>
              <a:rPr lang="en-US" altLang="ja-JP" sz="1200" dirty="0"/>
              <a:t>The ratings of saltiness of the six samples among 327 participants and at each of the eleven health seminars. The significant differences between each rating score are indicated by alphabetic superscripts. A column is significantly different from others that do not have the same alphabetic superscript</a:t>
            </a:r>
            <a:r>
              <a:rPr lang="ja-JP" altLang="en-US" sz="1200" dirty="0"/>
              <a:t> </a:t>
            </a:r>
            <a:r>
              <a:rPr lang="en-US" altLang="ja-JP" sz="1200" dirty="0"/>
              <a:t> according to Tukey’s test  (</a:t>
            </a:r>
            <a:r>
              <a:rPr lang="en-US" altLang="ja-JP" sz="1200" i="1" dirty="0"/>
              <a:t>P</a:t>
            </a:r>
            <a:r>
              <a:rPr lang="en-US" altLang="ja-JP" sz="1200" dirty="0"/>
              <a:t>&lt;0.05).  *: </a:t>
            </a:r>
            <a:r>
              <a:rPr lang="en-US" altLang="ja-JP" sz="1200" i="1" dirty="0"/>
              <a:t>P</a:t>
            </a:r>
            <a:r>
              <a:rPr lang="en-US" altLang="ja-JP" sz="1200" dirty="0"/>
              <a:t> for repeated-measures ANOVA.</a:t>
            </a:r>
            <a:endParaRPr lang="ja-JP" altLang="ja-JP" sz="1200" dirty="0"/>
          </a:p>
        </p:txBody>
      </p:sp>
      <p:sp>
        <p:nvSpPr>
          <p:cNvPr id="346" name="テキスト ボックス 345">
            <a:extLst>
              <a:ext uri="{FF2B5EF4-FFF2-40B4-BE49-F238E27FC236}">
                <a16:creationId xmlns:a16="http://schemas.microsoft.com/office/drawing/2014/main" id="{E30976C3-C3B2-46D7-93CB-A11BAFCFA778}"/>
              </a:ext>
            </a:extLst>
          </p:cNvPr>
          <p:cNvSpPr txBox="1"/>
          <p:nvPr/>
        </p:nvSpPr>
        <p:spPr>
          <a:xfrm>
            <a:off x="595612" y="553178"/>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 </a:t>
            </a:r>
            <a:r>
              <a:rPr kumimoji="1" lang="en-US" altLang="ja-JP" sz="800" dirty="0">
                <a:latin typeface="Meiryo UI" panose="020B0604030504040204" pitchFamily="50" charset="-128"/>
                <a:ea typeface="Meiryo UI" panose="020B0604030504040204" pitchFamily="50" charset="-128"/>
              </a:rPr>
              <a:t>&lt; 0.0001*</a:t>
            </a:r>
            <a:endParaRPr kumimoji="1" lang="ja-JP" altLang="en-US" sz="800" dirty="0">
              <a:latin typeface="Meiryo UI" panose="020B0604030504040204" pitchFamily="50" charset="-128"/>
              <a:ea typeface="Meiryo UI" panose="020B0604030504040204" pitchFamily="50" charset="-128"/>
            </a:endParaRPr>
          </a:p>
        </p:txBody>
      </p:sp>
      <p:sp>
        <p:nvSpPr>
          <p:cNvPr id="427" name="テキスト ボックス 426">
            <a:extLst>
              <a:ext uri="{FF2B5EF4-FFF2-40B4-BE49-F238E27FC236}">
                <a16:creationId xmlns:a16="http://schemas.microsoft.com/office/drawing/2014/main" id="{54D2A7B1-159F-4370-B4E7-C407A39FA06D}"/>
              </a:ext>
            </a:extLst>
          </p:cNvPr>
          <p:cNvSpPr txBox="1"/>
          <p:nvPr/>
        </p:nvSpPr>
        <p:spPr>
          <a:xfrm>
            <a:off x="2825340" y="553178"/>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&lt; 0.0001*</a:t>
            </a:r>
            <a:endParaRPr kumimoji="1" lang="ja-JP" altLang="en-US" sz="800" dirty="0">
              <a:latin typeface="Meiryo UI" panose="020B0604030504040204" pitchFamily="50" charset="-128"/>
              <a:ea typeface="Meiryo UI" panose="020B0604030504040204" pitchFamily="50" charset="-128"/>
            </a:endParaRPr>
          </a:p>
        </p:txBody>
      </p:sp>
      <p:sp>
        <p:nvSpPr>
          <p:cNvPr id="429" name="テキスト ボックス 428">
            <a:extLst>
              <a:ext uri="{FF2B5EF4-FFF2-40B4-BE49-F238E27FC236}">
                <a16:creationId xmlns:a16="http://schemas.microsoft.com/office/drawing/2014/main" id="{AA1FB6D9-66BF-42E2-99F4-52C892186CF4}"/>
              </a:ext>
            </a:extLst>
          </p:cNvPr>
          <p:cNvSpPr txBox="1"/>
          <p:nvPr/>
        </p:nvSpPr>
        <p:spPr>
          <a:xfrm>
            <a:off x="5056364" y="553178"/>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&lt; 0.0001*</a:t>
            </a:r>
            <a:endParaRPr kumimoji="1" lang="ja-JP" altLang="en-US" sz="800" dirty="0">
              <a:latin typeface="Meiryo UI" panose="020B0604030504040204" pitchFamily="50" charset="-128"/>
              <a:ea typeface="Meiryo UI" panose="020B0604030504040204" pitchFamily="50" charset="-128"/>
            </a:endParaRPr>
          </a:p>
        </p:txBody>
      </p:sp>
      <p:sp>
        <p:nvSpPr>
          <p:cNvPr id="430" name="テキスト ボックス 429">
            <a:extLst>
              <a:ext uri="{FF2B5EF4-FFF2-40B4-BE49-F238E27FC236}">
                <a16:creationId xmlns:a16="http://schemas.microsoft.com/office/drawing/2014/main" id="{DE0F0690-9F1E-450C-83FA-AB1E86E1BDA8}"/>
              </a:ext>
            </a:extLst>
          </p:cNvPr>
          <p:cNvSpPr txBox="1"/>
          <p:nvPr/>
        </p:nvSpPr>
        <p:spPr>
          <a:xfrm>
            <a:off x="614195" y="2458582"/>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&lt; 0.0001*</a:t>
            </a:r>
            <a:endParaRPr kumimoji="1" lang="ja-JP" altLang="en-US" sz="800" dirty="0">
              <a:latin typeface="Meiryo UI" panose="020B0604030504040204" pitchFamily="50" charset="-128"/>
              <a:ea typeface="Meiryo UI" panose="020B0604030504040204" pitchFamily="50" charset="-128"/>
            </a:endParaRPr>
          </a:p>
        </p:txBody>
      </p:sp>
      <p:sp>
        <p:nvSpPr>
          <p:cNvPr id="431" name="テキスト ボックス 430">
            <a:extLst>
              <a:ext uri="{FF2B5EF4-FFF2-40B4-BE49-F238E27FC236}">
                <a16:creationId xmlns:a16="http://schemas.microsoft.com/office/drawing/2014/main" id="{B2BB04D4-DEEA-4EE2-9C87-642FC1524BC7}"/>
              </a:ext>
            </a:extLst>
          </p:cNvPr>
          <p:cNvSpPr txBox="1"/>
          <p:nvPr/>
        </p:nvSpPr>
        <p:spPr>
          <a:xfrm>
            <a:off x="2843923" y="2458582"/>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&lt; 0.0001*</a:t>
            </a:r>
            <a:endParaRPr kumimoji="1" lang="ja-JP" altLang="en-US" sz="800" dirty="0">
              <a:latin typeface="Meiryo UI" panose="020B0604030504040204" pitchFamily="50" charset="-128"/>
              <a:ea typeface="Meiryo UI" panose="020B0604030504040204" pitchFamily="50" charset="-128"/>
            </a:endParaRPr>
          </a:p>
        </p:txBody>
      </p:sp>
      <p:sp>
        <p:nvSpPr>
          <p:cNvPr id="432" name="テキスト ボックス 431">
            <a:extLst>
              <a:ext uri="{FF2B5EF4-FFF2-40B4-BE49-F238E27FC236}">
                <a16:creationId xmlns:a16="http://schemas.microsoft.com/office/drawing/2014/main" id="{8BC69AB4-B058-4C2A-B98E-5197D76E78A1}"/>
              </a:ext>
            </a:extLst>
          </p:cNvPr>
          <p:cNvSpPr txBox="1"/>
          <p:nvPr/>
        </p:nvSpPr>
        <p:spPr>
          <a:xfrm>
            <a:off x="5074947" y="2458582"/>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&lt; 0.0001*</a:t>
            </a:r>
            <a:endParaRPr kumimoji="1" lang="ja-JP" altLang="en-US" sz="800" dirty="0">
              <a:latin typeface="Meiryo UI" panose="020B0604030504040204" pitchFamily="50" charset="-128"/>
              <a:ea typeface="Meiryo UI" panose="020B0604030504040204" pitchFamily="50" charset="-128"/>
            </a:endParaRPr>
          </a:p>
        </p:txBody>
      </p:sp>
      <p:sp>
        <p:nvSpPr>
          <p:cNvPr id="433" name="テキスト ボックス 432">
            <a:extLst>
              <a:ext uri="{FF2B5EF4-FFF2-40B4-BE49-F238E27FC236}">
                <a16:creationId xmlns:a16="http://schemas.microsoft.com/office/drawing/2014/main" id="{C5F05C2A-DF6C-4C07-8CDC-F096F5870C4B}"/>
              </a:ext>
            </a:extLst>
          </p:cNvPr>
          <p:cNvSpPr txBox="1"/>
          <p:nvPr/>
        </p:nvSpPr>
        <p:spPr>
          <a:xfrm>
            <a:off x="661702" y="4357776"/>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 </a:t>
            </a:r>
            <a:r>
              <a:rPr kumimoji="1" lang="en-US" altLang="ja-JP" sz="800" dirty="0">
                <a:latin typeface="Meiryo UI" panose="020B0604030504040204" pitchFamily="50" charset="-128"/>
                <a:ea typeface="Meiryo UI" panose="020B0604030504040204" pitchFamily="50" charset="-128"/>
              </a:rPr>
              <a:t>&lt; 0.0001*</a:t>
            </a:r>
            <a:endParaRPr kumimoji="1" lang="ja-JP" altLang="en-US" sz="800" dirty="0">
              <a:latin typeface="Meiryo UI" panose="020B0604030504040204" pitchFamily="50" charset="-128"/>
              <a:ea typeface="Meiryo UI" panose="020B0604030504040204" pitchFamily="50" charset="-128"/>
            </a:endParaRPr>
          </a:p>
        </p:txBody>
      </p:sp>
      <p:sp>
        <p:nvSpPr>
          <p:cNvPr id="434" name="テキスト ボックス 433">
            <a:extLst>
              <a:ext uri="{FF2B5EF4-FFF2-40B4-BE49-F238E27FC236}">
                <a16:creationId xmlns:a16="http://schemas.microsoft.com/office/drawing/2014/main" id="{CA46D8E7-535F-4A0A-BC27-566E5EAE32FD}"/>
              </a:ext>
            </a:extLst>
          </p:cNvPr>
          <p:cNvSpPr txBox="1"/>
          <p:nvPr/>
        </p:nvSpPr>
        <p:spPr>
          <a:xfrm>
            <a:off x="2891430" y="4357776"/>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&lt; 0.0001*</a:t>
            </a:r>
            <a:endParaRPr kumimoji="1" lang="ja-JP" altLang="en-US" sz="800" dirty="0">
              <a:latin typeface="Meiryo UI" panose="020B0604030504040204" pitchFamily="50" charset="-128"/>
              <a:ea typeface="Meiryo UI" panose="020B0604030504040204" pitchFamily="50" charset="-128"/>
            </a:endParaRPr>
          </a:p>
        </p:txBody>
      </p:sp>
      <p:sp>
        <p:nvSpPr>
          <p:cNvPr id="435" name="テキスト ボックス 434">
            <a:extLst>
              <a:ext uri="{FF2B5EF4-FFF2-40B4-BE49-F238E27FC236}">
                <a16:creationId xmlns:a16="http://schemas.microsoft.com/office/drawing/2014/main" id="{2487A066-29F3-46FD-AC03-C2CC76BA5929}"/>
              </a:ext>
            </a:extLst>
          </p:cNvPr>
          <p:cNvSpPr txBox="1"/>
          <p:nvPr/>
        </p:nvSpPr>
        <p:spPr>
          <a:xfrm>
            <a:off x="5122454" y="4357776"/>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&lt; 0.0001*</a:t>
            </a:r>
            <a:endParaRPr kumimoji="1" lang="ja-JP" altLang="en-US" sz="800" dirty="0">
              <a:latin typeface="Meiryo UI" panose="020B0604030504040204" pitchFamily="50" charset="-128"/>
              <a:ea typeface="Meiryo UI" panose="020B0604030504040204" pitchFamily="50" charset="-128"/>
            </a:endParaRPr>
          </a:p>
        </p:txBody>
      </p:sp>
      <p:sp>
        <p:nvSpPr>
          <p:cNvPr id="436" name="テキスト ボックス 435">
            <a:extLst>
              <a:ext uri="{FF2B5EF4-FFF2-40B4-BE49-F238E27FC236}">
                <a16:creationId xmlns:a16="http://schemas.microsoft.com/office/drawing/2014/main" id="{C10F9C47-272A-4C4E-B6D7-E1A62BA0E6E5}"/>
              </a:ext>
            </a:extLst>
          </p:cNvPr>
          <p:cNvSpPr txBox="1"/>
          <p:nvPr/>
        </p:nvSpPr>
        <p:spPr>
          <a:xfrm>
            <a:off x="632974" y="6281107"/>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&lt; 0.0001*</a:t>
            </a:r>
            <a:endParaRPr kumimoji="1" lang="ja-JP" altLang="en-US" sz="800" dirty="0">
              <a:latin typeface="Meiryo UI" panose="020B0604030504040204" pitchFamily="50" charset="-128"/>
              <a:ea typeface="Meiryo UI" panose="020B0604030504040204" pitchFamily="50" charset="-128"/>
            </a:endParaRPr>
          </a:p>
        </p:txBody>
      </p:sp>
      <p:sp>
        <p:nvSpPr>
          <p:cNvPr id="437" name="テキスト ボックス 436">
            <a:extLst>
              <a:ext uri="{FF2B5EF4-FFF2-40B4-BE49-F238E27FC236}">
                <a16:creationId xmlns:a16="http://schemas.microsoft.com/office/drawing/2014/main" id="{7BC9A6E9-D976-497B-8E1C-93E2304C84AC}"/>
              </a:ext>
            </a:extLst>
          </p:cNvPr>
          <p:cNvSpPr txBox="1"/>
          <p:nvPr/>
        </p:nvSpPr>
        <p:spPr>
          <a:xfrm>
            <a:off x="2862702" y="6281107"/>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&lt; 0.0001*</a:t>
            </a:r>
            <a:endParaRPr kumimoji="1" lang="ja-JP" altLang="en-US" sz="800" dirty="0">
              <a:latin typeface="Meiryo UI" panose="020B0604030504040204" pitchFamily="50" charset="-128"/>
              <a:ea typeface="Meiryo UI" panose="020B0604030504040204" pitchFamily="50" charset="-128"/>
            </a:endParaRPr>
          </a:p>
        </p:txBody>
      </p:sp>
      <p:sp>
        <p:nvSpPr>
          <p:cNvPr id="438" name="テキスト ボックス 437">
            <a:extLst>
              <a:ext uri="{FF2B5EF4-FFF2-40B4-BE49-F238E27FC236}">
                <a16:creationId xmlns:a16="http://schemas.microsoft.com/office/drawing/2014/main" id="{F3A5D4D1-5D2A-498D-BB88-5F887502BF89}"/>
              </a:ext>
            </a:extLst>
          </p:cNvPr>
          <p:cNvSpPr txBox="1"/>
          <p:nvPr/>
        </p:nvSpPr>
        <p:spPr>
          <a:xfrm>
            <a:off x="5074592" y="6281107"/>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&lt; 0.0001*</a:t>
            </a:r>
            <a:endParaRPr kumimoji="1" lang="ja-JP" altLang="en-US" sz="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109013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p:cNvGrpSpPr/>
          <p:nvPr/>
        </p:nvGrpSpPr>
        <p:grpSpPr>
          <a:xfrm>
            <a:off x="-51466" y="90187"/>
            <a:ext cx="6855266" cy="7716240"/>
            <a:chOff x="-85333" y="163561"/>
            <a:chExt cx="6855266" cy="7716240"/>
          </a:xfrm>
        </p:grpSpPr>
        <p:graphicFrame>
          <p:nvGraphicFramePr>
            <p:cNvPr id="434" name="グラフ 433">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3638665481"/>
                </p:ext>
              </p:extLst>
            </p:nvPr>
          </p:nvGraphicFramePr>
          <p:xfrm>
            <a:off x="4720725" y="6254968"/>
            <a:ext cx="2049208" cy="133173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33" name="グラフ 432">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182691225"/>
                </p:ext>
              </p:extLst>
            </p:nvPr>
          </p:nvGraphicFramePr>
          <p:xfrm>
            <a:off x="2483900" y="6254968"/>
            <a:ext cx="2077861" cy="133632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32" name="グラフ 431">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426483042"/>
                </p:ext>
              </p:extLst>
            </p:nvPr>
          </p:nvGraphicFramePr>
          <p:xfrm>
            <a:off x="225412" y="6254968"/>
            <a:ext cx="2099524" cy="134369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31" name="グラフ 430">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3002058855"/>
                </p:ext>
              </p:extLst>
            </p:nvPr>
          </p:nvGraphicFramePr>
          <p:xfrm>
            <a:off x="4715566" y="4297613"/>
            <a:ext cx="2054367" cy="1372983"/>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30" name="グラフ 429">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2559221000"/>
                </p:ext>
              </p:extLst>
            </p:nvPr>
          </p:nvGraphicFramePr>
          <p:xfrm>
            <a:off x="2463948" y="4297613"/>
            <a:ext cx="2081847" cy="1363082"/>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429" name="グラフ 428">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682103847"/>
                </p:ext>
              </p:extLst>
            </p:nvPr>
          </p:nvGraphicFramePr>
          <p:xfrm>
            <a:off x="225412" y="4297613"/>
            <a:ext cx="2068765" cy="1366368"/>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428" name="グラフ 427">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2700237234"/>
                </p:ext>
              </p:extLst>
            </p:nvPr>
          </p:nvGraphicFramePr>
          <p:xfrm>
            <a:off x="4713099" y="2444475"/>
            <a:ext cx="2056834" cy="1334906"/>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427" name="グラフ 426">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3489569639"/>
                </p:ext>
              </p:extLst>
            </p:nvPr>
          </p:nvGraphicFramePr>
          <p:xfrm>
            <a:off x="2442094" y="2444475"/>
            <a:ext cx="2062389" cy="1334906"/>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426" name="グラフ 425">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1545565085"/>
                </p:ext>
              </p:extLst>
            </p:nvPr>
          </p:nvGraphicFramePr>
          <p:xfrm>
            <a:off x="225412" y="2444475"/>
            <a:ext cx="2052928" cy="1325733"/>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347" name="グラフ 346">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2795280063"/>
                </p:ext>
              </p:extLst>
            </p:nvPr>
          </p:nvGraphicFramePr>
          <p:xfrm>
            <a:off x="4702979" y="535262"/>
            <a:ext cx="2066954" cy="1346863"/>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346" name="グラフ 345">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48034717"/>
                </p:ext>
              </p:extLst>
            </p:nvPr>
          </p:nvGraphicFramePr>
          <p:xfrm>
            <a:off x="2445885" y="535261"/>
            <a:ext cx="2101686" cy="1343751"/>
          </p:xfrm>
          <a:graphic>
            <a:graphicData uri="http://schemas.openxmlformats.org/drawingml/2006/chart">
              <c:chart xmlns:c="http://schemas.openxmlformats.org/drawingml/2006/chart" xmlns:r="http://schemas.openxmlformats.org/officeDocument/2006/relationships" r:id="rId12"/>
            </a:graphicData>
          </a:graphic>
        </p:graphicFrame>
        <p:graphicFrame>
          <p:nvGraphicFramePr>
            <p:cNvPr id="345" name="グラフ 344">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2452766956"/>
                </p:ext>
              </p:extLst>
            </p:nvPr>
          </p:nvGraphicFramePr>
          <p:xfrm>
            <a:off x="225412" y="535262"/>
            <a:ext cx="2065064" cy="1345130"/>
          </p:xfrm>
          <a:graphic>
            <a:graphicData uri="http://schemas.openxmlformats.org/drawingml/2006/chart">
              <c:chart xmlns:c="http://schemas.openxmlformats.org/drawingml/2006/chart" xmlns:r="http://schemas.openxmlformats.org/officeDocument/2006/relationships" r:id="rId13"/>
            </a:graphicData>
          </a:graphic>
        </p:graphicFrame>
        <p:sp>
          <p:nvSpPr>
            <p:cNvPr id="9" name="テキスト ボックス 8"/>
            <p:cNvSpPr txBox="1"/>
            <p:nvPr/>
          </p:nvSpPr>
          <p:spPr>
            <a:xfrm>
              <a:off x="266172" y="1753335"/>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68725" y="1753335"/>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626445" y="1931519"/>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12" name="テキスト ボックス 11"/>
            <p:cNvSpPr txBox="1"/>
            <p:nvPr/>
          </p:nvSpPr>
          <p:spPr>
            <a:xfrm>
              <a:off x="847487" y="1753335"/>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13" name="テキスト ボックス 12"/>
            <p:cNvSpPr txBox="1"/>
            <p:nvPr/>
          </p:nvSpPr>
          <p:spPr>
            <a:xfrm>
              <a:off x="1101785" y="1753335"/>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1356083" y="1753335"/>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15" name="テキスト ボックス 14"/>
            <p:cNvSpPr txBox="1"/>
            <p:nvPr/>
          </p:nvSpPr>
          <p:spPr>
            <a:xfrm>
              <a:off x="1610381" y="1753335"/>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16" name="テキスト ボックス 15"/>
            <p:cNvSpPr txBox="1"/>
            <p:nvPr/>
          </p:nvSpPr>
          <p:spPr>
            <a:xfrm>
              <a:off x="1861831" y="1753335"/>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17" name="テキスト ボックス 16"/>
            <p:cNvSpPr txBox="1"/>
            <p:nvPr/>
          </p:nvSpPr>
          <p:spPr>
            <a:xfrm>
              <a:off x="866949" y="1931519"/>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18" name="テキスト ボックス 17"/>
            <p:cNvSpPr txBox="1"/>
            <p:nvPr/>
          </p:nvSpPr>
          <p:spPr>
            <a:xfrm>
              <a:off x="1144323" y="1931519"/>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19" name="テキスト ボックス 18"/>
            <p:cNvSpPr txBox="1"/>
            <p:nvPr/>
          </p:nvSpPr>
          <p:spPr>
            <a:xfrm>
              <a:off x="1384827" y="1931519"/>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0" name="テキスト ボックス 19"/>
            <p:cNvSpPr txBox="1"/>
            <p:nvPr/>
          </p:nvSpPr>
          <p:spPr>
            <a:xfrm>
              <a:off x="1662201" y="1931519"/>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1" name="テキスト ボックス 20"/>
            <p:cNvSpPr txBox="1"/>
            <p:nvPr/>
          </p:nvSpPr>
          <p:spPr>
            <a:xfrm>
              <a:off x="1902706" y="1931519"/>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267775" y="1931519"/>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51" name="テキスト ボックス 50"/>
            <p:cNvSpPr txBox="1"/>
            <p:nvPr/>
          </p:nvSpPr>
          <p:spPr>
            <a:xfrm>
              <a:off x="627738" y="1228521"/>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52" name="テキスト ボックス 51"/>
            <p:cNvSpPr txBox="1"/>
            <p:nvPr/>
          </p:nvSpPr>
          <p:spPr>
            <a:xfrm>
              <a:off x="888264" y="900874"/>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1141048" y="1101506"/>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1406118" y="955162"/>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1662502" y="1135378"/>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56" name="テキスト ボックス 55"/>
            <p:cNvSpPr txBox="1"/>
            <p:nvPr/>
          </p:nvSpPr>
          <p:spPr>
            <a:xfrm>
              <a:off x="2850644" y="1228521"/>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57" name="テキスト ボックス 56"/>
            <p:cNvSpPr txBox="1"/>
            <p:nvPr/>
          </p:nvSpPr>
          <p:spPr>
            <a:xfrm>
              <a:off x="5087323" y="1138599"/>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58" name="テキスト ボックス 57"/>
            <p:cNvSpPr txBox="1"/>
            <p:nvPr/>
          </p:nvSpPr>
          <p:spPr>
            <a:xfrm>
              <a:off x="1925151" y="1003421"/>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a:t>
              </a:r>
              <a:endParaRPr kumimoji="1" lang="ja-JP" altLang="en-US" sz="800" dirty="0">
                <a:latin typeface="Meiryo UI" panose="020B0604030504040204" pitchFamily="50" charset="-128"/>
                <a:ea typeface="Meiryo UI" panose="020B0604030504040204" pitchFamily="50" charset="-128"/>
              </a:endParaRPr>
            </a:p>
          </p:txBody>
        </p:sp>
        <p:sp>
          <p:nvSpPr>
            <p:cNvPr id="59" name="テキスト ボックス 58"/>
            <p:cNvSpPr txBox="1"/>
            <p:nvPr/>
          </p:nvSpPr>
          <p:spPr>
            <a:xfrm>
              <a:off x="3111134" y="881927"/>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60" name="テキスト ボックス 59"/>
            <p:cNvSpPr txBox="1"/>
            <p:nvPr/>
          </p:nvSpPr>
          <p:spPr>
            <a:xfrm>
              <a:off x="3364959" y="1045753"/>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61" name="テキスト ボックス 60"/>
            <p:cNvSpPr txBox="1"/>
            <p:nvPr/>
          </p:nvSpPr>
          <p:spPr>
            <a:xfrm>
              <a:off x="3893094" y="1041103"/>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62" name="テキスト ボックス 61"/>
            <p:cNvSpPr txBox="1"/>
            <p:nvPr/>
          </p:nvSpPr>
          <p:spPr>
            <a:xfrm>
              <a:off x="3636724" y="910704"/>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63" name="テキスト ボックス 62"/>
            <p:cNvSpPr txBox="1"/>
            <p:nvPr/>
          </p:nvSpPr>
          <p:spPr>
            <a:xfrm>
              <a:off x="4158111" y="895756"/>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65" name="テキスト ボックス 64"/>
            <p:cNvSpPr txBox="1"/>
            <p:nvPr/>
          </p:nvSpPr>
          <p:spPr>
            <a:xfrm>
              <a:off x="5351989" y="928525"/>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67" name="テキスト ボックス 66"/>
            <p:cNvSpPr txBox="1"/>
            <p:nvPr/>
          </p:nvSpPr>
          <p:spPr>
            <a:xfrm>
              <a:off x="5802998" y="971360"/>
              <a:ext cx="356763"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217" name="テキスト ボックス 216"/>
            <p:cNvSpPr txBox="1"/>
            <p:nvPr/>
          </p:nvSpPr>
          <p:spPr>
            <a:xfrm>
              <a:off x="2521985" y="1753335"/>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218" name="テキスト ボックス 217"/>
            <p:cNvSpPr txBox="1"/>
            <p:nvPr/>
          </p:nvSpPr>
          <p:spPr>
            <a:xfrm>
              <a:off x="2824538" y="1753335"/>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19" name="テキスト ボックス 218"/>
            <p:cNvSpPr txBox="1"/>
            <p:nvPr/>
          </p:nvSpPr>
          <p:spPr>
            <a:xfrm>
              <a:off x="2882258" y="1931519"/>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20" name="テキスト ボックス 219"/>
            <p:cNvSpPr txBox="1"/>
            <p:nvPr/>
          </p:nvSpPr>
          <p:spPr>
            <a:xfrm>
              <a:off x="3103300" y="1753335"/>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21" name="テキスト ボックス 220"/>
            <p:cNvSpPr txBox="1"/>
            <p:nvPr/>
          </p:nvSpPr>
          <p:spPr>
            <a:xfrm>
              <a:off x="3357598" y="1753335"/>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222" name="テキスト ボックス 221"/>
            <p:cNvSpPr txBox="1"/>
            <p:nvPr/>
          </p:nvSpPr>
          <p:spPr>
            <a:xfrm>
              <a:off x="3611896" y="1753335"/>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223" name="テキスト ボックス 222"/>
            <p:cNvSpPr txBox="1"/>
            <p:nvPr/>
          </p:nvSpPr>
          <p:spPr>
            <a:xfrm>
              <a:off x="3866194" y="1753335"/>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24" name="テキスト ボックス 223"/>
            <p:cNvSpPr txBox="1"/>
            <p:nvPr/>
          </p:nvSpPr>
          <p:spPr>
            <a:xfrm>
              <a:off x="4117644" y="1753335"/>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25" name="テキスト ボックス 224"/>
            <p:cNvSpPr txBox="1"/>
            <p:nvPr/>
          </p:nvSpPr>
          <p:spPr>
            <a:xfrm>
              <a:off x="3122762" y="1931519"/>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26" name="テキスト ボックス 225"/>
            <p:cNvSpPr txBox="1"/>
            <p:nvPr/>
          </p:nvSpPr>
          <p:spPr>
            <a:xfrm>
              <a:off x="3400136" y="1931519"/>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27" name="テキスト ボックス 226"/>
            <p:cNvSpPr txBox="1"/>
            <p:nvPr/>
          </p:nvSpPr>
          <p:spPr>
            <a:xfrm>
              <a:off x="3640640" y="1931519"/>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28" name="テキスト ボックス 227"/>
            <p:cNvSpPr txBox="1"/>
            <p:nvPr/>
          </p:nvSpPr>
          <p:spPr>
            <a:xfrm>
              <a:off x="3918014" y="1931519"/>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29" name="テキスト ボックス 228"/>
            <p:cNvSpPr txBox="1"/>
            <p:nvPr/>
          </p:nvSpPr>
          <p:spPr>
            <a:xfrm>
              <a:off x="4158519" y="1931519"/>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30" name="テキスト ボックス 229"/>
            <p:cNvSpPr txBox="1"/>
            <p:nvPr/>
          </p:nvSpPr>
          <p:spPr>
            <a:xfrm>
              <a:off x="2523588" y="1931519"/>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240" name="テキスト ボックス 239"/>
            <p:cNvSpPr txBox="1"/>
            <p:nvPr/>
          </p:nvSpPr>
          <p:spPr>
            <a:xfrm>
              <a:off x="4755146" y="1749147"/>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241" name="テキスト ボックス 240"/>
            <p:cNvSpPr txBox="1"/>
            <p:nvPr/>
          </p:nvSpPr>
          <p:spPr>
            <a:xfrm>
              <a:off x="5057699" y="17491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42" name="テキスト ボックス 241"/>
            <p:cNvSpPr txBox="1"/>
            <p:nvPr/>
          </p:nvSpPr>
          <p:spPr>
            <a:xfrm>
              <a:off x="5115419" y="1927331"/>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43" name="テキスト ボックス 242"/>
            <p:cNvSpPr txBox="1"/>
            <p:nvPr/>
          </p:nvSpPr>
          <p:spPr>
            <a:xfrm>
              <a:off x="5336461" y="17491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44" name="テキスト ボックス 243"/>
            <p:cNvSpPr txBox="1"/>
            <p:nvPr/>
          </p:nvSpPr>
          <p:spPr>
            <a:xfrm>
              <a:off x="5590759" y="17491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245" name="テキスト ボックス 244"/>
            <p:cNvSpPr txBox="1"/>
            <p:nvPr/>
          </p:nvSpPr>
          <p:spPr>
            <a:xfrm>
              <a:off x="5845057" y="17491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246" name="テキスト ボックス 245"/>
            <p:cNvSpPr txBox="1"/>
            <p:nvPr/>
          </p:nvSpPr>
          <p:spPr>
            <a:xfrm>
              <a:off x="6099355" y="17491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47" name="テキスト ボックス 246"/>
            <p:cNvSpPr txBox="1"/>
            <p:nvPr/>
          </p:nvSpPr>
          <p:spPr>
            <a:xfrm>
              <a:off x="6350805" y="1749147"/>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48" name="テキスト ボックス 247"/>
            <p:cNvSpPr txBox="1"/>
            <p:nvPr/>
          </p:nvSpPr>
          <p:spPr>
            <a:xfrm>
              <a:off x="5355923" y="1927331"/>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49" name="テキスト ボックス 248"/>
            <p:cNvSpPr txBox="1"/>
            <p:nvPr/>
          </p:nvSpPr>
          <p:spPr>
            <a:xfrm>
              <a:off x="5633297" y="1927331"/>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50" name="テキスト ボックス 249"/>
            <p:cNvSpPr txBox="1"/>
            <p:nvPr/>
          </p:nvSpPr>
          <p:spPr>
            <a:xfrm>
              <a:off x="5873801" y="1927331"/>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51" name="テキスト ボックス 250"/>
            <p:cNvSpPr txBox="1"/>
            <p:nvPr/>
          </p:nvSpPr>
          <p:spPr>
            <a:xfrm>
              <a:off x="6151175" y="1927331"/>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52" name="テキスト ボックス 251"/>
            <p:cNvSpPr txBox="1"/>
            <p:nvPr/>
          </p:nvSpPr>
          <p:spPr>
            <a:xfrm>
              <a:off x="6391680" y="1927331"/>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53" name="テキスト ボックス 252"/>
            <p:cNvSpPr txBox="1"/>
            <p:nvPr/>
          </p:nvSpPr>
          <p:spPr>
            <a:xfrm>
              <a:off x="4756749" y="1927331"/>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130" name="テキスト ボックス 129"/>
            <p:cNvSpPr txBox="1"/>
            <p:nvPr/>
          </p:nvSpPr>
          <p:spPr>
            <a:xfrm>
              <a:off x="624794" y="3146820"/>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131" name="テキスト ボックス 130"/>
            <p:cNvSpPr txBox="1"/>
            <p:nvPr/>
          </p:nvSpPr>
          <p:spPr>
            <a:xfrm>
              <a:off x="885175" y="2736551"/>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132" name="テキスト ボックス 131"/>
            <p:cNvSpPr txBox="1"/>
            <p:nvPr/>
          </p:nvSpPr>
          <p:spPr>
            <a:xfrm>
              <a:off x="1087314" y="2988987"/>
              <a:ext cx="327766"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ac</a:t>
              </a:r>
              <a:endParaRPr kumimoji="1" lang="ja-JP" altLang="en-US" sz="800" dirty="0">
                <a:latin typeface="Meiryo UI" panose="020B0604030504040204" pitchFamily="50" charset="-128"/>
                <a:ea typeface="Meiryo UI" panose="020B0604030504040204" pitchFamily="50" charset="-128"/>
              </a:endParaRPr>
            </a:p>
          </p:txBody>
        </p:sp>
        <p:sp>
          <p:nvSpPr>
            <p:cNvPr id="133" name="テキスト ボックス 132"/>
            <p:cNvSpPr txBox="1"/>
            <p:nvPr/>
          </p:nvSpPr>
          <p:spPr>
            <a:xfrm>
              <a:off x="1410012" y="2768023"/>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134" name="テキスト ボックス 133"/>
            <p:cNvSpPr txBox="1"/>
            <p:nvPr/>
          </p:nvSpPr>
          <p:spPr>
            <a:xfrm>
              <a:off x="1617519" y="3021043"/>
              <a:ext cx="308773"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ac</a:t>
              </a:r>
              <a:endParaRPr kumimoji="1" lang="ja-JP" altLang="en-US" sz="800" dirty="0">
                <a:latin typeface="Meiryo UI" panose="020B0604030504040204" pitchFamily="50" charset="-128"/>
                <a:ea typeface="Meiryo UI" panose="020B0604030504040204" pitchFamily="50" charset="-128"/>
              </a:endParaRPr>
            </a:p>
          </p:txBody>
        </p:sp>
        <p:sp>
          <p:nvSpPr>
            <p:cNvPr id="135" name="テキスト ボックス 134"/>
            <p:cNvSpPr txBox="1"/>
            <p:nvPr/>
          </p:nvSpPr>
          <p:spPr>
            <a:xfrm>
              <a:off x="1868911" y="2852312"/>
              <a:ext cx="309562" cy="215444"/>
            </a:xfrm>
            <a:prstGeom prst="rect">
              <a:avLst/>
            </a:prstGeom>
            <a:noFill/>
          </p:spPr>
          <p:txBody>
            <a:bodyPr wrap="square" rtlCol="0">
              <a:spAutoFit/>
            </a:bodyPr>
            <a:lstStyle/>
            <a:p>
              <a:pPr algn="ctr"/>
              <a:r>
                <a:rPr lang="en-US" altLang="ja-JP" sz="800" dirty="0" err="1">
                  <a:latin typeface="Meiryo UI" panose="020B0604030504040204" pitchFamily="50" charset="-128"/>
                  <a:ea typeface="Meiryo UI" panose="020B0604030504040204" pitchFamily="50" charset="-128"/>
                </a:rPr>
                <a:t>bc</a:t>
              </a:r>
              <a:endParaRPr kumimoji="1" lang="ja-JP" altLang="en-US" sz="800" dirty="0">
                <a:latin typeface="Meiryo UI" panose="020B0604030504040204" pitchFamily="50" charset="-128"/>
                <a:ea typeface="Meiryo UI" panose="020B0604030504040204" pitchFamily="50" charset="-128"/>
              </a:endParaRPr>
            </a:p>
          </p:txBody>
        </p:sp>
        <p:sp>
          <p:nvSpPr>
            <p:cNvPr id="136" name="テキスト ボックス 135"/>
            <p:cNvSpPr txBox="1"/>
            <p:nvPr/>
          </p:nvSpPr>
          <p:spPr>
            <a:xfrm>
              <a:off x="2845602" y="3126314"/>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137" name="テキスト ボックス 136"/>
            <p:cNvSpPr txBox="1"/>
            <p:nvPr/>
          </p:nvSpPr>
          <p:spPr>
            <a:xfrm>
              <a:off x="3107026" y="2800037"/>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138" name="テキスト ボックス 137"/>
            <p:cNvSpPr txBox="1"/>
            <p:nvPr/>
          </p:nvSpPr>
          <p:spPr>
            <a:xfrm>
              <a:off x="3349886" y="2939949"/>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139" name="テキスト ボックス 138"/>
            <p:cNvSpPr txBox="1"/>
            <p:nvPr/>
          </p:nvSpPr>
          <p:spPr>
            <a:xfrm>
              <a:off x="3556609" y="2845378"/>
              <a:ext cx="342716" cy="215444"/>
            </a:xfrm>
            <a:prstGeom prst="rect">
              <a:avLst/>
            </a:prstGeom>
            <a:noFill/>
          </p:spPr>
          <p:txBody>
            <a:bodyPr wrap="square" rtlCol="0">
              <a:spAutoFit/>
            </a:bodyPr>
            <a:lstStyle/>
            <a:p>
              <a:pPr algn="ctr"/>
              <a:r>
                <a:rPr lang="en-US" altLang="ja-JP" sz="800" dirty="0" err="1">
                  <a:latin typeface="Meiryo UI" panose="020B0604030504040204" pitchFamily="50" charset="-128"/>
                  <a:ea typeface="Meiryo UI" panose="020B0604030504040204" pitchFamily="50" charset="-128"/>
                </a:rPr>
                <a:t>bc</a:t>
              </a:r>
              <a:endParaRPr kumimoji="1" lang="ja-JP" altLang="en-US" sz="800" dirty="0">
                <a:latin typeface="Meiryo UI" panose="020B0604030504040204" pitchFamily="50" charset="-128"/>
                <a:ea typeface="Meiryo UI" panose="020B0604030504040204" pitchFamily="50" charset="-128"/>
              </a:endParaRPr>
            </a:p>
          </p:txBody>
        </p:sp>
        <p:sp>
          <p:nvSpPr>
            <p:cNvPr id="140" name="テキスト ボックス 139"/>
            <p:cNvSpPr txBox="1"/>
            <p:nvPr/>
          </p:nvSpPr>
          <p:spPr>
            <a:xfrm>
              <a:off x="3825845" y="2976914"/>
              <a:ext cx="325533"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141" name="テキスト ボックス 140"/>
            <p:cNvSpPr txBox="1"/>
            <p:nvPr/>
          </p:nvSpPr>
          <p:spPr>
            <a:xfrm>
              <a:off x="4065956" y="2836594"/>
              <a:ext cx="355732" cy="215444"/>
            </a:xfrm>
            <a:prstGeom prst="rect">
              <a:avLst/>
            </a:prstGeom>
            <a:noFill/>
          </p:spPr>
          <p:txBody>
            <a:bodyPr wrap="square" rtlCol="0">
              <a:spAutoFit/>
            </a:bodyPr>
            <a:lstStyle/>
            <a:p>
              <a:pPr algn="ctr"/>
              <a:r>
                <a:rPr lang="en-US" altLang="ja-JP" sz="800" dirty="0" err="1">
                  <a:latin typeface="Meiryo UI" panose="020B0604030504040204" pitchFamily="50" charset="-128"/>
                  <a:ea typeface="Meiryo UI" panose="020B0604030504040204" pitchFamily="50" charset="-128"/>
                </a:rPr>
                <a:t>bc</a:t>
              </a:r>
              <a:endParaRPr kumimoji="1" lang="ja-JP" altLang="en-US" sz="800" dirty="0">
                <a:latin typeface="Meiryo UI" panose="020B0604030504040204" pitchFamily="50" charset="-128"/>
                <a:ea typeface="Meiryo UI" panose="020B0604030504040204" pitchFamily="50" charset="-128"/>
              </a:endParaRPr>
            </a:p>
          </p:txBody>
        </p:sp>
        <p:sp>
          <p:nvSpPr>
            <p:cNvPr id="142" name="テキスト ボックス 141"/>
            <p:cNvSpPr txBox="1"/>
            <p:nvPr/>
          </p:nvSpPr>
          <p:spPr>
            <a:xfrm>
              <a:off x="5110209" y="3139082"/>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143" name="テキスト ボックス 142"/>
            <p:cNvSpPr txBox="1"/>
            <p:nvPr/>
          </p:nvSpPr>
          <p:spPr>
            <a:xfrm>
              <a:off x="5358714" y="2823851"/>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144" name="テキスト ボックス 143"/>
            <p:cNvSpPr txBox="1"/>
            <p:nvPr/>
          </p:nvSpPr>
          <p:spPr>
            <a:xfrm>
              <a:off x="5617116" y="3051457"/>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145" name="テキスト ボックス 144"/>
            <p:cNvSpPr txBox="1"/>
            <p:nvPr/>
          </p:nvSpPr>
          <p:spPr>
            <a:xfrm>
              <a:off x="5868113" y="2852312"/>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146" name="テキスト ボックス 145"/>
            <p:cNvSpPr txBox="1"/>
            <p:nvPr/>
          </p:nvSpPr>
          <p:spPr>
            <a:xfrm>
              <a:off x="6131092" y="3004429"/>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147" name="テキスト ボックス 146"/>
            <p:cNvSpPr txBox="1"/>
            <p:nvPr/>
          </p:nvSpPr>
          <p:spPr>
            <a:xfrm>
              <a:off x="6397393" y="2845278"/>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255" name="テキスト ボックス 254"/>
            <p:cNvSpPr txBox="1"/>
            <p:nvPr/>
          </p:nvSpPr>
          <p:spPr>
            <a:xfrm>
              <a:off x="262458" y="3655447"/>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256" name="テキスト ボックス 255"/>
            <p:cNvSpPr txBox="1"/>
            <p:nvPr/>
          </p:nvSpPr>
          <p:spPr>
            <a:xfrm>
              <a:off x="565011" y="36554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57" name="テキスト ボックス 256"/>
            <p:cNvSpPr txBox="1"/>
            <p:nvPr/>
          </p:nvSpPr>
          <p:spPr>
            <a:xfrm>
              <a:off x="622731" y="3833631"/>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58" name="テキスト ボックス 257"/>
            <p:cNvSpPr txBox="1"/>
            <p:nvPr/>
          </p:nvSpPr>
          <p:spPr>
            <a:xfrm>
              <a:off x="843773" y="36554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59" name="テキスト ボックス 258"/>
            <p:cNvSpPr txBox="1"/>
            <p:nvPr/>
          </p:nvSpPr>
          <p:spPr>
            <a:xfrm>
              <a:off x="1098071" y="36554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260" name="テキスト ボックス 259"/>
            <p:cNvSpPr txBox="1"/>
            <p:nvPr/>
          </p:nvSpPr>
          <p:spPr>
            <a:xfrm>
              <a:off x="1352369" y="36554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261" name="テキスト ボックス 260"/>
            <p:cNvSpPr txBox="1"/>
            <p:nvPr/>
          </p:nvSpPr>
          <p:spPr>
            <a:xfrm>
              <a:off x="1606667" y="36554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62" name="テキスト ボックス 261"/>
            <p:cNvSpPr txBox="1"/>
            <p:nvPr/>
          </p:nvSpPr>
          <p:spPr>
            <a:xfrm>
              <a:off x="1858117" y="3655447"/>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63" name="テキスト ボックス 262"/>
            <p:cNvSpPr txBox="1"/>
            <p:nvPr/>
          </p:nvSpPr>
          <p:spPr>
            <a:xfrm>
              <a:off x="863235" y="3833631"/>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64" name="テキスト ボックス 263"/>
            <p:cNvSpPr txBox="1"/>
            <p:nvPr/>
          </p:nvSpPr>
          <p:spPr>
            <a:xfrm>
              <a:off x="1140609" y="3833631"/>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65" name="テキスト ボックス 264"/>
            <p:cNvSpPr txBox="1"/>
            <p:nvPr/>
          </p:nvSpPr>
          <p:spPr>
            <a:xfrm>
              <a:off x="1381113" y="3833631"/>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66" name="テキスト ボックス 265"/>
            <p:cNvSpPr txBox="1"/>
            <p:nvPr/>
          </p:nvSpPr>
          <p:spPr>
            <a:xfrm>
              <a:off x="1658487" y="3833631"/>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67" name="テキスト ボックス 266"/>
            <p:cNvSpPr txBox="1"/>
            <p:nvPr/>
          </p:nvSpPr>
          <p:spPr>
            <a:xfrm>
              <a:off x="1898992" y="3833631"/>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68" name="テキスト ボックス 267"/>
            <p:cNvSpPr txBox="1"/>
            <p:nvPr/>
          </p:nvSpPr>
          <p:spPr>
            <a:xfrm>
              <a:off x="264061" y="3833631"/>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270" name="テキスト ボックス 269"/>
            <p:cNvSpPr txBox="1"/>
            <p:nvPr/>
          </p:nvSpPr>
          <p:spPr>
            <a:xfrm>
              <a:off x="2518271" y="3655447"/>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271" name="テキスト ボックス 270"/>
            <p:cNvSpPr txBox="1"/>
            <p:nvPr/>
          </p:nvSpPr>
          <p:spPr>
            <a:xfrm>
              <a:off x="2820824" y="36554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72" name="テキスト ボックス 271"/>
            <p:cNvSpPr txBox="1"/>
            <p:nvPr/>
          </p:nvSpPr>
          <p:spPr>
            <a:xfrm>
              <a:off x="2878544" y="3833631"/>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73" name="テキスト ボックス 272"/>
            <p:cNvSpPr txBox="1"/>
            <p:nvPr/>
          </p:nvSpPr>
          <p:spPr>
            <a:xfrm>
              <a:off x="3099586" y="36554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74" name="テキスト ボックス 273"/>
            <p:cNvSpPr txBox="1"/>
            <p:nvPr/>
          </p:nvSpPr>
          <p:spPr>
            <a:xfrm>
              <a:off x="3353884" y="36554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275" name="テキスト ボックス 274"/>
            <p:cNvSpPr txBox="1"/>
            <p:nvPr/>
          </p:nvSpPr>
          <p:spPr>
            <a:xfrm>
              <a:off x="3608182" y="36554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276" name="テキスト ボックス 275"/>
            <p:cNvSpPr txBox="1"/>
            <p:nvPr/>
          </p:nvSpPr>
          <p:spPr>
            <a:xfrm>
              <a:off x="3862480" y="3655447"/>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77" name="テキスト ボックス 276"/>
            <p:cNvSpPr txBox="1"/>
            <p:nvPr/>
          </p:nvSpPr>
          <p:spPr>
            <a:xfrm>
              <a:off x="4113930" y="3655447"/>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78" name="テキスト ボックス 277"/>
            <p:cNvSpPr txBox="1"/>
            <p:nvPr/>
          </p:nvSpPr>
          <p:spPr>
            <a:xfrm>
              <a:off x="3119048" y="3833631"/>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79" name="テキスト ボックス 278"/>
            <p:cNvSpPr txBox="1"/>
            <p:nvPr/>
          </p:nvSpPr>
          <p:spPr>
            <a:xfrm>
              <a:off x="3396422" y="3833631"/>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80" name="テキスト ボックス 279"/>
            <p:cNvSpPr txBox="1"/>
            <p:nvPr/>
          </p:nvSpPr>
          <p:spPr>
            <a:xfrm>
              <a:off x="3636926" y="3833631"/>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81" name="テキスト ボックス 280"/>
            <p:cNvSpPr txBox="1"/>
            <p:nvPr/>
          </p:nvSpPr>
          <p:spPr>
            <a:xfrm>
              <a:off x="3914300" y="3833631"/>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82" name="テキスト ボックス 281"/>
            <p:cNvSpPr txBox="1"/>
            <p:nvPr/>
          </p:nvSpPr>
          <p:spPr>
            <a:xfrm>
              <a:off x="4154805" y="3833631"/>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83" name="テキスト ボックス 282"/>
            <p:cNvSpPr txBox="1"/>
            <p:nvPr/>
          </p:nvSpPr>
          <p:spPr>
            <a:xfrm>
              <a:off x="2519874" y="3833631"/>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285" name="テキスト ボックス 284"/>
            <p:cNvSpPr txBox="1"/>
            <p:nvPr/>
          </p:nvSpPr>
          <p:spPr>
            <a:xfrm>
              <a:off x="4751432" y="3651259"/>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286" name="テキスト ボックス 285"/>
            <p:cNvSpPr txBox="1"/>
            <p:nvPr/>
          </p:nvSpPr>
          <p:spPr>
            <a:xfrm>
              <a:off x="5053985" y="3651259"/>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87" name="テキスト ボックス 286"/>
            <p:cNvSpPr txBox="1"/>
            <p:nvPr/>
          </p:nvSpPr>
          <p:spPr>
            <a:xfrm>
              <a:off x="5111705" y="3829443"/>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88" name="テキスト ボックス 287"/>
            <p:cNvSpPr txBox="1"/>
            <p:nvPr/>
          </p:nvSpPr>
          <p:spPr>
            <a:xfrm>
              <a:off x="5332747" y="3651259"/>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289" name="テキスト ボックス 288"/>
            <p:cNvSpPr txBox="1"/>
            <p:nvPr/>
          </p:nvSpPr>
          <p:spPr>
            <a:xfrm>
              <a:off x="5587045" y="3651259"/>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290" name="テキスト ボックス 289"/>
            <p:cNvSpPr txBox="1"/>
            <p:nvPr/>
          </p:nvSpPr>
          <p:spPr>
            <a:xfrm>
              <a:off x="5841343" y="3651259"/>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291" name="テキスト ボックス 290"/>
            <p:cNvSpPr txBox="1"/>
            <p:nvPr/>
          </p:nvSpPr>
          <p:spPr>
            <a:xfrm>
              <a:off x="6095641" y="3651259"/>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92" name="テキスト ボックス 291"/>
            <p:cNvSpPr txBox="1"/>
            <p:nvPr/>
          </p:nvSpPr>
          <p:spPr>
            <a:xfrm>
              <a:off x="6347091" y="3651259"/>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293" name="テキスト ボックス 292"/>
            <p:cNvSpPr txBox="1"/>
            <p:nvPr/>
          </p:nvSpPr>
          <p:spPr>
            <a:xfrm>
              <a:off x="5352209" y="3829443"/>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94" name="テキスト ボックス 293"/>
            <p:cNvSpPr txBox="1"/>
            <p:nvPr/>
          </p:nvSpPr>
          <p:spPr>
            <a:xfrm>
              <a:off x="5629583" y="3829443"/>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95" name="テキスト ボックス 294"/>
            <p:cNvSpPr txBox="1"/>
            <p:nvPr/>
          </p:nvSpPr>
          <p:spPr>
            <a:xfrm>
              <a:off x="5870087" y="3829443"/>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96" name="テキスト ボックス 295"/>
            <p:cNvSpPr txBox="1"/>
            <p:nvPr/>
          </p:nvSpPr>
          <p:spPr>
            <a:xfrm>
              <a:off x="6147461" y="3829443"/>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97" name="テキスト ボックス 296"/>
            <p:cNvSpPr txBox="1"/>
            <p:nvPr/>
          </p:nvSpPr>
          <p:spPr>
            <a:xfrm>
              <a:off x="6387966" y="3829443"/>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98" name="テキスト ボックス 297"/>
            <p:cNvSpPr txBox="1"/>
            <p:nvPr/>
          </p:nvSpPr>
          <p:spPr>
            <a:xfrm>
              <a:off x="4753035" y="3829443"/>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198" name="テキスト ボックス 197"/>
            <p:cNvSpPr txBox="1"/>
            <p:nvPr/>
          </p:nvSpPr>
          <p:spPr>
            <a:xfrm>
              <a:off x="624876" y="4975749"/>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199" name="テキスト ボックス 198"/>
            <p:cNvSpPr txBox="1"/>
            <p:nvPr/>
          </p:nvSpPr>
          <p:spPr>
            <a:xfrm>
              <a:off x="806622" y="4713851"/>
              <a:ext cx="365192" cy="215444"/>
            </a:xfrm>
            <a:prstGeom prst="rect">
              <a:avLst/>
            </a:prstGeom>
            <a:noFill/>
          </p:spPr>
          <p:txBody>
            <a:bodyPr wrap="square" rtlCol="0">
              <a:spAutoFit/>
            </a:bodyPr>
            <a:lstStyle/>
            <a:p>
              <a:pPr algn="ctr"/>
              <a:r>
                <a:rPr lang="en-US" altLang="ja-JP" sz="800" dirty="0" err="1">
                  <a:latin typeface="Meiryo UI" panose="020B0604030504040204" pitchFamily="50" charset="-128"/>
                  <a:ea typeface="Meiryo UI" panose="020B0604030504040204" pitchFamily="50" charset="-128"/>
                </a:rPr>
                <a:t>bc</a:t>
              </a:r>
              <a:endParaRPr kumimoji="1" lang="ja-JP" altLang="en-US" sz="800" dirty="0">
                <a:latin typeface="Meiryo UI" panose="020B0604030504040204" pitchFamily="50" charset="-128"/>
                <a:ea typeface="Meiryo UI" panose="020B0604030504040204" pitchFamily="50" charset="-128"/>
              </a:endParaRPr>
            </a:p>
          </p:txBody>
        </p:sp>
        <p:sp>
          <p:nvSpPr>
            <p:cNvPr id="201" name="テキスト ボックス 200"/>
            <p:cNvSpPr txBox="1"/>
            <p:nvPr/>
          </p:nvSpPr>
          <p:spPr>
            <a:xfrm>
              <a:off x="1406068" y="4703419"/>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202" name="テキスト ボックス 201"/>
            <p:cNvSpPr txBox="1"/>
            <p:nvPr/>
          </p:nvSpPr>
          <p:spPr>
            <a:xfrm>
              <a:off x="1626369" y="4865732"/>
              <a:ext cx="299185"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ac</a:t>
              </a:r>
              <a:endParaRPr kumimoji="1" lang="ja-JP" altLang="en-US" sz="800" dirty="0">
                <a:latin typeface="Meiryo UI" panose="020B0604030504040204" pitchFamily="50" charset="-128"/>
                <a:ea typeface="Meiryo UI" panose="020B0604030504040204" pitchFamily="50" charset="-128"/>
              </a:endParaRPr>
            </a:p>
          </p:txBody>
        </p:sp>
        <p:sp>
          <p:nvSpPr>
            <p:cNvPr id="203" name="テキスト ボックス 202"/>
            <p:cNvSpPr txBox="1"/>
            <p:nvPr/>
          </p:nvSpPr>
          <p:spPr>
            <a:xfrm>
              <a:off x="1870723" y="4778638"/>
              <a:ext cx="334761" cy="215444"/>
            </a:xfrm>
            <a:prstGeom prst="rect">
              <a:avLst/>
            </a:prstGeom>
            <a:noFill/>
          </p:spPr>
          <p:txBody>
            <a:bodyPr wrap="square" rtlCol="0">
              <a:spAutoFit/>
            </a:bodyPr>
            <a:lstStyle/>
            <a:p>
              <a:pPr algn="ctr"/>
              <a:r>
                <a:rPr lang="en-US" altLang="ja-JP" sz="800" dirty="0" err="1">
                  <a:latin typeface="Meiryo UI" panose="020B0604030504040204" pitchFamily="50" charset="-128"/>
                  <a:ea typeface="Meiryo UI" panose="020B0604030504040204" pitchFamily="50" charset="-128"/>
                </a:rPr>
                <a:t>bc</a:t>
              </a:r>
              <a:endParaRPr kumimoji="1" lang="ja-JP" altLang="en-US" sz="800" dirty="0">
                <a:latin typeface="Meiryo UI" panose="020B0604030504040204" pitchFamily="50" charset="-128"/>
                <a:ea typeface="Meiryo UI" panose="020B0604030504040204" pitchFamily="50" charset="-128"/>
              </a:endParaRPr>
            </a:p>
          </p:txBody>
        </p:sp>
        <p:sp>
          <p:nvSpPr>
            <p:cNvPr id="204" name="テキスト ボックス 203"/>
            <p:cNvSpPr txBox="1"/>
            <p:nvPr/>
          </p:nvSpPr>
          <p:spPr>
            <a:xfrm>
              <a:off x="2819294" y="5017907"/>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205" name="テキスト ボックス 204"/>
            <p:cNvSpPr txBox="1"/>
            <p:nvPr/>
          </p:nvSpPr>
          <p:spPr>
            <a:xfrm>
              <a:off x="3094484" y="4611907"/>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206" name="テキスト ボックス 205"/>
            <p:cNvSpPr txBox="1"/>
            <p:nvPr/>
          </p:nvSpPr>
          <p:spPr>
            <a:xfrm>
              <a:off x="3315462" y="4842612"/>
              <a:ext cx="304861"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cd</a:t>
              </a:r>
              <a:endParaRPr kumimoji="1" lang="ja-JP" altLang="en-US" sz="800" dirty="0">
                <a:latin typeface="Meiryo UI" panose="020B0604030504040204" pitchFamily="50" charset="-128"/>
                <a:ea typeface="Meiryo UI" panose="020B0604030504040204" pitchFamily="50" charset="-128"/>
              </a:endParaRPr>
            </a:p>
          </p:txBody>
        </p:sp>
        <p:sp>
          <p:nvSpPr>
            <p:cNvPr id="207" name="テキスト ボックス 206"/>
            <p:cNvSpPr txBox="1"/>
            <p:nvPr/>
          </p:nvSpPr>
          <p:spPr>
            <a:xfrm>
              <a:off x="3612043" y="4698663"/>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208" name="テキスト ボックス 207"/>
            <p:cNvSpPr txBox="1"/>
            <p:nvPr/>
          </p:nvSpPr>
          <p:spPr>
            <a:xfrm>
              <a:off x="3868818" y="4850757"/>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209" name="テキスト ボックス 208"/>
            <p:cNvSpPr txBox="1"/>
            <p:nvPr/>
          </p:nvSpPr>
          <p:spPr>
            <a:xfrm>
              <a:off x="4089211" y="4719629"/>
              <a:ext cx="318252" cy="215444"/>
            </a:xfrm>
            <a:prstGeom prst="rect">
              <a:avLst/>
            </a:prstGeom>
            <a:noFill/>
          </p:spPr>
          <p:txBody>
            <a:bodyPr wrap="square" rtlCol="0">
              <a:spAutoFit/>
            </a:bodyPr>
            <a:lstStyle/>
            <a:p>
              <a:pPr algn="ctr"/>
              <a:r>
                <a:rPr lang="en-US" altLang="ja-JP" sz="800" dirty="0" err="1">
                  <a:latin typeface="Meiryo UI" panose="020B0604030504040204" pitchFamily="50" charset="-128"/>
                  <a:ea typeface="Meiryo UI" panose="020B0604030504040204" pitchFamily="50" charset="-128"/>
                </a:rPr>
                <a:t>bd</a:t>
              </a:r>
              <a:endParaRPr kumimoji="1" lang="ja-JP" altLang="en-US" sz="800" dirty="0">
                <a:latin typeface="Meiryo UI" panose="020B0604030504040204" pitchFamily="50" charset="-128"/>
                <a:ea typeface="Meiryo UI" panose="020B0604030504040204" pitchFamily="50" charset="-128"/>
              </a:endParaRPr>
            </a:p>
          </p:txBody>
        </p:sp>
        <p:sp>
          <p:nvSpPr>
            <p:cNvPr id="210" name="テキスト ボックス 209"/>
            <p:cNvSpPr txBox="1"/>
            <p:nvPr/>
          </p:nvSpPr>
          <p:spPr>
            <a:xfrm>
              <a:off x="5102299" y="4963434"/>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211" name="テキスト ボックス 210"/>
            <p:cNvSpPr txBox="1"/>
            <p:nvPr/>
          </p:nvSpPr>
          <p:spPr>
            <a:xfrm>
              <a:off x="5360602" y="4611444"/>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212" name="テキスト ボックス 211"/>
            <p:cNvSpPr txBox="1"/>
            <p:nvPr/>
          </p:nvSpPr>
          <p:spPr>
            <a:xfrm>
              <a:off x="5604401" y="4811141"/>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a:t>
              </a:r>
              <a:endParaRPr kumimoji="1" lang="ja-JP" altLang="en-US" sz="800" dirty="0">
                <a:latin typeface="Meiryo UI" panose="020B0604030504040204" pitchFamily="50" charset="-128"/>
                <a:ea typeface="Meiryo UI" panose="020B0604030504040204" pitchFamily="50" charset="-128"/>
              </a:endParaRPr>
            </a:p>
          </p:txBody>
        </p:sp>
        <p:sp>
          <p:nvSpPr>
            <p:cNvPr id="213" name="テキスト ボックス 212"/>
            <p:cNvSpPr txBox="1"/>
            <p:nvPr/>
          </p:nvSpPr>
          <p:spPr>
            <a:xfrm>
              <a:off x="5868113" y="4632767"/>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214" name="テキスト ボックス 213"/>
            <p:cNvSpPr txBox="1"/>
            <p:nvPr/>
          </p:nvSpPr>
          <p:spPr>
            <a:xfrm>
              <a:off x="6087534" y="4867257"/>
              <a:ext cx="30262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ac</a:t>
              </a:r>
              <a:endParaRPr kumimoji="1" lang="ja-JP" altLang="en-US" sz="800" dirty="0">
                <a:latin typeface="Meiryo UI" panose="020B0604030504040204" pitchFamily="50" charset="-128"/>
                <a:ea typeface="Meiryo UI" panose="020B0604030504040204" pitchFamily="50" charset="-128"/>
              </a:endParaRPr>
            </a:p>
          </p:txBody>
        </p:sp>
        <p:sp>
          <p:nvSpPr>
            <p:cNvPr id="215" name="テキスト ボックス 214"/>
            <p:cNvSpPr txBox="1"/>
            <p:nvPr/>
          </p:nvSpPr>
          <p:spPr>
            <a:xfrm>
              <a:off x="6387745" y="4681530"/>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300" name="テキスト ボックス 299"/>
            <p:cNvSpPr txBox="1"/>
            <p:nvPr/>
          </p:nvSpPr>
          <p:spPr>
            <a:xfrm>
              <a:off x="273192" y="5558110"/>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301" name="テキスト ボックス 300"/>
            <p:cNvSpPr txBox="1"/>
            <p:nvPr/>
          </p:nvSpPr>
          <p:spPr>
            <a:xfrm>
              <a:off x="575745" y="5558110"/>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302" name="テキスト ボックス 301"/>
            <p:cNvSpPr txBox="1"/>
            <p:nvPr/>
          </p:nvSpPr>
          <p:spPr>
            <a:xfrm>
              <a:off x="633465" y="5736294"/>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03" name="テキスト ボックス 302"/>
            <p:cNvSpPr txBox="1"/>
            <p:nvPr/>
          </p:nvSpPr>
          <p:spPr>
            <a:xfrm>
              <a:off x="854507" y="5558110"/>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304" name="テキスト ボックス 303"/>
            <p:cNvSpPr txBox="1"/>
            <p:nvPr/>
          </p:nvSpPr>
          <p:spPr>
            <a:xfrm>
              <a:off x="1108805" y="5558110"/>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305" name="テキスト ボックス 304"/>
            <p:cNvSpPr txBox="1"/>
            <p:nvPr/>
          </p:nvSpPr>
          <p:spPr>
            <a:xfrm>
              <a:off x="1363103" y="5558110"/>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306" name="テキスト ボックス 305"/>
            <p:cNvSpPr txBox="1"/>
            <p:nvPr/>
          </p:nvSpPr>
          <p:spPr>
            <a:xfrm>
              <a:off x="1617401" y="5558110"/>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307" name="テキスト ボックス 306"/>
            <p:cNvSpPr txBox="1"/>
            <p:nvPr/>
          </p:nvSpPr>
          <p:spPr>
            <a:xfrm>
              <a:off x="1868851" y="5558110"/>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308" name="テキスト ボックス 307"/>
            <p:cNvSpPr txBox="1"/>
            <p:nvPr/>
          </p:nvSpPr>
          <p:spPr>
            <a:xfrm>
              <a:off x="873969" y="5736294"/>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09" name="テキスト ボックス 308"/>
            <p:cNvSpPr txBox="1"/>
            <p:nvPr/>
          </p:nvSpPr>
          <p:spPr>
            <a:xfrm>
              <a:off x="1151343" y="5736294"/>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10" name="テキスト ボックス 309"/>
            <p:cNvSpPr txBox="1"/>
            <p:nvPr/>
          </p:nvSpPr>
          <p:spPr>
            <a:xfrm>
              <a:off x="1391847" y="5736294"/>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11" name="テキスト ボックス 310"/>
            <p:cNvSpPr txBox="1"/>
            <p:nvPr/>
          </p:nvSpPr>
          <p:spPr>
            <a:xfrm>
              <a:off x="1669221" y="5736294"/>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12" name="テキスト ボックス 311"/>
            <p:cNvSpPr txBox="1"/>
            <p:nvPr/>
          </p:nvSpPr>
          <p:spPr>
            <a:xfrm>
              <a:off x="1909726" y="5736294"/>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13" name="テキスト ボックス 312"/>
            <p:cNvSpPr txBox="1"/>
            <p:nvPr/>
          </p:nvSpPr>
          <p:spPr>
            <a:xfrm>
              <a:off x="274795" y="5736294"/>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315" name="テキスト ボックス 314"/>
            <p:cNvSpPr txBox="1"/>
            <p:nvPr/>
          </p:nvSpPr>
          <p:spPr>
            <a:xfrm>
              <a:off x="2490371" y="5558110"/>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316" name="テキスト ボックス 315"/>
            <p:cNvSpPr txBox="1"/>
            <p:nvPr/>
          </p:nvSpPr>
          <p:spPr>
            <a:xfrm>
              <a:off x="2792924" y="5558110"/>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317" name="テキスト ボックス 316"/>
            <p:cNvSpPr txBox="1"/>
            <p:nvPr/>
          </p:nvSpPr>
          <p:spPr>
            <a:xfrm>
              <a:off x="2850644" y="5736294"/>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18" name="テキスト ボックス 317"/>
            <p:cNvSpPr txBox="1"/>
            <p:nvPr/>
          </p:nvSpPr>
          <p:spPr>
            <a:xfrm>
              <a:off x="3071686" y="5558110"/>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319" name="テキスト ボックス 318"/>
            <p:cNvSpPr txBox="1"/>
            <p:nvPr/>
          </p:nvSpPr>
          <p:spPr>
            <a:xfrm>
              <a:off x="3325984" y="5558110"/>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320" name="テキスト ボックス 319"/>
            <p:cNvSpPr txBox="1"/>
            <p:nvPr/>
          </p:nvSpPr>
          <p:spPr>
            <a:xfrm>
              <a:off x="3580282" y="5558110"/>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321" name="テキスト ボックス 320"/>
            <p:cNvSpPr txBox="1"/>
            <p:nvPr/>
          </p:nvSpPr>
          <p:spPr>
            <a:xfrm>
              <a:off x="3834580" y="5558110"/>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322" name="テキスト ボックス 321"/>
            <p:cNvSpPr txBox="1"/>
            <p:nvPr/>
          </p:nvSpPr>
          <p:spPr>
            <a:xfrm>
              <a:off x="4086030" y="5558110"/>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323" name="テキスト ボックス 322"/>
            <p:cNvSpPr txBox="1"/>
            <p:nvPr/>
          </p:nvSpPr>
          <p:spPr>
            <a:xfrm>
              <a:off x="3091148" y="5736294"/>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24" name="テキスト ボックス 323"/>
            <p:cNvSpPr txBox="1"/>
            <p:nvPr/>
          </p:nvSpPr>
          <p:spPr>
            <a:xfrm>
              <a:off x="3368522" y="5736294"/>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25" name="テキスト ボックス 324"/>
            <p:cNvSpPr txBox="1"/>
            <p:nvPr/>
          </p:nvSpPr>
          <p:spPr>
            <a:xfrm>
              <a:off x="3609026" y="5736294"/>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26" name="テキスト ボックス 325"/>
            <p:cNvSpPr txBox="1"/>
            <p:nvPr/>
          </p:nvSpPr>
          <p:spPr>
            <a:xfrm>
              <a:off x="3886400" y="5736294"/>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27" name="テキスト ボックス 326"/>
            <p:cNvSpPr txBox="1"/>
            <p:nvPr/>
          </p:nvSpPr>
          <p:spPr>
            <a:xfrm>
              <a:off x="4125832" y="5736294"/>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28" name="テキスト ボックス 327"/>
            <p:cNvSpPr txBox="1"/>
            <p:nvPr/>
          </p:nvSpPr>
          <p:spPr>
            <a:xfrm>
              <a:off x="2491974" y="5736294"/>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330" name="テキスト ボックス 329"/>
            <p:cNvSpPr txBox="1"/>
            <p:nvPr/>
          </p:nvSpPr>
          <p:spPr>
            <a:xfrm>
              <a:off x="4762166" y="5553922"/>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331" name="テキスト ボックス 330"/>
            <p:cNvSpPr txBox="1"/>
            <p:nvPr/>
          </p:nvSpPr>
          <p:spPr>
            <a:xfrm>
              <a:off x="5064719" y="5553922"/>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332" name="テキスト ボックス 331"/>
            <p:cNvSpPr txBox="1"/>
            <p:nvPr/>
          </p:nvSpPr>
          <p:spPr>
            <a:xfrm>
              <a:off x="5122439" y="5732106"/>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33" name="テキスト ボックス 332"/>
            <p:cNvSpPr txBox="1"/>
            <p:nvPr/>
          </p:nvSpPr>
          <p:spPr>
            <a:xfrm>
              <a:off x="5343481" y="5553922"/>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334" name="テキスト ボックス 333"/>
            <p:cNvSpPr txBox="1"/>
            <p:nvPr/>
          </p:nvSpPr>
          <p:spPr>
            <a:xfrm>
              <a:off x="5597779" y="5553922"/>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335" name="テキスト ボックス 334"/>
            <p:cNvSpPr txBox="1"/>
            <p:nvPr/>
          </p:nvSpPr>
          <p:spPr>
            <a:xfrm>
              <a:off x="5852077" y="5553922"/>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336" name="テキスト ボックス 335"/>
            <p:cNvSpPr txBox="1"/>
            <p:nvPr/>
          </p:nvSpPr>
          <p:spPr>
            <a:xfrm>
              <a:off x="6106375" y="5553922"/>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337" name="テキスト ボックス 336"/>
            <p:cNvSpPr txBox="1"/>
            <p:nvPr/>
          </p:nvSpPr>
          <p:spPr>
            <a:xfrm>
              <a:off x="6357825" y="5553922"/>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338" name="テキスト ボックス 337"/>
            <p:cNvSpPr txBox="1"/>
            <p:nvPr/>
          </p:nvSpPr>
          <p:spPr>
            <a:xfrm>
              <a:off x="5362943" y="5732106"/>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39" name="テキスト ボックス 338"/>
            <p:cNvSpPr txBox="1"/>
            <p:nvPr/>
          </p:nvSpPr>
          <p:spPr>
            <a:xfrm>
              <a:off x="5640317" y="5732106"/>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40" name="テキスト ボックス 339"/>
            <p:cNvSpPr txBox="1"/>
            <p:nvPr/>
          </p:nvSpPr>
          <p:spPr>
            <a:xfrm>
              <a:off x="5880821" y="5732106"/>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41" name="テキスト ボックス 340"/>
            <p:cNvSpPr txBox="1"/>
            <p:nvPr/>
          </p:nvSpPr>
          <p:spPr>
            <a:xfrm>
              <a:off x="6158195" y="5732106"/>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42" name="テキスト ボックス 341"/>
            <p:cNvSpPr txBox="1"/>
            <p:nvPr/>
          </p:nvSpPr>
          <p:spPr>
            <a:xfrm>
              <a:off x="6398700" y="5732106"/>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43" name="テキスト ボックス 342"/>
            <p:cNvSpPr txBox="1"/>
            <p:nvPr/>
          </p:nvSpPr>
          <p:spPr>
            <a:xfrm>
              <a:off x="4763769" y="5732106"/>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351" name="テキスト ボックス 350"/>
            <p:cNvSpPr txBox="1"/>
            <p:nvPr/>
          </p:nvSpPr>
          <p:spPr>
            <a:xfrm>
              <a:off x="631542" y="6952022"/>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352" name="テキスト ボックス 351"/>
            <p:cNvSpPr txBox="1"/>
            <p:nvPr/>
          </p:nvSpPr>
          <p:spPr>
            <a:xfrm>
              <a:off x="898939" y="6552653"/>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353" name="テキスト ボックス 352"/>
            <p:cNvSpPr txBox="1"/>
            <p:nvPr/>
          </p:nvSpPr>
          <p:spPr>
            <a:xfrm>
              <a:off x="1118334" y="6827398"/>
              <a:ext cx="301201"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cd</a:t>
              </a:r>
              <a:endParaRPr kumimoji="1" lang="ja-JP" altLang="en-US" sz="800" dirty="0">
                <a:latin typeface="Meiryo UI" panose="020B0604030504040204" pitchFamily="50" charset="-128"/>
                <a:ea typeface="Meiryo UI" panose="020B0604030504040204" pitchFamily="50" charset="-128"/>
              </a:endParaRPr>
            </a:p>
          </p:txBody>
        </p:sp>
        <p:sp>
          <p:nvSpPr>
            <p:cNvPr id="354" name="テキスト ボックス 353"/>
            <p:cNvSpPr txBox="1"/>
            <p:nvPr/>
          </p:nvSpPr>
          <p:spPr>
            <a:xfrm>
              <a:off x="1365223" y="6642069"/>
              <a:ext cx="351972"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be</a:t>
              </a:r>
              <a:endParaRPr kumimoji="1" lang="ja-JP" altLang="en-US" sz="800" dirty="0">
                <a:latin typeface="Meiryo UI" panose="020B0604030504040204" pitchFamily="50" charset="-128"/>
                <a:ea typeface="Meiryo UI" panose="020B0604030504040204" pitchFamily="50" charset="-128"/>
              </a:endParaRPr>
            </a:p>
          </p:txBody>
        </p:sp>
        <p:sp>
          <p:nvSpPr>
            <p:cNvPr id="355" name="テキスト ボックス 354"/>
            <p:cNvSpPr txBox="1"/>
            <p:nvPr/>
          </p:nvSpPr>
          <p:spPr>
            <a:xfrm>
              <a:off x="1648824" y="6854535"/>
              <a:ext cx="295048"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ac</a:t>
              </a:r>
              <a:endParaRPr kumimoji="1" lang="ja-JP" altLang="en-US" sz="800" dirty="0">
                <a:latin typeface="Meiryo UI" panose="020B0604030504040204" pitchFamily="50" charset="-128"/>
                <a:ea typeface="Meiryo UI" panose="020B0604030504040204" pitchFamily="50" charset="-128"/>
              </a:endParaRPr>
            </a:p>
          </p:txBody>
        </p:sp>
        <p:sp>
          <p:nvSpPr>
            <p:cNvPr id="356" name="テキスト ボックス 355"/>
            <p:cNvSpPr txBox="1"/>
            <p:nvPr/>
          </p:nvSpPr>
          <p:spPr>
            <a:xfrm>
              <a:off x="1870448" y="6719109"/>
              <a:ext cx="356732"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de</a:t>
              </a:r>
              <a:endParaRPr kumimoji="1" lang="ja-JP" altLang="en-US" sz="800" dirty="0">
                <a:latin typeface="Meiryo UI" panose="020B0604030504040204" pitchFamily="50" charset="-128"/>
                <a:ea typeface="Meiryo UI" panose="020B0604030504040204" pitchFamily="50" charset="-128"/>
              </a:endParaRPr>
            </a:p>
          </p:txBody>
        </p:sp>
        <p:sp>
          <p:nvSpPr>
            <p:cNvPr id="357" name="テキスト ボックス 356"/>
            <p:cNvSpPr txBox="1"/>
            <p:nvPr/>
          </p:nvSpPr>
          <p:spPr>
            <a:xfrm>
              <a:off x="2823978" y="6923434"/>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358" name="テキスト ボックス 357"/>
            <p:cNvSpPr txBox="1"/>
            <p:nvPr/>
          </p:nvSpPr>
          <p:spPr>
            <a:xfrm>
              <a:off x="3095588" y="6552653"/>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359" name="テキスト ボックス 358"/>
            <p:cNvSpPr txBox="1"/>
            <p:nvPr/>
          </p:nvSpPr>
          <p:spPr>
            <a:xfrm>
              <a:off x="3282198" y="6802032"/>
              <a:ext cx="367499"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cd</a:t>
              </a:r>
              <a:endParaRPr kumimoji="1" lang="ja-JP" altLang="en-US" sz="800" dirty="0">
                <a:latin typeface="Meiryo UI" panose="020B0604030504040204" pitchFamily="50" charset="-128"/>
                <a:ea typeface="Meiryo UI" panose="020B0604030504040204" pitchFamily="50" charset="-128"/>
              </a:endParaRPr>
            </a:p>
          </p:txBody>
        </p:sp>
        <p:sp>
          <p:nvSpPr>
            <p:cNvPr id="360" name="テキスト ボックス 359"/>
            <p:cNvSpPr txBox="1"/>
            <p:nvPr/>
          </p:nvSpPr>
          <p:spPr>
            <a:xfrm>
              <a:off x="3550946" y="6631826"/>
              <a:ext cx="35966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be</a:t>
              </a:r>
              <a:endParaRPr kumimoji="1" lang="ja-JP" altLang="en-US" sz="800" dirty="0">
                <a:latin typeface="Meiryo UI" panose="020B0604030504040204" pitchFamily="50" charset="-128"/>
                <a:ea typeface="Meiryo UI" panose="020B0604030504040204" pitchFamily="50" charset="-128"/>
              </a:endParaRPr>
            </a:p>
          </p:txBody>
        </p:sp>
        <p:sp>
          <p:nvSpPr>
            <p:cNvPr id="361" name="テキスト ボックス 360"/>
            <p:cNvSpPr txBox="1"/>
            <p:nvPr/>
          </p:nvSpPr>
          <p:spPr>
            <a:xfrm>
              <a:off x="3822575" y="6844300"/>
              <a:ext cx="319318"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ac</a:t>
              </a:r>
              <a:endParaRPr kumimoji="1" lang="ja-JP" altLang="en-US" sz="800" dirty="0">
                <a:latin typeface="Meiryo UI" panose="020B0604030504040204" pitchFamily="50" charset="-128"/>
                <a:ea typeface="Meiryo UI" panose="020B0604030504040204" pitchFamily="50" charset="-128"/>
              </a:endParaRPr>
            </a:p>
          </p:txBody>
        </p:sp>
        <p:sp>
          <p:nvSpPr>
            <p:cNvPr id="362" name="テキスト ボックス 361"/>
            <p:cNvSpPr txBox="1"/>
            <p:nvPr/>
          </p:nvSpPr>
          <p:spPr>
            <a:xfrm>
              <a:off x="4086755" y="6705292"/>
              <a:ext cx="323799"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de</a:t>
              </a:r>
              <a:endParaRPr kumimoji="1" lang="ja-JP" altLang="en-US" sz="800" dirty="0">
                <a:latin typeface="Meiryo UI" panose="020B0604030504040204" pitchFamily="50" charset="-128"/>
                <a:ea typeface="Meiryo UI" panose="020B0604030504040204" pitchFamily="50" charset="-128"/>
              </a:endParaRPr>
            </a:p>
          </p:txBody>
        </p:sp>
        <p:sp>
          <p:nvSpPr>
            <p:cNvPr id="363" name="テキスト ボックス 362"/>
            <p:cNvSpPr txBox="1"/>
            <p:nvPr/>
          </p:nvSpPr>
          <p:spPr>
            <a:xfrm>
              <a:off x="5100879" y="6815769"/>
              <a:ext cx="222537" cy="215444"/>
            </a:xfrm>
            <a:prstGeom prst="rect">
              <a:avLst/>
            </a:prstGeom>
            <a:noFill/>
          </p:spPr>
          <p:txBody>
            <a:bodyPr wrap="square" rtlCol="0">
              <a:spAutoFit/>
            </a:bodyPr>
            <a:lstStyle/>
            <a:p>
              <a:pPr algn="ctr"/>
              <a:r>
                <a:rPr kumimoji="1" lang="en-US" altLang="ja-JP" sz="800" dirty="0">
                  <a:latin typeface="Meiryo UI" panose="020B0604030504040204" pitchFamily="50" charset="-128"/>
                  <a:ea typeface="Meiryo UI" panose="020B0604030504040204" pitchFamily="50" charset="-128"/>
                </a:rPr>
                <a:t>a</a:t>
              </a:r>
              <a:endParaRPr kumimoji="1" lang="ja-JP" altLang="en-US" sz="800" dirty="0">
                <a:latin typeface="Meiryo UI" panose="020B0604030504040204" pitchFamily="50" charset="-128"/>
                <a:ea typeface="Meiryo UI" panose="020B0604030504040204" pitchFamily="50" charset="-128"/>
              </a:endParaRPr>
            </a:p>
          </p:txBody>
        </p:sp>
        <p:sp>
          <p:nvSpPr>
            <p:cNvPr id="365" name="テキスト ボックス 364"/>
            <p:cNvSpPr txBox="1"/>
            <p:nvPr/>
          </p:nvSpPr>
          <p:spPr>
            <a:xfrm>
              <a:off x="5350161" y="6639536"/>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366" name="テキスト ボックス 365"/>
            <p:cNvSpPr txBox="1"/>
            <p:nvPr/>
          </p:nvSpPr>
          <p:spPr>
            <a:xfrm>
              <a:off x="5868112" y="6660375"/>
              <a:ext cx="222537"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b</a:t>
              </a:r>
              <a:endParaRPr kumimoji="1" lang="ja-JP" altLang="en-US" sz="800" dirty="0">
                <a:latin typeface="Meiryo UI" panose="020B0604030504040204" pitchFamily="50" charset="-128"/>
                <a:ea typeface="Meiryo UI" panose="020B0604030504040204" pitchFamily="50" charset="-128"/>
              </a:endParaRPr>
            </a:p>
          </p:txBody>
        </p:sp>
        <p:sp>
          <p:nvSpPr>
            <p:cNvPr id="369" name="テキスト ボックス 368"/>
            <p:cNvSpPr txBox="1"/>
            <p:nvPr/>
          </p:nvSpPr>
          <p:spPr>
            <a:xfrm>
              <a:off x="265333" y="7486173"/>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370" name="テキスト ボックス 369"/>
            <p:cNvSpPr txBox="1"/>
            <p:nvPr/>
          </p:nvSpPr>
          <p:spPr>
            <a:xfrm>
              <a:off x="567886" y="7486173"/>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371" name="テキスト ボックス 370"/>
            <p:cNvSpPr txBox="1"/>
            <p:nvPr/>
          </p:nvSpPr>
          <p:spPr>
            <a:xfrm>
              <a:off x="625606" y="7664357"/>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72" name="テキスト ボックス 371"/>
            <p:cNvSpPr txBox="1"/>
            <p:nvPr/>
          </p:nvSpPr>
          <p:spPr>
            <a:xfrm>
              <a:off x="846648" y="7486173"/>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373" name="テキスト ボックス 372"/>
            <p:cNvSpPr txBox="1"/>
            <p:nvPr/>
          </p:nvSpPr>
          <p:spPr>
            <a:xfrm>
              <a:off x="1100946" y="7486173"/>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374" name="テキスト ボックス 373"/>
            <p:cNvSpPr txBox="1"/>
            <p:nvPr/>
          </p:nvSpPr>
          <p:spPr>
            <a:xfrm>
              <a:off x="1355244" y="7486173"/>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375" name="テキスト ボックス 374"/>
            <p:cNvSpPr txBox="1"/>
            <p:nvPr/>
          </p:nvSpPr>
          <p:spPr>
            <a:xfrm>
              <a:off x="1609542" y="7486173"/>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376" name="テキスト ボックス 375"/>
            <p:cNvSpPr txBox="1"/>
            <p:nvPr/>
          </p:nvSpPr>
          <p:spPr>
            <a:xfrm>
              <a:off x="1860992" y="7486173"/>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377" name="テキスト ボックス 376"/>
            <p:cNvSpPr txBox="1"/>
            <p:nvPr/>
          </p:nvSpPr>
          <p:spPr>
            <a:xfrm>
              <a:off x="866110" y="7664357"/>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78" name="テキスト ボックス 377"/>
            <p:cNvSpPr txBox="1"/>
            <p:nvPr/>
          </p:nvSpPr>
          <p:spPr>
            <a:xfrm>
              <a:off x="1143484" y="7664357"/>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79" name="テキスト ボックス 378"/>
            <p:cNvSpPr txBox="1"/>
            <p:nvPr/>
          </p:nvSpPr>
          <p:spPr>
            <a:xfrm>
              <a:off x="1383988" y="7664357"/>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80" name="テキスト ボックス 379"/>
            <p:cNvSpPr txBox="1"/>
            <p:nvPr/>
          </p:nvSpPr>
          <p:spPr>
            <a:xfrm>
              <a:off x="1661362" y="7664357"/>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81" name="テキスト ボックス 380"/>
            <p:cNvSpPr txBox="1"/>
            <p:nvPr/>
          </p:nvSpPr>
          <p:spPr>
            <a:xfrm>
              <a:off x="1901867" y="7664357"/>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82" name="テキスト ボックス 381"/>
            <p:cNvSpPr txBox="1"/>
            <p:nvPr/>
          </p:nvSpPr>
          <p:spPr>
            <a:xfrm>
              <a:off x="266936" y="7664357"/>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384" name="テキスト ボックス 383"/>
            <p:cNvSpPr txBox="1"/>
            <p:nvPr/>
          </p:nvSpPr>
          <p:spPr>
            <a:xfrm>
              <a:off x="2519456" y="7486173"/>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385" name="テキスト ボックス 384"/>
            <p:cNvSpPr txBox="1"/>
            <p:nvPr/>
          </p:nvSpPr>
          <p:spPr>
            <a:xfrm>
              <a:off x="2822009" y="7486173"/>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386" name="テキスト ボックス 385"/>
            <p:cNvSpPr txBox="1"/>
            <p:nvPr/>
          </p:nvSpPr>
          <p:spPr>
            <a:xfrm>
              <a:off x="2879729" y="7664357"/>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87" name="テキスト ボックス 386"/>
            <p:cNvSpPr txBox="1"/>
            <p:nvPr/>
          </p:nvSpPr>
          <p:spPr>
            <a:xfrm>
              <a:off x="3100771" y="7486173"/>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388" name="テキスト ボックス 387"/>
            <p:cNvSpPr txBox="1"/>
            <p:nvPr/>
          </p:nvSpPr>
          <p:spPr>
            <a:xfrm>
              <a:off x="3355069" y="7486173"/>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389" name="テキスト ボックス 388"/>
            <p:cNvSpPr txBox="1"/>
            <p:nvPr/>
          </p:nvSpPr>
          <p:spPr>
            <a:xfrm>
              <a:off x="3609367" y="7486173"/>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390" name="テキスト ボックス 389"/>
            <p:cNvSpPr txBox="1"/>
            <p:nvPr/>
          </p:nvSpPr>
          <p:spPr>
            <a:xfrm>
              <a:off x="3863665" y="7486173"/>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391" name="テキスト ボックス 390"/>
            <p:cNvSpPr txBox="1"/>
            <p:nvPr/>
          </p:nvSpPr>
          <p:spPr>
            <a:xfrm>
              <a:off x="4115115" y="7486173"/>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392" name="テキスト ボックス 391"/>
            <p:cNvSpPr txBox="1"/>
            <p:nvPr/>
          </p:nvSpPr>
          <p:spPr>
            <a:xfrm>
              <a:off x="3120233" y="7664357"/>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93" name="テキスト ボックス 392"/>
            <p:cNvSpPr txBox="1"/>
            <p:nvPr/>
          </p:nvSpPr>
          <p:spPr>
            <a:xfrm>
              <a:off x="3397607" y="7664357"/>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94" name="テキスト ボックス 393"/>
            <p:cNvSpPr txBox="1"/>
            <p:nvPr/>
          </p:nvSpPr>
          <p:spPr>
            <a:xfrm>
              <a:off x="3638111" y="7664357"/>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95" name="テキスト ボックス 394"/>
            <p:cNvSpPr txBox="1"/>
            <p:nvPr/>
          </p:nvSpPr>
          <p:spPr>
            <a:xfrm>
              <a:off x="3915485" y="7664357"/>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96" name="テキスト ボックス 395"/>
            <p:cNvSpPr txBox="1"/>
            <p:nvPr/>
          </p:nvSpPr>
          <p:spPr>
            <a:xfrm>
              <a:off x="4155990" y="7664357"/>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97" name="テキスト ボックス 396"/>
            <p:cNvSpPr txBox="1"/>
            <p:nvPr/>
          </p:nvSpPr>
          <p:spPr>
            <a:xfrm>
              <a:off x="2521059" y="7664357"/>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399" name="テキスト ボックス 398"/>
            <p:cNvSpPr txBox="1"/>
            <p:nvPr/>
          </p:nvSpPr>
          <p:spPr>
            <a:xfrm>
              <a:off x="4754307" y="7481985"/>
              <a:ext cx="413896" cy="215444"/>
            </a:xfrm>
            <a:prstGeom prst="rect">
              <a:avLst/>
            </a:prstGeom>
            <a:noFill/>
          </p:spPr>
          <p:txBody>
            <a:bodyPr wrap="none" rtlCol="0">
              <a:spAutoFit/>
            </a:bodyPr>
            <a:lstStyle/>
            <a:p>
              <a:pPr algn="ctr"/>
              <a:r>
                <a:rPr kumimoji="1" lang="en-US" altLang="ja-JP" sz="800" dirty="0" err="1">
                  <a:latin typeface="Meiryo UI" panose="020B0604030504040204" pitchFamily="50" charset="-128"/>
                  <a:ea typeface="Meiryo UI" panose="020B0604030504040204" pitchFamily="50" charset="-128"/>
                </a:rPr>
                <a:t>NaCl</a:t>
              </a:r>
              <a:endParaRPr kumimoji="1" lang="ja-JP" altLang="en-US" sz="800" dirty="0">
                <a:latin typeface="Meiryo UI" panose="020B0604030504040204" pitchFamily="50" charset="-128"/>
                <a:ea typeface="Meiryo UI" panose="020B0604030504040204" pitchFamily="50" charset="-128"/>
              </a:endParaRPr>
            </a:p>
          </p:txBody>
        </p:sp>
        <p:sp>
          <p:nvSpPr>
            <p:cNvPr id="400" name="テキスト ボックス 399"/>
            <p:cNvSpPr txBox="1"/>
            <p:nvPr/>
          </p:nvSpPr>
          <p:spPr>
            <a:xfrm>
              <a:off x="5056860" y="7481985"/>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401" name="テキスト ボックス 400"/>
            <p:cNvSpPr txBox="1"/>
            <p:nvPr/>
          </p:nvSpPr>
          <p:spPr>
            <a:xfrm>
              <a:off x="5114580" y="7660169"/>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402" name="テキスト ボックス 401"/>
            <p:cNvSpPr txBox="1"/>
            <p:nvPr/>
          </p:nvSpPr>
          <p:spPr>
            <a:xfrm>
              <a:off x="5335622" y="7481985"/>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0.3</a:t>
              </a:r>
              <a:endParaRPr kumimoji="1" lang="ja-JP" altLang="en-US" sz="800" dirty="0">
                <a:latin typeface="Meiryo UI" panose="020B0604030504040204" pitchFamily="50" charset="-128"/>
                <a:ea typeface="Meiryo UI" panose="020B0604030504040204" pitchFamily="50" charset="-128"/>
              </a:endParaRPr>
            </a:p>
          </p:txBody>
        </p:sp>
        <p:sp>
          <p:nvSpPr>
            <p:cNvPr id="403" name="テキスト ボックス 402"/>
            <p:cNvSpPr txBox="1"/>
            <p:nvPr/>
          </p:nvSpPr>
          <p:spPr>
            <a:xfrm>
              <a:off x="5589920" y="7481985"/>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endParaRPr kumimoji="1" lang="ja-JP" altLang="en-US" sz="800" dirty="0">
                <a:latin typeface="Meiryo UI" panose="020B0604030504040204" pitchFamily="50" charset="-128"/>
                <a:ea typeface="Meiryo UI" panose="020B0604030504040204" pitchFamily="50" charset="-128"/>
              </a:endParaRPr>
            </a:p>
          </p:txBody>
        </p:sp>
        <p:sp>
          <p:nvSpPr>
            <p:cNvPr id="404" name="テキスト ボックス 403"/>
            <p:cNvSpPr txBox="1"/>
            <p:nvPr/>
          </p:nvSpPr>
          <p:spPr>
            <a:xfrm>
              <a:off x="5844218" y="7481985"/>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0.6</a:t>
              </a:r>
            </a:p>
          </p:txBody>
        </p:sp>
        <p:sp>
          <p:nvSpPr>
            <p:cNvPr id="405" name="テキスト ボックス 404"/>
            <p:cNvSpPr txBox="1"/>
            <p:nvPr/>
          </p:nvSpPr>
          <p:spPr>
            <a:xfrm>
              <a:off x="6098516" y="7481985"/>
              <a:ext cx="348172"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406" name="テキスト ボックス 405"/>
            <p:cNvSpPr txBox="1"/>
            <p:nvPr/>
          </p:nvSpPr>
          <p:spPr>
            <a:xfrm>
              <a:off x="6349966" y="7481985"/>
              <a:ext cx="348172"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0.9</a:t>
              </a:r>
              <a:endParaRPr kumimoji="1" lang="ja-JP" altLang="en-US" sz="800" dirty="0">
                <a:latin typeface="Meiryo UI" panose="020B0604030504040204" pitchFamily="50" charset="-128"/>
                <a:ea typeface="Meiryo UI" panose="020B0604030504040204" pitchFamily="50" charset="-128"/>
              </a:endParaRPr>
            </a:p>
          </p:txBody>
        </p:sp>
        <p:sp>
          <p:nvSpPr>
            <p:cNvPr id="407" name="テキスト ボックス 406"/>
            <p:cNvSpPr txBox="1"/>
            <p:nvPr/>
          </p:nvSpPr>
          <p:spPr>
            <a:xfrm>
              <a:off x="5355084" y="7660169"/>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408" name="テキスト ボックス 407"/>
            <p:cNvSpPr txBox="1"/>
            <p:nvPr/>
          </p:nvSpPr>
          <p:spPr>
            <a:xfrm>
              <a:off x="5632458" y="7660169"/>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409" name="テキスト ボックス 408"/>
            <p:cNvSpPr txBox="1"/>
            <p:nvPr/>
          </p:nvSpPr>
          <p:spPr>
            <a:xfrm>
              <a:off x="5872962" y="7660169"/>
              <a:ext cx="266420"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410" name="テキスト ボックス 409"/>
            <p:cNvSpPr txBox="1"/>
            <p:nvPr/>
          </p:nvSpPr>
          <p:spPr>
            <a:xfrm>
              <a:off x="6150336" y="7660169"/>
              <a:ext cx="229550" cy="215444"/>
            </a:xfrm>
            <a:prstGeom prst="rect">
              <a:avLst/>
            </a:prstGeom>
            <a:noFill/>
          </p:spPr>
          <p:txBody>
            <a:bodyPr wrap="none" rtlCol="0">
              <a:spAutoFit/>
            </a:bodyPr>
            <a:lstStyle/>
            <a:p>
              <a:pPr algn="ctr"/>
              <a:r>
                <a:rPr lang="en-US" altLang="ja-JP" sz="800" dirty="0" err="1">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411" name="テキスト ボックス 410"/>
            <p:cNvSpPr txBox="1"/>
            <p:nvPr/>
          </p:nvSpPr>
          <p:spPr>
            <a:xfrm>
              <a:off x="6390841" y="7660169"/>
              <a:ext cx="266420" cy="215444"/>
            </a:xfrm>
            <a:prstGeom prst="rect">
              <a:avLst/>
            </a:prstGeom>
            <a:noFill/>
          </p:spPr>
          <p:txBody>
            <a:bodyPr wrap="none" rtlCol="0">
              <a:spAutoFit/>
            </a:bodyPr>
            <a:lstStyle/>
            <a:p>
              <a:pPr algn="r"/>
              <a:r>
                <a:rPr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412" name="テキスト ボックス 411"/>
            <p:cNvSpPr txBox="1"/>
            <p:nvPr/>
          </p:nvSpPr>
          <p:spPr>
            <a:xfrm>
              <a:off x="4755910" y="7660169"/>
              <a:ext cx="410689" cy="215444"/>
            </a:xfrm>
            <a:prstGeom prst="rect">
              <a:avLst/>
            </a:prstGeom>
            <a:noFill/>
          </p:spPr>
          <p:txBody>
            <a:bodyPr wrap="none" rtlCol="0">
              <a:spAutoFit/>
            </a:bodyPr>
            <a:lstStyle/>
            <a:p>
              <a:pPr algn="ctr"/>
              <a:r>
                <a:rPr lang="en-US" altLang="ja-JP" sz="800" dirty="0">
                  <a:latin typeface="Meiryo UI" panose="020B0604030504040204" pitchFamily="50" charset="-128"/>
                  <a:ea typeface="Meiryo UI" panose="020B0604030504040204" pitchFamily="50" charset="-128"/>
                </a:rPr>
                <a:t>MSG</a:t>
              </a:r>
            </a:p>
          </p:txBody>
        </p:sp>
        <p:sp>
          <p:nvSpPr>
            <p:cNvPr id="216" name="テキスト ボックス 215"/>
            <p:cNvSpPr txBox="1"/>
            <p:nvPr/>
          </p:nvSpPr>
          <p:spPr>
            <a:xfrm rot="16200000">
              <a:off x="-476545" y="1122142"/>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Palatability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5" name="テキスト ボックス 4"/>
            <p:cNvSpPr txBox="1"/>
            <p:nvPr/>
          </p:nvSpPr>
          <p:spPr>
            <a:xfrm>
              <a:off x="605212" y="466287"/>
              <a:ext cx="1087580" cy="230832"/>
            </a:xfrm>
            <a:prstGeom prst="rect">
              <a:avLst/>
            </a:prstGeom>
            <a:noFill/>
          </p:spPr>
          <p:txBody>
            <a:bodyPr wrap="square" rtlCol="0">
              <a:spAutoFit/>
            </a:bodyPr>
            <a:lstStyle/>
            <a:p>
              <a:r>
                <a:rPr kumimoji="1" lang="en-US" altLang="ja-JP" sz="900" dirty="0">
                  <a:latin typeface="Meiryo UI" panose="020B0604030504040204" pitchFamily="50" charset="-128"/>
                  <a:ea typeface="Meiryo UI" panose="020B0604030504040204" pitchFamily="50" charset="-128"/>
                </a:rPr>
                <a:t>All</a:t>
              </a:r>
              <a:r>
                <a:rPr kumimoji="1"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(N=327)</a:t>
              </a:r>
              <a:endParaRPr kumimoji="1" lang="ja-JP" altLang="en-US" sz="900" dirty="0">
                <a:latin typeface="Meiryo UI" panose="020B0604030504040204" pitchFamily="50" charset="-128"/>
                <a:ea typeface="Meiryo UI" panose="020B0604030504040204" pitchFamily="50" charset="-128"/>
              </a:endParaRPr>
            </a:p>
          </p:txBody>
        </p:sp>
        <p:sp>
          <p:nvSpPr>
            <p:cNvPr id="231" name="テキスト ボックス 230"/>
            <p:cNvSpPr txBox="1"/>
            <p:nvPr/>
          </p:nvSpPr>
          <p:spPr>
            <a:xfrm rot="16200000">
              <a:off x="1771628" y="1122142"/>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Palatability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7" name="テキスト ボックス 6"/>
            <p:cNvSpPr txBox="1"/>
            <p:nvPr/>
          </p:nvSpPr>
          <p:spPr>
            <a:xfrm>
              <a:off x="2833821" y="466287"/>
              <a:ext cx="1189217"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Miyag</a:t>
              </a:r>
              <a:r>
                <a:rPr kumimoji="1" lang="en-US" altLang="ja-JP" sz="900" dirty="0">
                  <a:latin typeface="Meiryo UI" panose="020B0604030504040204" pitchFamily="50" charset="-128"/>
                  <a:ea typeface="Meiryo UI" panose="020B0604030504040204" pitchFamily="50" charset="-128"/>
                </a:rPr>
                <a:t>i</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(N=38)</a:t>
              </a:r>
              <a:endParaRPr kumimoji="1" lang="ja-JP" altLang="en-US" sz="900" dirty="0">
                <a:latin typeface="Meiryo UI" panose="020B0604030504040204" pitchFamily="50" charset="-128"/>
                <a:ea typeface="Meiryo UI" panose="020B0604030504040204" pitchFamily="50" charset="-128"/>
              </a:endParaRPr>
            </a:p>
          </p:txBody>
        </p:sp>
        <p:sp>
          <p:nvSpPr>
            <p:cNvPr id="254" name="テキスト ボックス 253"/>
            <p:cNvSpPr txBox="1"/>
            <p:nvPr/>
          </p:nvSpPr>
          <p:spPr>
            <a:xfrm rot="16200000">
              <a:off x="4012428" y="1122142"/>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Palatability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8" name="テキスト ボックス 7"/>
            <p:cNvSpPr txBox="1"/>
            <p:nvPr/>
          </p:nvSpPr>
          <p:spPr>
            <a:xfrm>
              <a:off x="5079537" y="466287"/>
              <a:ext cx="1096626"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Saitam</a:t>
              </a:r>
              <a:r>
                <a:rPr kumimoji="1" lang="en-US" altLang="ja-JP" sz="900" dirty="0">
                  <a:latin typeface="Meiryo UI" panose="020B0604030504040204" pitchFamily="50" charset="-128"/>
                  <a:ea typeface="Meiryo UI" panose="020B0604030504040204" pitchFamily="50" charset="-128"/>
                </a:rPr>
                <a:t>a</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(N=19)</a:t>
              </a:r>
              <a:endParaRPr kumimoji="1" lang="ja-JP" altLang="en-US" sz="900" dirty="0">
                <a:latin typeface="Meiryo UI" panose="020B0604030504040204" pitchFamily="50" charset="-128"/>
                <a:ea typeface="Meiryo UI" panose="020B0604030504040204" pitchFamily="50" charset="-128"/>
              </a:endParaRPr>
            </a:p>
          </p:txBody>
        </p:sp>
        <p:sp>
          <p:nvSpPr>
            <p:cNvPr id="85" name="テキスト ボックス 84"/>
            <p:cNvSpPr txBox="1"/>
            <p:nvPr/>
          </p:nvSpPr>
          <p:spPr>
            <a:xfrm>
              <a:off x="599971" y="2361466"/>
              <a:ext cx="1224953"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Tokyo</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(N=14)</a:t>
              </a:r>
              <a:endParaRPr kumimoji="1" lang="ja-JP" altLang="en-US" sz="900" dirty="0">
                <a:latin typeface="Meiryo UI" panose="020B0604030504040204" pitchFamily="50" charset="-128"/>
                <a:ea typeface="Meiryo UI" panose="020B0604030504040204" pitchFamily="50" charset="-128"/>
              </a:endParaRPr>
            </a:p>
          </p:txBody>
        </p:sp>
        <p:sp>
          <p:nvSpPr>
            <p:cNvPr id="269" name="テキスト ボックス 268"/>
            <p:cNvSpPr txBox="1"/>
            <p:nvPr/>
          </p:nvSpPr>
          <p:spPr>
            <a:xfrm rot="16200000">
              <a:off x="-476546" y="3024254"/>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Palatability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284" name="テキスト ボックス 283"/>
            <p:cNvSpPr txBox="1"/>
            <p:nvPr/>
          </p:nvSpPr>
          <p:spPr>
            <a:xfrm rot="16200000">
              <a:off x="1771628" y="3024254"/>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Palatability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299" name="テキスト ボックス 298"/>
            <p:cNvSpPr txBox="1"/>
            <p:nvPr/>
          </p:nvSpPr>
          <p:spPr>
            <a:xfrm rot="16200000">
              <a:off x="4012428" y="3024254"/>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Palatability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87" name="テキスト ボックス 86"/>
            <p:cNvSpPr txBox="1"/>
            <p:nvPr/>
          </p:nvSpPr>
          <p:spPr>
            <a:xfrm>
              <a:off x="5085530" y="2361466"/>
              <a:ext cx="965549"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N</a:t>
              </a:r>
              <a:r>
                <a:rPr kumimoji="1" lang="en-US" altLang="ja-JP" sz="900" dirty="0">
                  <a:latin typeface="Meiryo UI" panose="020B0604030504040204" pitchFamily="50" charset="-128"/>
                  <a:ea typeface="Meiryo UI" panose="020B0604030504040204" pitchFamily="50" charset="-128"/>
                </a:rPr>
                <a:t>ara</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(N=24)</a:t>
              </a:r>
              <a:endParaRPr kumimoji="1" lang="ja-JP" altLang="en-US" sz="900" dirty="0">
                <a:latin typeface="Meiryo UI" panose="020B0604030504040204" pitchFamily="50" charset="-128"/>
                <a:ea typeface="Meiryo UI" panose="020B0604030504040204" pitchFamily="50" charset="-128"/>
              </a:endParaRPr>
            </a:p>
          </p:txBody>
        </p:sp>
        <p:sp>
          <p:nvSpPr>
            <p:cNvPr id="314" name="テキスト ボックス 313"/>
            <p:cNvSpPr txBox="1"/>
            <p:nvPr/>
          </p:nvSpPr>
          <p:spPr>
            <a:xfrm rot="16200000">
              <a:off x="-476546" y="4926917"/>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Palatability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152" name="テキスト ボックス 151"/>
            <p:cNvSpPr txBox="1"/>
            <p:nvPr/>
          </p:nvSpPr>
          <p:spPr>
            <a:xfrm>
              <a:off x="2830983" y="4210864"/>
              <a:ext cx="1351238"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Kitakyushu</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(N=31)</a:t>
              </a:r>
              <a:endParaRPr kumimoji="1" lang="ja-JP" altLang="en-US" sz="900" dirty="0">
                <a:latin typeface="Meiryo UI" panose="020B0604030504040204" pitchFamily="50" charset="-128"/>
                <a:ea typeface="Meiryo UI" panose="020B0604030504040204" pitchFamily="50" charset="-128"/>
              </a:endParaRPr>
            </a:p>
          </p:txBody>
        </p:sp>
        <p:sp>
          <p:nvSpPr>
            <p:cNvPr id="329" name="テキスト ボックス 328"/>
            <p:cNvSpPr txBox="1"/>
            <p:nvPr/>
          </p:nvSpPr>
          <p:spPr>
            <a:xfrm rot="16200000">
              <a:off x="1771629" y="4926917"/>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Palatability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153" name="テキスト ボックス 152"/>
            <p:cNvSpPr txBox="1"/>
            <p:nvPr/>
          </p:nvSpPr>
          <p:spPr>
            <a:xfrm>
              <a:off x="5086375" y="4215988"/>
              <a:ext cx="1241025" cy="230832"/>
            </a:xfrm>
            <a:prstGeom prst="rect">
              <a:avLst/>
            </a:prstGeom>
            <a:noFill/>
          </p:spPr>
          <p:txBody>
            <a:bodyPr wrap="square" rtlCol="0">
              <a:spAutoFit/>
            </a:bodyPr>
            <a:lstStyle/>
            <a:p>
              <a:r>
                <a:rPr lang="en-US" altLang="ja-JP" sz="900" dirty="0" err="1">
                  <a:latin typeface="Meiryo UI" panose="020B0604030504040204" pitchFamily="50" charset="-128"/>
                  <a:ea typeface="Meiryo UI" panose="020B0604030504040204" pitchFamily="50" charset="-128"/>
                </a:rPr>
                <a:t>Munakata</a:t>
              </a:r>
              <a:r>
                <a:rPr lang="en-US" altLang="ja-JP" sz="900" dirty="0">
                  <a:latin typeface="Meiryo UI" panose="020B0604030504040204" pitchFamily="50" charset="-128"/>
                  <a:ea typeface="Meiryo UI" panose="020B0604030504040204" pitchFamily="50" charset="-128"/>
                </a:rPr>
                <a:t> (N=41)</a:t>
              </a:r>
              <a:endParaRPr kumimoji="1" lang="ja-JP" altLang="en-US" sz="900" dirty="0">
                <a:latin typeface="Meiryo UI" panose="020B0604030504040204" pitchFamily="50" charset="-128"/>
                <a:ea typeface="Meiryo UI" panose="020B0604030504040204" pitchFamily="50" charset="-128"/>
              </a:endParaRPr>
            </a:p>
          </p:txBody>
        </p:sp>
        <p:sp>
          <p:nvSpPr>
            <p:cNvPr id="344" name="テキスト ボックス 343"/>
            <p:cNvSpPr txBox="1"/>
            <p:nvPr/>
          </p:nvSpPr>
          <p:spPr>
            <a:xfrm rot="16200000">
              <a:off x="4012428" y="4926917"/>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Palatability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348" name="テキスト ボックス 347"/>
            <p:cNvSpPr txBox="1"/>
            <p:nvPr/>
          </p:nvSpPr>
          <p:spPr>
            <a:xfrm>
              <a:off x="593908" y="6175047"/>
              <a:ext cx="1233103"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Fukuoka</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(N=40)</a:t>
              </a:r>
              <a:endParaRPr kumimoji="1" lang="ja-JP" altLang="en-US" sz="900" dirty="0">
                <a:latin typeface="Meiryo UI" panose="020B0604030504040204" pitchFamily="50" charset="-128"/>
                <a:ea typeface="Meiryo UI" panose="020B0604030504040204" pitchFamily="50" charset="-128"/>
              </a:endParaRPr>
            </a:p>
          </p:txBody>
        </p:sp>
        <p:sp>
          <p:nvSpPr>
            <p:cNvPr id="383" name="テキスト ボックス 382"/>
            <p:cNvSpPr txBox="1"/>
            <p:nvPr/>
          </p:nvSpPr>
          <p:spPr>
            <a:xfrm rot="16200000">
              <a:off x="-476546" y="6854980"/>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Palatability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349" name="テキスト ボックス 348"/>
            <p:cNvSpPr txBox="1"/>
            <p:nvPr/>
          </p:nvSpPr>
          <p:spPr>
            <a:xfrm>
              <a:off x="2854230" y="6175047"/>
              <a:ext cx="1154609"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Nagasaki</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(N=35)</a:t>
              </a:r>
              <a:endParaRPr kumimoji="1" lang="ja-JP" altLang="en-US" sz="900" dirty="0">
                <a:latin typeface="Meiryo UI" panose="020B0604030504040204" pitchFamily="50" charset="-128"/>
                <a:ea typeface="Meiryo UI" panose="020B0604030504040204" pitchFamily="50" charset="-128"/>
              </a:endParaRPr>
            </a:p>
          </p:txBody>
        </p:sp>
        <p:sp>
          <p:nvSpPr>
            <p:cNvPr id="398" name="テキスト ボックス 397"/>
            <p:cNvSpPr txBox="1"/>
            <p:nvPr/>
          </p:nvSpPr>
          <p:spPr>
            <a:xfrm rot="16200000">
              <a:off x="1771629" y="6854980"/>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Palatability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350" name="テキスト ボックス 349"/>
            <p:cNvSpPr txBox="1"/>
            <p:nvPr/>
          </p:nvSpPr>
          <p:spPr>
            <a:xfrm>
              <a:off x="5094014" y="6175047"/>
              <a:ext cx="1241025"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Okinawa (N=35)</a:t>
              </a:r>
              <a:endParaRPr kumimoji="1" lang="ja-JP" altLang="en-US" sz="900" dirty="0">
                <a:latin typeface="Meiryo UI" panose="020B0604030504040204" pitchFamily="50" charset="-128"/>
                <a:ea typeface="Meiryo UI" panose="020B0604030504040204" pitchFamily="50" charset="-128"/>
              </a:endParaRPr>
            </a:p>
          </p:txBody>
        </p:sp>
        <p:sp>
          <p:nvSpPr>
            <p:cNvPr id="413" name="テキスト ボックス 412"/>
            <p:cNvSpPr txBox="1"/>
            <p:nvPr/>
          </p:nvSpPr>
          <p:spPr>
            <a:xfrm rot="16200000">
              <a:off x="4012428" y="6854980"/>
              <a:ext cx="1271914" cy="215444"/>
            </a:xfrm>
            <a:prstGeom prst="rect">
              <a:avLst/>
            </a:prstGeom>
            <a:noFill/>
          </p:spPr>
          <p:txBody>
            <a:bodyPr wrap="square" rtlCol="0">
              <a:spAutoFit/>
            </a:bodyPr>
            <a:lstStyle/>
            <a:p>
              <a:pPr algn="ctr"/>
              <a:r>
                <a:rPr lang="en-US" altLang="ja-JP" sz="800" dirty="0">
                  <a:latin typeface="Meiryo UI" panose="020B0604030504040204" pitchFamily="50" charset="-128"/>
                  <a:ea typeface="Meiryo UI" panose="020B0604030504040204" pitchFamily="50" charset="-128"/>
                </a:rPr>
                <a:t>Palatability (VAS</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mm)</a:t>
              </a:r>
            </a:p>
          </p:txBody>
        </p:sp>
        <p:sp>
          <p:nvSpPr>
            <p:cNvPr id="367" name="正方形/長方形 366"/>
            <p:cNvSpPr/>
            <p:nvPr/>
          </p:nvSpPr>
          <p:spPr>
            <a:xfrm>
              <a:off x="-85333" y="163561"/>
              <a:ext cx="843573" cy="3160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latin typeface="Meiryo UI" panose="020B0604030504040204" pitchFamily="50" charset="-128"/>
                  <a:ea typeface="Meiryo UI" panose="020B0604030504040204" pitchFamily="50" charset="-128"/>
                </a:rPr>
                <a:t>B</a:t>
              </a:r>
              <a:endParaRPr kumimoji="1" lang="ja-JP" altLang="en-US" sz="1600" dirty="0">
                <a:solidFill>
                  <a:schemeClr val="tx1"/>
                </a:solidFill>
                <a:latin typeface="Meiryo UI" panose="020B0604030504040204" pitchFamily="50" charset="-128"/>
                <a:ea typeface="Meiryo UI" panose="020B0604030504040204" pitchFamily="50" charset="-128"/>
              </a:endParaRPr>
            </a:p>
          </p:txBody>
        </p:sp>
        <p:sp>
          <p:nvSpPr>
            <p:cNvPr id="364" name="テキスト ボックス 363"/>
            <p:cNvSpPr txBox="1"/>
            <p:nvPr/>
          </p:nvSpPr>
          <p:spPr>
            <a:xfrm>
              <a:off x="2829500" y="2346142"/>
              <a:ext cx="1393568"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Shizuoka</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(N=24)</a:t>
              </a:r>
              <a:endParaRPr kumimoji="1" lang="ja-JP" altLang="en-US" sz="900" dirty="0">
                <a:latin typeface="Meiryo UI" panose="020B0604030504040204" pitchFamily="50" charset="-128"/>
                <a:ea typeface="Meiryo UI" panose="020B0604030504040204" pitchFamily="50" charset="-128"/>
              </a:endParaRPr>
            </a:p>
          </p:txBody>
        </p:sp>
        <p:sp>
          <p:nvSpPr>
            <p:cNvPr id="368" name="テキスト ボックス 367"/>
            <p:cNvSpPr txBox="1"/>
            <p:nvPr/>
          </p:nvSpPr>
          <p:spPr>
            <a:xfrm>
              <a:off x="612136" y="4213964"/>
              <a:ext cx="1353437" cy="230832"/>
            </a:xfrm>
            <a:prstGeom prst="rect">
              <a:avLst/>
            </a:prstGeom>
            <a:noFill/>
          </p:spPr>
          <p:txBody>
            <a:bodyPr wrap="square" rtlCol="0">
              <a:spAutoFit/>
            </a:bodyPr>
            <a:lstStyle/>
            <a:p>
              <a:r>
                <a:rPr lang="en-US" altLang="ja-JP" sz="900" dirty="0">
                  <a:latin typeface="Meiryo UI" panose="020B0604030504040204" pitchFamily="50" charset="-128"/>
                  <a:ea typeface="Meiryo UI" panose="020B0604030504040204" pitchFamily="50" charset="-128"/>
                </a:rPr>
                <a:t>Hiroshima</a:t>
              </a: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(N=26)</a:t>
              </a:r>
              <a:endParaRPr kumimoji="1" lang="ja-JP" altLang="en-US" sz="900" dirty="0">
                <a:latin typeface="Meiryo UI" panose="020B0604030504040204" pitchFamily="50" charset="-128"/>
                <a:ea typeface="Meiryo UI" panose="020B0604030504040204" pitchFamily="50" charset="-128"/>
              </a:endParaRPr>
            </a:p>
          </p:txBody>
        </p:sp>
      </p:grpSp>
      <p:sp>
        <p:nvSpPr>
          <p:cNvPr id="414" name="正方形/長方形 413"/>
          <p:cNvSpPr/>
          <p:nvPr/>
        </p:nvSpPr>
        <p:spPr>
          <a:xfrm>
            <a:off x="-57874" y="7790547"/>
            <a:ext cx="6915873" cy="1492716"/>
          </a:xfrm>
          <a:prstGeom prst="rect">
            <a:avLst/>
          </a:prstGeom>
        </p:spPr>
        <p:txBody>
          <a:bodyPr wrap="square">
            <a:spAutoFit/>
          </a:bodyPr>
          <a:lstStyle/>
          <a:p>
            <a:r>
              <a:rPr lang="en-US" altLang="ja-JP" sz="1400" dirty="0"/>
              <a:t>Supp. Fig. 2–B   Mean and SE of palatability VAS rating</a:t>
            </a:r>
            <a:r>
              <a:rPr lang="ja-JP" altLang="en-US" sz="1400" dirty="0"/>
              <a:t> </a:t>
            </a:r>
            <a:r>
              <a:rPr lang="en-US" altLang="ja-JP" sz="1400" dirty="0"/>
              <a:t>among the health seminar participants</a:t>
            </a:r>
          </a:p>
          <a:p>
            <a:pPr marL="92075" algn="just">
              <a:spcBef>
                <a:spcPts val="600"/>
              </a:spcBef>
            </a:pPr>
            <a:r>
              <a:rPr lang="en-US" altLang="ja-JP" sz="1200" dirty="0"/>
              <a:t>The ratings of palatability of the six samples among 327 participants and at each of the eleven health seminars. The significant differences between each rating score are indicated by alphabetic superscripts. A column is significantly different from others that do not have the same alphabetic superscript according to Tukey’s test (</a:t>
            </a:r>
            <a:r>
              <a:rPr lang="en-US" altLang="ja-JP" sz="1200" i="1" dirty="0"/>
              <a:t>P</a:t>
            </a:r>
            <a:r>
              <a:rPr lang="en-US" altLang="ja-JP" sz="1200" dirty="0"/>
              <a:t>&lt;0.05). A column</a:t>
            </a:r>
            <a:r>
              <a:rPr lang="ja-JP" altLang="en-US" sz="1200" dirty="0"/>
              <a:t> </a:t>
            </a:r>
            <a:r>
              <a:rPr lang="en-US" altLang="ja-JP" sz="1200" dirty="0"/>
              <a:t>without any alphabetic superscripts is not significantly different from any other column. *: </a:t>
            </a:r>
            <a:r>
              <a:rPr lang="en-US" altLang="ja-JP" sz="1200" i="1" dirty="0"/>
              <a:t>P</a:t>
            </a:r>
            <a:r>
              <a:rPr lang="en-US" altLang="ja-JP" sz="1200" dirty="0"/>
              <a:t> for repeated-measures ANOVA.</a:t>
            </a:r>
            <a:endParaRPr lang="ja-JP" altLang="en-US" sz="1200" dirty="0"/>
          </a:p>
          <a:p>
            <a:r>
              <a:rPr lang="en-US" altLang="ja-JP" sz="1200" dirty="0"/>
              <a:t>.</a:t>
            </a:r>
            <a:endParaRPr lang="ja-JP" altLang="ja-JP" sz="1200" dirty="0"/>
          </a:p>
        </p:txBody>
      </p:sp>
      <p:sp>
        <p:nvSpPr>
          <p:cNvPr id="415" name="テキスト ボックス 414">
            <a:extLst>
              <a:ext uri="{FF2B5EF4-FFF2-40B4-BE49-F238E27FC236}">
                <a16:creationId xmlns:a16="http://schemas.microsoft.com/office/drawing/2014/main" id="{19455552-18A7-4249-A700-7FD282E22FD9}"/>
              </a:ext>
            </a:extLst>
          </p:cNvPr>
          <p:cNvSpPr txBox="1"/>
          <p:nvPr/>
        </p:nvSpPr>
        <p:spPr>
          <a:xfrm>
            <a:off x="613692" y="581419"/>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&lt; 0.0001*</a:t>
            </a:r>
            <a:endParaRPr kumimoji="1" lang="ja-JP" altLang="en-US" sz="800" dirty="0">
              <a:latin typeface="Meiryo UI" panose="020B0604030504040204" pitchFamily="50" charset="-128"/>
              <a:ea typeface="Meiryo UI" panose="020B0604030504040204" pitchFamily="50" charset="-128"/>
            </a:endParaRPr>
          </a:p>
        </p:txBody>
      </p:sp>
      <p:sp>
        <p:nvSpPr>
          <p:cNvPr id="416" name="テキスト ボックス 415">
            <a:extLst>
              <a:ext uri="{FF2B5EF4-FFF2-40B4-BE49-F238E27FC236}">
                <a16:creationId xmlns:a16="http://schemas.microsoft.com/office/drawing/2014/main" id="{F34C9684-9060-4C74-83FA-25FC48A95F3F}"/>
              </a:ext>
            </a:extLst>
          </p:cNvPr>
          <p:cNvSpPr txBox="1"/>
          <p:nvPr/>
        </p:nvSpPr>
        <p:spPr>
          <a:xfrm>
            <a:off x="2843420" y="581419"/>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&lt; 0.0001*</a:t>
            </a:r>
            <a:endParaRPr kumimoji="1" lang="ja-JP" altLang="en-US" sz="800" dirty="0">
              <a:latin typeface="Meiryo UI" panose="020B0604030504040204" pitchFamily="50" charset="-128"/>
              <a:ea typeface="Meiryo UI" panose="020B0604030504040204" pitchFamily="50" charset="-128"/>
            </a:endParaRPr>
          </a:p>
        </p:txBody>
      </p:sp>
      <p:sp>
        <p:nvSpPr>
          <p:cNvPr id="417" name="テキスト ボックス 416">
            <a:extLst>
              <a:ext uri="{FF2B5EF4-FFF2-40B4-BE49-F238E27FC236}">
                <a16:creationId xmlns:a16="http://schemas.microsoft.com/office/drawing/2014/main" id="{E8174524-1927-4762-A246-1EB23CE0151A}"/>
              </a:ext>
            </a:extLst>
          </p:cNvPr>
          <p:cNvSpPr txBox="1"/>
          <p:nvPr/>
        </p:nvSpPr>
        <p:spPr>
          <a:xfrm>
            <a:off x="5093491" y="581419"/>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 0.0086*</a:t>
            </a:r>
            <a:endParaRPr kumimoji="1" lang="ja-JP" altLang="en-US" sz="800" dirty="0">
              <a:latin typeface="Meiryo UI" panose="020B0604030504040204" pitchFamily="50" charset="-128"/>
              <a:ea typeface="Meiryo UI" panose="020B0604030504040204" pitchFamily="50" charset="-128"/>
            </a:endParaRPr>
          </a:p>
        </p:txBody>
      </p:sp>
      <p:sp>
        <p:nvSpPr>
          <p:cNvPr id="418" name="テキスト ボックス 417">
            <a:extLst>
              <a:ext uri="{FF2B5EF4-FFF2-40B4-BE49-F238E27FC236}">
                <a16:creationId xmlns:a16="http://schemas.microsoft.com/office/drawing/2014/main" id="{360D3997-12D7-4492-BB58-4F9E7DA3ED9E}"/>
              </a:ext>
            </a:extLst>
          </p:cNvPr>
          <p:cNvSpPr txBox="1"/>
          <p:nvPr/>
        </p:nvSpPr>
        <p:spPr>
          <a:xfrm>
            <a:off x="627263" y="2492858"/>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&lt; 0.0001*</a:t>
            </a:r>
            <a:endParaRPr kumimoji="1" lang="ja-JP" altLang="en-US" sz="800" dirty="0">
              <a:latin typeface="Meiryo UI" panose="020B0604030504040204" pitchFamily="50" charset="-128"/>
              <a:ea typeface="Meiryo UI" panose="020B0604030504040204" pitchFamily="50" charset="-128"/>
            </a:endParaRPr>
          </a:p>
        </p:txBody>
      </p:sp>
      <p:sp>
        <p:nvSpPr>
          <p:cNvPr id="419" name="テキスト ボックス 418">
            <a:extLst>
              <a:ext uri="{FF2B5EF4-FFF2-40B4-BE49-F238E27FC236}">
                <a16:creationId xmlns:a16="http://schemas.microsoft.com/office/drawing/2014/main" id="{4BFD50CD-002B-45F8-BD94-1580F68EDAA9}"/>
              </a:ext>
            </a:extLst>
          </p:cNvPr>
          <p:cNvSpPr txBox="1"/>
          <p:nvPr/>
        </p:nvSpPr>
        <p:spPr>
          <a:xfrm>
            <a:off x="2856991" y="2492858"/>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&lt; 0.0001*</a:t>
            </a:r>
            <a:endParaRPr kumimoji="1" lang="ja-JP" altLang="en-US" sz="800" dirty="0">
              <a:latin typeface="Meiryo UI" panose="020B0604030504040204" pitchFamily="50" charset="-128"/>
              <a:ea typeface="Meiryo UI" panose="020B0604030504040204" pitchFamily="50" charset="-128"/>
            </a:endParaRPr>
          </a:p>
        </p:txBody>
      </p:sp>
      <p:sp>
        <p:nvSpPr>
          <p:cNvPr id="420" name="テキスト ボックス 419">
            <a:extLst>
              <a:ext uri="{FF2B5EF4-FFF2-40B4-BE49-F238E27FC236}">
                <a16:creationId xmlns:a16="http://schemas.microsoft.com/office/drawing/2014/main" id="{E1A52750-7924-4676-BFDE-0EA9A9084444}"/>
              </a:ext>
            </a:extLst>
          </p:cNvPr>
          <p:cNvSpPr txBox="1"/>
          <p:nvPr/>
        </p:nvSpPr>
        <p:spPr>
          <a:xfrm>
            <a:off x="5107062" y="2492858"/>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&lt; 0.0001*</a:t>
            </a:r>
            <a:endParaRPr kumimoji="1" lang="ja-JP" altLang="en-US" sz="800" dirty="0">
              <a:latin typeface="Meiryo UI" panose="020B0604030504040204" pitchFamily="50" charset="-128"/>
              <a:ea typeface="Meiryo UI" panose="020B0604030504040204" pitchFamily="50" charset="-128"/>
            </a:endParaRPr>
          </a:p>
        </p:txBody>
      </p:sp>
      <p:sp>
        <p:nvSpPr>
          <p:cNvPr id="421" name="テキスト ボックス 420">
            <a:extLst>
              <a:ext uri="{FF2B5EF4-FFF2-40B4-BE49-F238E27FC236}">
                <a16:creationId xmlns:a16="http://schemas.microsoft.com/office/drawing/2014/main" id="{9656CEAF-B19E-41DD-93D1-39F577397B6E}"/>
              </a:ext>
            </a:extLst>
          </p:cNvPr>
          <p:cNvSpPr txBox="1"/>
          <p:nvPr/>
        </p:nvSpPr>
        <p:spPr>
          <a:xfrm>
            <a:off x="621731" y="4360784"/>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&lt; 0.0001*</a:t>
            </a:r>
            <a:endParaRPr kumimoji="1" lang="ja-JP" altLang="en-US" sz="800" dirty="0">
              <a:latin typeface="Meiryo UI" panose="020B0604030504040204" pitchFamily="50" charset="-128"/>
              <a:ea typeface="Meiryo UI" panose="020B0604030504040204" pitchFamily="50" charset="-128"/>
            </a:endParaRPr>
          </a:p>
        </p:txBody>
      </p:sp>
      <p:sp>
        <p:nvSpPr>
          <p:cNvPr id="422" name="テキスト ボックス 421">
            <a:extLst>
              <a:ext uri="{FF2B5EF4-FFF2-40B4-BE49-F238E27FC236}">
                <a16:creationId xmlns:a16="http://schemas.microsoft.com/office/drawing/2014/main" id="{1C303BA4-5C30-4669-9C39-AD37CC64563D}"/>
              </a:ext>
            </a:extLst>
          </p:cNvPr>
          <p:cNvSpPr txBox="1"/>
          <p:nvPr/>
        </p:nvSpPr>
        <p:spPr>
          <a:xfrm>
            <a:off x="2851459" y="4360784"/>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&lt; 0.0001*</a:t>
            </a:r>
            <a:endParaRPr kumimoji="1" lang="ja-JP" altLang="en-US" sz="800" dirty="0">
              <a:latin typeface="Meiryo UI" panose="020B0604030504040204" pitchFamily="50" charset="-128"/>
              <a:ea typeface="Meiryo UI" panose="020B0604030504040204" pitchFamily="50" charset="-128"/>
            </a:endParaRPr>
          </a:p>
        </p:txBody>
      </p:sp>
      <p:sp>
        <p:nvSpPr>
          <p:cNvPr id="423" name="テキスト ボックス 422">
            <a:extLst>
              <a:ext uri="{FF2B5EF4-FFF2-40B4-BE49-F238E27FC236}">
                <a16:creationId xmlns:a16="http://schemas.microsoft.com/office/drawing/2014/main" id="{E9FBA801-E783-4DF9-8091-A3135F9949FB}"/>
              </a:ext>
            </a:extLst>
          </p:cNvPr>
          <p:cNvSpPr txBox="1"/>
          <p:nvPr/>
        </p:nvSpPr>
        <p:spPr>
          <a:xfrm>
            <a:off x="5101530" y="4360784"/>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&lt; 0.0001*</a:t>
            </a:r>
            <a:endParaRPr kumimoji="1" lang="ja-JP" altLang="en-US" sz="800" dirty="0">
              <a:latin typeface="Meiryo UI" panose="020B0604030504040204" pitchFamily="50" charset="-128"/>
              <a:ea typeface="Meiryo UI" panose="020B0604030504040204" pitchFamily="50" charset="-128"/>
            </a:endParaRPr>
          </a:p>
        </p:txBody>
      </p:sp>
      <p:sp>
        <p:nvSpPr>
          <p:cNvPr id="424" name="テキスト ボックス 423">
            <a:extLst>
              <a:ext uri="{FF2B5EF4-FFF2-40B4-BE49-F238E27FC236}">
                <a16:creationId xmlns:a16="http://schemas.microsoft.com/office/drawing/2014/main" id="{F3E1843E-9D62-4990-A017-713ACC0684A8}"/>
              </a:ext>
            </a:extLst>
          </p:cNvPr>
          <p:cNvSpPr txBox="1"/>
          <p:nvPr/>
        </p:nvSpPr>
        <p:spPr>
          <a:xfrm>
            <a:off x="595348" y="6296318"/>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&lt; 0.0001*</a:t>
            </a:r>
            <a:endParaRPr kumimoji="1" lang="ja-JP" altLang="en-US" sz="800" dirty="0">
              <a:latin typeface="Meiryo UI" panose="020B0604030504040204" pitchFamily="50" charset="-128"/>
              <a:ea typeface="Meiryo UI" panose="020B0604030504040204" pitchFamily="50" charset="-128"/>
            </a:endParaRPr>
          </a:p>
        </p:txBody>
      </p:sp>
      <p:sp>
        <p:nvSpPr>
          <p:cNvPr id="425" name="テキスト ボックス 424">
            <a:extLst>
              <a:ext uri="{FF2B5EF4-FFF2-40B4-BE49-F238E27FC236}">
                <a16:creationId xmlns:a16="http://schemas.microsoft.com/office/drawing/2014/main" id="{6A996030-6711-415C-A5EA-FC71098CBA33}"/>
              </a:ext>
            </a:extLst>
          </p:cNvPr>
          <p:cNvSpPr txBox="1"/>
          <p:nvPr/>
        </p:nvSpPr>
        <p:spPr>
          <a:xfrm>
            <a:off x="2825076" y="6296318"/>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a:t>
            </a:r>
            <a:r>
              <a:rPr kumimoji="1" lang="en-US" altLang="ja-JP" sz="800" dirty="0">
                <a:latin typeface="Meiryo UI" panose="020B0604030504040204" pitchFamily="50" charset="-128"/>
                <a:ea typeface="Meiryo UI" panose="020B0604030504040204" pitchFamily="50" charset="-128"/>
              </a:rPr>
              <a:t> &lt; 0.0001*</a:t>
            </a:r>
            <a:endParaRPr kumimoji="1" lang="ja-JP" altLang="en-US" sz="800" dirty="0">
              <a:latin typeface="Meiryo UI" panose="020B0604030504040204" pitchFamily="50" charset="-128"/>
              <a:ea typeface="Meiryo UI" panose="020B0604030504040204" pitchFamily="50" charset="-128"/>
            </a:endParaRPr>
          </a:p>
        </p:txBody>
      </p:sp>
      <p:sp>
        <p:nvSpPr>
          <p:cNvPr id="435" name="テキスト ボックス 434">
            <a:extLst>
              <a:ext uri="{FF2B5EF4-FFF2-40B4-BE49-F238E27FC236}">
                <a16:creationId xmlns:a16="http://schemas.microsoft.com/office/drawing/2014/main" id="{D3D095EB-F276-4829-8ED7-1B04344649B9}"/>
              </a:ext>
            </a:extLst>
          </p:cNvPr>
          <p:cNvSpPr txBox="1"/>
          <p:nvPr/>
        </p:nvSpPr>
        <p:spPr>
          <a:xfrm>
            <a:off x="5075147" y="6296318"/>
            <a:ext cx="817853" cy="215444"/>
          </a:xfrm>
          <a:prstGeom prst="rect">
            <a:avLst/>
          </a:prstGeom>
          <a:noFill/>
        </p:spPr>
        <p:txBody>
          <a:bodyPr wrap="none" rtlCol="0">
            <a:spAutoFit/>
          </a:bodyPr>
          <a:lstStyle/>
          <a:p>
            <a:r>
              <a:rPr kumimoji="1" lang="en-US" altLang="ja-JP" sz="800" i="1" dirty="0">
                <a:latin typeface="Meiryo UI" panose="020B0604030504040204" pitchFamily="50" charset="-128"/>
                <a:ea typeface="Meiryo UI" panose="020B0604030504040204" pitchFamily="50" charset="-128"/>
              </a:rPr>
              <a:t>P </a:t>
            </a:r>
            <a:r>
              <a:rPr kumimoji="1" lang="en-US" altLang="ja-JP" sz="800" dirty="0">
                <a:latin typeface="Meiryo UI" panose="020B0604030504040204" pitchFamily="50" charset="-128"/>
                <a:ea typeface="Meiryo UI" panose="020B0604030504040204" pitchFamily="50" charset="-128"/>
              </a:rPr>
              <a:t>= 0.0010*</a:t>
            </a:r>
            <a:endParaRPr kumimoji="1" lang="ja-JP" altLang="en-US" sz="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416824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2638</TotalTime>
  <Words>1819</Words>
  <Application>Microsoft Office PowerPoint</Application>
  <PresentationFormat>画面に合わせる (4:3)</PresentationFormat>
  <Paragraphs>972</Paragraphs>
  <Slides>4</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vt:i4>
      </vt:variant>
    </vt:vector>
  </HeadingPairs>
  <TitlesOfParts>
    <vt:vector size="9" baseType="lpstr">
      <vt:lpstr>Meiryo UI</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H.Hayabuchi</dc:creator>
  <cp:lastModifiedBy>早渕仁美</cp:lastModifiedBy>
  <cp:revision>158</cp:revision>
  <cp:lastPrinted>2019-12-06T00:24:05Z</cp:lastPrinted>
  <dcterms:created xsi:type="dcterms:W3CDTF">2019-05-21T02:50:12Z</dcterms:created>
  <dcterms:modified xsi:type="dcterms:W3CDTF">2020-01-27T05:32:53Z</dcterms:modified>
</cp:coreProperties>
</file>