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9316" autoAdjust="0"/>
  </p:normalViewPr>
  <p:slideViewPr>
    <p:cSldViewPr>
      <p:cViewPr varScale="1">
        <p:scale>
          <a:sx n="114" d="100"/>
          <a:sy n="114" d="100"/>
        </p:scale>
        <p:origin x="1024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88A77-B4F1-40BE-996D-E696F7C05136}" type="datetimeFigureOut">
              <a:rPr lang="en-US" smtClean="0"/>
              <a:t>8/4/20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F13F9-881C-45BB-B860-BE00F6F0C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378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88A77-B4F1-40BE-996D-E696F7C05136}" type="datetimeFigureOut">
              <a:rPr lang="en-US" smtClean="0"/>
              <a:t>8/4/20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F13F9-881C-45BB-B860-BE00F6F0C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81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88A77-B4F1-40BE-996D-E696F7C05136}" type="datetimeFigureOut">
              <a:rPr lang="en-US" smtClean="0"/>
              <a:t>8/4/20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F13F9-881C-45BB-B860-BE00F6F0C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869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88A77-B4F1-40BE-996D-E696F7C05136}" type="datetimeFigureOut">
              <a:rPr lang="en-US" smtClean="0"/>
              <a:t>8/4/20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F13F9-881C-45BB-B860-BE00F6F0C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09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88A77-B4F1-40BE-996D-E696F7C05136}" type="datetimeFigureOut">
              <a:rPr lang="en-US" smtClean="0"/>
              <a:t>8/4/20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F13F9-881C-45BB-B860-BE00F6F0C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756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88A77-B4F1-40BE-996D-E696F7C05136}" type="datetimeFigureOut">
              <a:rPr lang="en-US" smtClean="0"/>
              <a:t>8/4/20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F13F9-881C-45BB-B860-BE00F6F0C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330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88A77-B4F1-40BE-996D-E696F7C05136}" type="datetimeFigureOut">
              <a:rPr lang="en-US" smtClean="0"/>
              <a:t>8/4/20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F13F9-881C-45BB-B860-BE00F6F0C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749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88A77-B4F1-40BE-996D-E696F7C05136}" type="datetimeFigureOut">
              <a:rPr lang="en-US" smtClean="0"/>
              <a:t>8/4/20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F13F9-881C-45BB-B860-BE00F6F0C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690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88A77-B4F1-40BE-996D-E696F7C05136}" type="datetimeFigureOut">
              <a:rPr lang="en-US" smtClean="0"/>
              <a:t>8/4/20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F13F9-881C-45BB-B860-BE00F6F0C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307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88A77-B4F1-40BE-996D-E696F7C05136}" type="datetimeFigureOut">
              <a:rPr lang="en-US" smtClean="0"/>
              <a:t>8/4/20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F13F9-881C-45BB-B860-BE00F6F0C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843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88A77-B4F1-40BE-996D-E696F7C05136}" type="datetimeFigureOut">
              <a:rPr lang="en-US" smtClean="0"/>
              <a:t>8/4/20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F13F9-881C-45BB-B860-BE00F6F0C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868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88A77-B4F1-40BE-996D-E696F7C05136}" type="datetimeFigureOut">
              <a:rPr lang="en-US" smtClean="0"/>
              <a:t>8/4/20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F13F9-881C-45BB-B860-BE00F6F0C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48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19" t="50000" r="19190" b="22796"/>
          <a:stretch/>
        </p:blipFill>
        <p:spPr>
          <a:xfrm>
            <a:off x="5705093" y="5384544"/>
            <a:ext cx="1397626" cy="1168075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71" t="48513" r="19350" b="22956"/>
          <a:stretch/>
        </p:blipFill>
        <p:spPr>
          <a:xfrm>
            <a:off x="3869511" y="5370477"/>
            <a:ext cx="1404978" cy="1182142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20" t="48265" r="18392" b="22507"/>
          <a:stretch/>
        </p:blipFill>
        <p:spPr>
          <a:xfrm>
            <a:off x="7586384" y="3657565"/>
            <a:ext cx="1379988" cy="1243383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36" t="50000" r="19988" b="25000"/>
          <a:stretch/>
        </p:blipFill>
        <p:spPr>
          <a:xfrm>
            <a:off x="3901142" y="3745781"/>
            <a:ext cx="1345322" cy="1079002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93" t="46825" r="19269" b="22182"/>
          <a:stretch/>
        </p:blipFill>
        <p:spPr>
          <a:xfrm>
            <a:off x="2043020" y="3692831"/>
            <a:ext cx="1400942" cy="127776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71" t="48204" r="19669" b="22693"/>
          <a:stretch/>
        </p:blipFill>
        <p:spPr>
          <a:xfrm>
            <a:off x="228600" y="3724369"/>
            <a:ext cx="1416244" cy="121469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13" t="47281" r="19988" b="22392"/>
          <a:stretch/>
        </p:blipFill>
        <p:spPr>
          <a:xfrm>
            <a:off x="7471276" y="1905000"/>
            <a:ext cx="1564998" cy="13895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13" t="48014" r="17814" b="22368"/>
          <a:stretch/>
        </p:blipFill>
        <p:spPr>
          <a:xfrm>
            <a:off x="5601599" y="2028671"/>
            <a:ext cx="1604614" cy="1312249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71" t="47342" r="18392" b="22172"/>
          <a:stretch/>
        </p:blipFill>
        <p:spPr>
          <a:xfrm>
            <a:off x="252845" y="5341033"/>
            <a:ext cx="1404007" cy="1255096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72" t="47293" r="19495" b="23293"/>
          <a:stretch/>
        </p:blipFill>
        <p:spPr>
          <a:xfrm>
            <a:off x="2090251" y="5320479"/>
            <a:ext cx="1341077" cy="1268617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71" t="47362" r="17434" b="22610"/>
          <a:stretch/>
        </p:blipFill>
        <p:spPr>
          <a:xfrm>
            <a:off x="5678434" y="3605742"/>
            <a:ext cx="1563045" cy="135113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9" t="36729" r="27332" b="26594"/>
          <a:stretch/>
        </p:blipFill>
        <p:spPr>
          <a:xfrm>
            <a:off x="3919578" y="2093134"/>
            <a:ext cx="1295400" cy="126218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80" t="36208" r="24618" b="26364"/>
          <a:stretch/>
        </p:blipFill>
        <p:spPr>
          <a:xfrm>
            <a:off x="228600" y="2057400"/>
            <a:ext cx="1472963" cy="129728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66539" y="2871027"/>
            <a:ext cx="4572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dirty="0">
                <a:latin typeface="Arial" panose="020B0604020202020204" pitchFamily="34" charset="0"/>
                <a:cs typeface="Arial" panose="020B0604020202020204" pitchFamily="34" charset="0"/>
              </a:rPr>
              <a:t>L+R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86" t="48106" r="20311" b="20796"/>
          <a:stretch/>
        </p:blipFill>
        <p:spPr>
          <a:xfrm>
            <a:off x="1897272" y="2043155"/>
            <a:ext cx="1722544" cy="1358450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71" t="47371" r="18233" b="21222"/>
          <a:stretch/>
        </p:blipFill>
        <p:spPr>
          <a:xfrm>
            <a:off x="7492752" y="5320479"/>
            <a:ext cx="1524000" cy="141311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87" t="29196" r="8604" b="24914"/>
          <a:stretch/>
        </p:blipFill>
        <p:spPr>
          <a:xfrm>
            <a:off x="7300002" y="118696"/>
            <a:ext cx="1843998" cy="14313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33" t="23266" r="6446" b="21354"/>
          <a:stretch/>
        </p:blipFill>
        <p:spPr>
          <a:xfrm>
            <a:off x="5450504" y="304800"/>
            <a:ext cx="1906805" cy="12009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64" t="20807" r="49834" b="16863"/>
          <a:stretch/>
        </p:blipFill>
        <p:spPr>
          <a:xfrm>
            <a:off x="3810000" y="134138"/>
            <a:ext cx="1676400" cy="16184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81" t="31478" r="24778" b="21234"/>
          <a:stretch/>
        </p:blipFill>
        <p:spPr>
          <a:xfrm>
            <a:off x="2133600" y="134138"/>
            <a:ext cx="1219783" cy="15177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68" t="37057" r="8158" b="18545"/>
          <a:stretch/>
        </p:blipFill>
        <p:spPr>
          <a:xfrm>
            <a:off x="0" y="304800"/>
            <a:ext cx="1863894" cy="133066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371600" y="1389863"/>
            <a:ext cx="381000" cy="1341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97123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EG14_1</a:t>
                      </a:r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EG15_1</a:t>
                      </a: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00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EG16_1</a:t>
                      </a: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n-US" sz="10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≈ ◙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EG17_1</a:t>
                      </a:r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EG18_1</a:t>
                      </a: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</a:t>
                      </a:r>
                      <a:endParaRPr lang="en-US" sz="80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EG20_1</a:t>
                      </a: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EG21_1</a:t>
                      </a: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EG22_1</a:t>
                      </a: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EG25_1</a:t>
                      </a: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EG26_1</a:t>
                      </a:r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EG28_1</a:t>
                      </a: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EG29_1</a:t>
                      </a:r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EG36_1</a:t>
                      </a: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EG37_1</a:t>
                      </a: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EG38_1</a:t>
                      </a: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EG40_1</a:t>
                      </a: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EG41-1</a:t>
                      </a:r>
                    </a:p>
                    <a:p>
                      <a:pPr algn="ctr"/>
                      <a:endParaRPr lang="en-US" sz="10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EG42_1</a:t>
                      </a: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EG46_1</a:t>
                      </a: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EG47_1</a:t>
                      </a:r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n-US" sz="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2377544" y="1371601"/>
            <a:ext cx="594256" cy="1986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296261" y="1303043"/>
            <a:ext cx="45720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763000" y="1143000"/>
            <a:ext cx="1524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 Narrow" panose="020B0606020202030204" pitchFamily="34" charset="0"/>
                <a:cs typeface="Arial" panose="020B0604020202020204" pitchFamily="34" charset="0"/>
              </a:rPr>
              <a:t>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890172" y="1262189"/>
            <a:ext cx="1524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 Narrow" panose="020B0606020202030204" pitchFamily="34" charset="0"/>
                <a:cs typeface="Arial" panose="020B0604020202020204" pitchFamily="34" charset="0"/>
              </a:rPr>
              <a:t>R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371600" y="1331777"/>
            <a:ext cx="228600" cy="1093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524000" y="1161188"/>
            <a:ext cx="1524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 Narrow" panose="020B0606020202030204" pitchFamily="34" charset="0"/>
                <a:cs typeface="Arial" panose="020B0604020202020204" pitchFamily="34" charset="0"/>
              </a:rPr>
              <a:t>L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560663" y="1331777"/>
            <a:ext cx="228600" cy="1093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682344" y="1143000"/>
            <a:ext cx="1524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 Narrow" panose="020B0606020202030204" pitchFamily="34" charset="0"/>
                <a:cs typeface="Arial" panose="020B0604020202020204" pitchFamily="34" charset="0"/>
              </a:rPr>
              <a:t>R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991100" y="1599063"/>
            <a:ext cx="114300" cy="85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5008233" y="1481579"/>
            <a:ext cx="15240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" dirty="0">
                <a:latin typeface="Arial Narrow" panose="020B0606020202030204" pitchFamily="34" charset="0"/>
                <a:cs typeface="Arial" panose="020B0604020202020204" pitchFamily="34" charset="0"/>
              </a:rPr>
              <a:t>L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343400" y="3086651"/>
            <a:ext cx="304800" cy="851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4572000" y="2871027"/>
            <a:ext cx="1524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 Narrow" panose="020B0606020202030204" pitchFamily="34" charset="0"/>
                <a:cs typeface="Arial" panose="020B0604020202020204" pitchFamily="34" charset="0"/>
              </a:rPr>
              <a:t>L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69471" y="4419600"/>
            <a:ext cx="1524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Arial Narrow" panose="020B0606020202030204" pitchFamily="34" charset="0"/>
                <a:cs typeface="Arial" panose="020B0604020202020204" pitchFamily="34" charset="0"/>
              </a:rPr>
              <a:t>R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926947" y="6108593"/>
            <a:ext cx="1524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bg1">
                    <a:lumMod val="6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R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21871" y="6208622"/>
            <a:ext cx="1524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Arial Narrow" panose="020B0606020202030204" pitchFamily="34" charset="0"/>
                <a:cs typeface="Arial" panose="020B0604020202020204" pitchFamily="34" charset="0"/>
              </a:rPr>
              <a:t>R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421403" y="6048345"/>
            <a:ext cx="1524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Arial Narrow" panose="020B0606020202030204" pitchFamily="34" charset="0"/>
                <a:cs typeface="Arial" panose="020B0604020202020204" pitchFamily="34" charset="0"/>
              </a:rPr>
              <a:t>R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445877" y="6172200"/>
            <a:ext cx="1524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Arial Narrow" panose="020B0606020202030204" pitchFamily="34" charset="0"/>
                <a:cs typeface="Arial" panose="020B0604020202020204" pitchFamily="34" charset="0"/>
              </a:rPr>
              <a:t>L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572000" y="6172200"/>
            <a:ext cx="1524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Arial Narrow" panose="020B0606020202030204" pitchFamily="34" charset="0"/>
                <a:cs typeface="Arial" panose="020B0604020202020204" pitchFamily="34" charset="0"/>
              </a:rPr>
              <a:t>L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572000" y="6048344"/>
            <a:ext cx="1524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bg1">
                    <a:lumMod val="6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L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403906" y="4604540"/>
            <a:ext cx="4572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dirty="0">
                <a:latin typeface="Arial" panose="020B0604020202020204" pitchFamily="34" charset="0"/>
                <a:cs typeface="Arial" panose="020B0604020202020204" pitchFamily="34" charset="0"/>
              </a:rPr>
              <a:t>L+R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418436" y="762000"/>
            <a:ext cx="459528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50" dirty="0">
                <a:latin typeface="Arial Narrow" panose="020B0606020202030204" pitchFamily="34" charset="0"/>
              </a:rPr>
              <a:t>1</a:t>
            </a:r>
            <a:r>
              <a:rPr lang="en-US" sz="650" baseline="30000" dirty="0">
                <a:latin typeface="Arial Narrow" panose="020B0606020202030204" pitchFamily="34" charset="0"/>
              </a:rPr>
              <a:t>st</a:t>
            </a:r>
            <a:endParaRPr lang="en-US" sz="650" dirty="0">
              <a:latin typeface="Arial Narrow" panose="020B060602020203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248400" y="892989"/>
            <a:ext cx="459528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50" dirty="0">
                <a:latin typeface="Arial Narrow" panose="020B0606020202030204" pitchFamily="34" charset="0"/>
              </a:rPr>
              <a:t>1</a:t>
            </a:r>
            <a:r>
              <a:rPr lang="en-US" sz="650" baseline="30000" dirty="0">
                <a:latin typeface="Arial Narrow" panose="020B0606020202030204" pitchFamily="34" charset="0"/>
              </a:rPr>
              <a:t>st</a:t>
            </a:r>
            <a:endParaRPr lang="en-US" sz="650" dirty="0">
              <a:latin typeface="Arial Narrow" panose="020B060602020203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074872" y="188640"/>
            <a:ext cx="459528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50" dirty="0">
                <a:latin typeface="Arial Narrow" panose="020B0606020202030204" pitchFamily="34" charset="0"/>
              </a:rPr>
              <a:t>1</a:t>
            </a:r>
            <a:r>
              <a:rPr lang="en-US" sz="650" baseline="30000" dirty="0">
                <a:latin typeface="Arial Narrow" panose="020B0606020202030204" pitchFamily="34" charset="0"/>
              </a:rPr>
              <a:t>st</a:t>
            </a:r>
            <a:endParaRPr lang="en-US" sz="650" dirty="0">
              <a:latin typeface="Arial Narrow" panose="020B060602020203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35872" y="2169840"/>
            <a:ext cx="459528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50" dirty="0">
                <a:latin typeface="Arial Narrow" panose="020B0606020202030204" pitchFamily="34" charset="0"/>
              </a:rPr>
              <a:t>1</a:t>
            </a:r>
            <a:r>
              <a:rPr lang="en-US" sz="650" baseline="30000" dirty="0">
                <a:latin typeface="Arial Narrow" panose="020B0606020202030204" pitchFamily="34" charset="0"/>
              </a:rPr>
              <a:t>st</a:t>
            </a:r>
            <a:endParaRPr lang="en-US" sz="650" dirty="0">
              <a:latin typeface="Arial Narrow" panose="020B060602020203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559499" y="2163257"/>
            <a:ext cx="459528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50" dirty="0">
                <a:latin typeface="Arial Narrow" panose="020B0606020202030204" pitchFamily="34" charset="0"/>
              </a:rPr>
              <a:t>1</a:t>
            </a:r>
            <a:r>
              <a:rPr lang="en-US" sz="650" baseline="30000" dirty="0">
                <a:latin typeface="Arial Narrow" panose="020B0606020202030204" pitchFamily="34" charset="0"/>
              </a:rPr>
              <a:t>st</a:t>
            </a:r>
            <a:endParaRPr lang="en-US" sz="650" dirty="0">
              <a:latin typeface="Arial Narrow" panose="020B060602020203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445877" y="2163257"/>
            <a:ext cx="45952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50" dirty="0">
                <a:latin typeface="Arial Narrow" panose="020B0606020202030204" pitchFamily="34" charset="0"/>
              </a:rPr>
              <a:t>1</a:t>
            </a:r>
            <a:r>
              <a:rPr lang="en-US" sz="650" baseline="30000" dirty="0">
                <a:latin typeface="Arial Narrow" panose="020B0606020202030204" pitchFamily="34" charset="0"/>
              </a:rPr>
              <a:t>st</a:t>
            </a:r>
          </a:p>
          <a:p>
            <a:endParaRPr lang="en-US" sz="650" dirty="0">
              <a:latin typeface="Arial Narrow" panose="020B060602020203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077200" y="2046362"/>
            <a:ext cx="459528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50" dirty="0">
                <a:latin typeface="Arial Narrow" panose="020B0606020202030204" pitchFamily="34" charset="0"/>
              </a:rPr>
              <a:t>  ? 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644654" y="3770040"/>
            <a:ext cx="459528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50" dirty="0">
                <a:latin typeface="Arial Narrow" panose="020B0606020202030204" pitchFamily="34" charset="0"/>
              </a:rPr>
              <a:t>1</a:t>
            </a:r>
            <a:r>
              <a:rPr lang="en-US" sz="650" baseline="30000" dirty="0">
                <a:latin typeface="Arial Narrow" panose="020B0606020202030204" pitchFamily="34" charset="0"/>
              </a:rPr>
              <a:t>st</a:t>
            </a:r>
            <a:endParaRPr lang="en-US" sz="650" dirty="0">
              <a:latin typeface="Arial Narrow" panose="020B060602020203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324600" y="3672644"/>
            <a:ext cx="459528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50" dirty="0">
                <a:latin typeface="Arial Narrow" panose="020B0606020202030204" pitchFamily="34" charset="0"/>
              </a:rPr>
              <a:t>2</a:t>
            </a:r>
            <a:r>
              <a:rPr lang="en-US" sz="650" baseline="30000" dirty="0">
                <a:latin typeface="Arial Narrow" panose="020B0606020202030204" pitchFamily="34" charset="0"/>
              </a:rPr>
              <a:t>nd</a:t>
            </a:r>
            <a:endParaRPr lang="en-US" sz="650" dirty="0">
              <a:latin typeface="Arial Narrow" panose="020B060602020203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077200" y="3693840"/>
            <a:ext cx="459528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50" dirty="0">
                <a:latin typeface="Arial Narrow" panose="020B0606020202030204" pitchFamily="34" charset="0"/>
              </a:rPr>
              <a:t>1</a:t>
            </a:r>
            <a:r>
              <a:rPr lang="en-US" sz="650" baseline="30000" dirty="0">
                <a:latin typeface="Arial Narrow" panose="020B0606020202030204" pitchFamily="34" charset="0"/>
              </a:rPr>
              <a:t>st</a:t>
            </a:r>
            <a:endParaRPr lang="en-US" sz="650" dirty="0">
              <a:latin typeface="Arial Narrow" panose="020B060602020203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35872" y="5384544"/>
            <a:ext cx="459528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50" dirty="0">
                <a:latin typeface="Arial Narrow" panose="020B0606020202030204" pitchFamily="34" charset="0"/>
              </a:rPr>
              <a:t>1</a:t>
            </a:r>
            <a:r>
              <a:rPr lang="en-US" sz="650" baseline="30000" dirty="0">
                <a:latin typeface="Arial Narrow" panose="020B0606020202030204" pitchFamily="34" charset="0"/>
              </a:rPr>
              <a:t>st</a:t>
            </a:r>
            <a:endParaRPr lang="en-US" sz="650" dirty="0">
              <a:latin typeface="Arial Narrow" panose="020B060602020203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644654" y="5404566"/>
            <a:ext cx="459528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50" dirty="0">
                <a:latin typeface="Arial Narrow" panose="020B0606020202030204" pitchFamily="34" charset="0"/>
              </a:rPr>
              <a:t>1</a:t>
            </a:r>
            <a:r>
              <a:rPr lang="en-US" sz="650" baseline="30000" dirty="0">
                <a:latin typeface="Arial Narrow" panose="020B0606020202030204" pitchFamily="34" charset="0"/>
              </a:rPr>
              <a:t>st</a:t>
            </a:r>
            <a:endParaRPr lang="en-US" sz="650" dirty="0">
              <a:latin typeface="Arial Narrow" panose="020B060602020203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445877" y="5414676"/>
            <a:ext cx="459528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50" dirty="0">
                <a:latin typeface="Arial Narrow" panose="020B0606020202030204" pitchFamily="34" charset="0"/>
              </a:rPr>
              <a:t>1</a:t>
            </a:r>
            <a:r>
              <a:rPr lang="en-US" sz="650" baseline="30000" dirty="0">
                <a:latin typeface="Arial Narrow" panose="020B0606020202030204" pitchFamily="34" charset="0"/>
              </a:rPr>
              <a:t>st</a:t>
            </a:r>
            <a:endParaRPr lang="en-US" sz="650" dirty="0">
              <a:latin typeface="Arial Narrow" panose="020B060602020203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8077200" y="5370477"/>
            <a:ext cx="459528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50" dirty="0">
                <a:latin typeface="Arial Narrow" panose="020B0606020202030204" pitchFamily="34" charset="0"/>
              </a:rPr>
              <a:t>1</a:t>
            </a:r>
            <a:r>
              <a:rPr lang="en-US" sz="650" baseline="30000" dirty="0">
                <a:latin typeface="Arial Narrow" panose="020B0606020202030204" pitchFamily="34" charset="0"/>
              </a:rPr>
              <a:t>st</a:t>
            </a:r>
            <a:endParaRPr lang="en-US" sz="650" dirty="0">
              <a:latin typeface="Arial Narrow" panose="020B060602020203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112472" y="188640"/>
            <a:ext cx="45952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dirty="0">
                <a:latin typeface="Arial Narrow" panose="020B0606020202030204" pitchFamily="34" charset="0"/>
              </a:rPr>
              <a:t>  ? 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837469" y="188639"/>
            <a:ext cx="377509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dirty="0">
                <a:latin typeface="Arial Narrow" panose="020B0606020202030204" pitchFamily="34" charset="0"/>
              </a:rPr>
              <a:t>? 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2590800" y="228600"/>
            <a:ext cx="45952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dirty="0">
                <a:latin typeface="Arial Narrow" panose="020B0606020202030204" pitchFamily="34" charset="0"/>
              </a:rPr>
              <a:t>  ? 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5791200" y="304800"/>
            <a:ext cx="45952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dirty="0">
                <a:latin typeface="Arial Narrow" panose="020B0606020202030204" pitchFamily="34" charset="0"/>
              </a:rPr>
              <a:t>? 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705600" y="304800"/>
            <a:ext cx="45952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dirty="0">
                <a:latin typeface="Arial Narrow" panose="020B0606020202030204" pitchFamily="34" charset="0"/>
              </a:rPr>
              <a:t>    ?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727625-3F23-3E49-AB37-56B201A60D74}"/>
              </a:ext>
            </a:extLst>
          </p:cNvPr>
          <p:cNvSpPr txBox="1"/>
          <p:nvPr/>
        </p:nvSpPr>
        <p:spPr>
          <a:xfrm>
            <a:off x="3775913" y="3497001"/>
            <a:ext cx="1640504" cy="13957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637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4775</TotalTime>
  <Words>72</Words>
  <Application>Microsoft Macintosh PowerPoint</Application>
  <PresentationFormat>On-screen Show (4:3)</PresentationFormat>
  <Paragraphs>201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Calibri</vt:lpstr>
      <vt:lpstr>Times New Roman</vt:lpstr>
      <vt:lpstr>Office Theme</vt:lpstr>
      <vt:lpstr>PowerPoint Presentation</vt:lpstr>
    </vt:vector>
  </TitlesOfParts>
  <Company>UCSF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Slavotinek, Anne</dc:creator>
  <cp:lastModifiedBy>Slavotinek, Anne</cp:lastModifiedBy>
  <cp:revision>46</cp:revision>
  <cp:lastPrinted>2018-02-27T22:50:39Z</cp:lastPrinted>
  <dcterms:created xsi:type="dcterms:W3CDTF">2017-05-24T21:03:03Z</dcterms:created>
  <dcterms:modified xsi:type="dcterms:W3CDTF">2020-08-04T18:21:28Z</dcterms:modified>
</cp:coreProperties>
</file>