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8" r:id="rId3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류 혜영" initials="류혜" lastIdx="15" clrIdx="0">
    <p:extLst>
      <p:ext uri="{19B8F6BF-5375-455C-9EA6-DF929625EA0E}">
        <p15:presenceInfo xmlns:p15="http://schemas.microsoft.com/office/powerpoint/2012/main" userId="34415546499de02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25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043F-CB85-4753-BBA0-0E9D990B0D04}" type="datetimeFigureOut">
              <a:rPr lang="ko-KR" altLang="en-US" smtClean="0"/>
              <a:t>2020-12-15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557-709C-4F40-9A21-F950E9C6B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6659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043F-CB85-4753-BBA0-0E9D990B0D04}" type="datetimeFigureOut">
              <a:rPr lang="ko-KR" altLang="en-US" smtClean="0"/>
              <a:t>2020-12-15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557-709C-4F40-9A21-F950E9C6B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8412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043F-CB85-4753-BBA0-0E9D990B0D04}" type="datetimeFigureOut">
              <a:rPr lang="ko-KR" altLang="en-US" smtClean="0"/>
              <a:t>2020-12-15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557-709C-4F40-9A21-F950E9C6B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4109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043F-CB85-4753-BBA0-0E9D990B0D04}" type="datetimeFigureOut">
              <a:rPr lang="ko-KR" altLang="en-US" smtClean="0"/>
              <a:t>2020-12-15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557-709C-4F40-9A21-F950E9C6B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884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043F-CB85-4753-BBA0-0E9D990B0D04}" type="datetimeFigureOut">
              <a:rPr lang="ko-KR" altLang="en-US" smtClean="0"/>
              <a:t>2020-12-15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557-709C-4F40-9A21-F950E9C6B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3222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043F-CB85-4753-BBA0-0E9D990B0D04}" type="datetimeFigureOut">
              <a:rPr lang="ko-KR" altLang="en-US" smtClean="0"/>
              <a:t>2020-12-15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557-709C-4F40-9A21-F950E9C6B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9075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043F-CB85-4753-BBA0-0E9D990B0D04}" type="datetimeFigureOut">
              <a:rPr lang="ko-KR" altLang="en-US" smtClean="0"/>
              <a:t>2020-12-15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557-709C-4F40-9A21-F950E9C6B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3809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043F-CB85-4753-BBA0-0E9D990B0D04}" type="datetimeFigureOut">
              <a:rPr lang="ko-KR" altLang="en-US" smtClean="0"/>
              <a:t>2020-12-15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557-709C-4F40-9A21-F950E9C6B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4980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043F-CB85-4753-BBA0-0E9D990B0D04}" type="datetimeFigureOut">
              <a:rPr lang="ko-KR" altLang="en-US" smtClean="0"/>
              <a:t>2020-12-15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557-709C-4F40-9A21-F950E9C6B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0003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043F-CB85-4753-BBA0-0E9D990B0D04}" type="datetimeFigureOut">
              <a:rPr lang="ko-KR" altLang="en-US" smtClean="0"/>
              <a:t>2020-12-15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557-709C-4F40-9A21-F950E9C6B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826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043F-CB85-4753-BBA0-0E9D990B0D04}" type="datetimeFigureOut">
              <a:rPr lang="ko-KR" altLang="en-US" smtClean="0"/>
              <a:t>2020-12-15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557-709C-4F40-9A21-F950E9C6B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8287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F043F-CB85-4753-BBA0-0E9D990B0D04}" type="datetimeFigureOut">
              <a:rPr lang="ko-KR" altLang="en-US" smtClean="0"/>
              <a:t>2020-12-15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2D557-709C-4F40-9A21-F950E9C6B0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7588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7378555"/>
            <a:ext cx="687369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ko-KR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S1. Knockdown of GSK3B impairs </a:t>
            </a:r>
            <a:r>
              <a:rPr lang="en-US" altLang="ko-KR" sz="1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autophagosome</a:t>
            </a:r>
            <a:r>
              <a:rPr lang="en-US" altLang="ko-KR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maturation. (a) Analysis of autophagy flux by mRFP-GFP-MAP1LC3B puncta assay in HCN cells transfected with control (</a:t>
            </a:r>
            <a:r>
              <a:rPr lang="en-US" altLang="ko-KR" sz="1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siCon</a:t>
            </a:r>
            <a:r>
              <a:rPr lang="en-US" altLang="ko-KR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or GSK3B-targeting (siGSK3B) siRNA after insulin withdrawal for 24 h. BafA</a:t>
            </a:r>
            <a:r>
              <a:rPr lang="en-US" altLang="ko-KR" sz="12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 </a:t>
            </a:r>
            <a:r>
              <a:rPr lang="en-US" altLang="ko-KR" sz="1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ko-KR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was added 2 h before analysis. Scale bar, 10 </a:t>
            </a:r>
            <a:r>
              <a:rPr lang="en-US" altLang="ko-KR" sz="1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en-US" altLang="ko-KR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images were taken using an LSM780 confocal microscope (Carl Zeiss). (b) Graph, quantification of the puncta from 3 experiments (</a:t>
            </a:r>
            <a:r>
              <a:rPr lang="en-US" altLang="ko-KR" sz="1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ko-KR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10 cells). **</a:t>
            </a:r>
            <a:r>
              <a:rPr lang="en-US" altLang="ko-KR" sz="1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 0.01.</a:t>
            </a:r>
            <a:endParaRPr lang="ko-KR" altLang="ko-K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88" y="671137"/>
            <a:ext cx="6546002" cy="29387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22" y="327354"/>
            <a:ext cx="32427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47" y="3624409"/>
            <a:ext cx="30168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5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299" y="3947574"/>
            <a:ext cx="2600000" cy="34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334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022" y="327354"/>
            <a:ext cx="32427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347" y="3624409"/>
            <a:ext cx="30168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5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75" y="3744405"/>
            <a:ext cx="5798997" cy="1512090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7749" y="5269840"/>
            <a:ext cx="1516883" cy="181351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126" y="5266422"/>
            <a:ext cx="1530367" cy="1827002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0" y="7378555"/>
            <a:ext cx="687369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</a:t>
            </a:r>
            <a:r>
              <a:rPr lang="en-US" altLang="ko-KR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Characterization of ULK1 S405 and S415 </a:t>
            </a:r>
            <a:r>
              <a:rPr lang="en-US" altLang="ko-K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phospho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-specific antibodies. (a) Western blotting analysis of phosphorylation of endogenous ULK1 at S405 and S415 in HCN cells after insulin withdrawal for 6 h. </a:t>
            </a:r>
            <a:r>
              <a:rPr lang="en-US" altLang="ko-K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Preincubation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antibodies with the immunogenic peptides (1 </a:t>
            </a:r>
            <a:r>
              <a:rPr lang="en-US" altLang="ko-K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/ml) blocked detection of phosphorylated ULK1. (b) Immunocytochemistry analysis of phosphorylation of endogenous ULK1 at S405 and S415 in HCN cells after insulin withdrawal for 6 h. Scale bar, 10 </a:t>
            </a:r>
            <a:r>
              <a:rPr lang="en-US" altLang="ko-K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345" y="512973"/>
            <a:ext cx="1954671" cy="3055528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7650" y="513298"/>
            <a:ext cx="1939549" cy="305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893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42634</TotalTime>
  <Words>188</Words>
  <Application>Microsoft Office PowerPoint</Application>
  <PresentationFormat>A4 용지(210x297mm)</PresentationFormat>
  <Paragraphs>6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류 혜영</dc:creator>
  <cp:lastModifiedBy>Seong-Woon Yu</cp:lastModifiedBy>
  <cp:revision>175</cp:revision>
  <dcterms:created xsi:type="dcterms:W3CDTF">2019-02-26T19:17:24Z</dcterms:created>
  <dcterms:modified xsi:type="dcterms:W3CDTF">2020-12-15T06:38:21Z</dcterms:modified>
</cp:coreProperties>
</file>