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916941437007874E-2"/>
          <c:y val="2.0516973597118151E-2"/>
          <c:w val="0.94583058562992128"/>
          <c:h val="0.898611996018414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C. crux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73-4275-BA54-E79594D1614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P. hydr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4.5999999999999996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73-4275-BA54-E79594D1614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B.plum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73-4275-BA54-E79594D1614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Mixed myx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773-4275-BA54-E79594D161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0268024"/>
        <c:axId val="310275896"/>
      </c:barChart>
      <c:catAx>
        <c:axId val="3102680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10275896"/>
        <c:crosses val="autoZero"/>
        <c:auto val="1"/>
        <c:lblAlgn val="ctr"/>
        <c:lblOffset val="100"/>
        <c:noMultiLvlLbl val="0"/>
      </c:catAx>
      <c:valAx>
        <c:axId val="3102758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0268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C. crux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36-48A2-B321-45DC7ADD80B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P. hydr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36-48A2-B321-45DC7ADD80B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B.plum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36-48A2-B321-45DC7ADD80B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Mixed myx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D36-48A2-B321-45DC7ADD80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0268024"/>
        <c:axId val="310275896"/>
      </c:barChart>
      <c:catAx>
        <c:axId val="3102680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10275896"/>
        <c:crosses val="autoZero"/>
        <c:auto val="1"/>
        <c:lblAlgn val="ctr"/>
        <c:lblOffset val="100"/>
        <c:noMultiLvlLbl val="0"/>
      </c:catAx>
      <c:valAx>
        <c:axId val="3102758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10268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A5D06-257F-4F35-AD5C-5EE6C386ED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7832DE-18F5-4DC1-8218-AE17C4DAC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53653-CA9E-4FDD-A16B-D732F4650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7E5C1-4588-4F30-9387-33203A735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9A61F-4F13-4D9E-9BDB-6F56CAB3A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573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14DD3-03F0-4B25-9049-EB95F4917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A2ABA3-6DDA-4F39-BD24-5D582A193D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9F44F-CC36-480F-9F68-DE057F677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81CBB-5794-440E-9E80-DD8E90262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1ED72-B313-4E07-AD0F-3F8F22B0A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3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ADA56B-DC5F-4D16-95F0-4BA6789993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A09C3B-8593-4605-9D12-D2149D36C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DD0F5-776B-44AD-913A-6F3272D4BA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52B24-533D-418B-AE77-722E80382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633B1-2970-4E66-92A6-1777EFEEB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779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C83AB-926E-4B81-9C3B-F79E0FD1D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0F8EF-D724-40CF-B550-2CADB611A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C1BF3-3963-4A9A-A7DB-707EFEBC4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34B17-6842-4A16-BFC4-93E1B1347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BA1C8-BF47-4ECC-AA94-808241C10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051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E535E-E180-4AFD-A86D-8DAB7BEC4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034975-AACC-47AB-9D29-E0A0143F60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66182-819F-47A1-B456-53A8538E4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BD65E-4EB4-4F6C-A9C7-962AC30DC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B2359-636A-4535-B75F-7177236E2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239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BF45E-4410-4F7A-96EC-3AA957375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3A0CD-A5B3-4774-BAE0-E6D218B0C1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0BCE12-FC35-4D39-9604-4AF5881FEF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44EC81-D519-4A03-8872-79E3D990E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A0FAEF-E6E5-40B6-8439-E6BE08385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79D655-7C91-4C5D-BDEF-CE0E68D44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93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562DD-238C-47F3-BFAE-9E7635017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B61843-A3DF-442F-8F0C-AEE317E14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BD4360-F148-4EBE-894D-28E643787C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5DF26B-9B6B-4DF8-A2A0-0F6D7F3B79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DE664B-3D0D-4D12-AADE-77310426D3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0DB5D3-F7C4-4E62-B38F-46504387E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2EDBEA-415C-4D40-8963-3049195E0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9EC5D-881C-4851-840F-449423DF2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1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C519F-195E-44EC-A328-652C45CA1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CAE1A7-B95E-4339-BE1F-8A1332C00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F5B74-43ED-4DB9-9131-41DB62561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7B30DF-14AD-4844-8111-074EB4F23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56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71A788-F17F-4099-847F-0984BC62F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09F36E-E5C8-42DB-8869-E54C70F3B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71C7DF-60F9-4C60-A394-B3727D278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852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AF5FC-31DB-4457-820C-F9C45EB03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C42F4-B514-496B-8994-DA07CADD2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E4F982-E498-4E4A-AC50-7E66EDAD0E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BBD134-9EFD-4EAC-8B75-8A81B4D60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0AD075-EC98-48FB-BB89-AB92062CD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FC8CDE-8D48-404C-B151-1B936FDDD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119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6E8F0-B58E-41C7-8DF9-D224B064C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C0A65E-1C91-4573-8CC3-B5D7147B08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76B5BC-7ECA-4415-8AA0-78B242FDE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9FE5A-7BFF-4857-AA02-310114E35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F1F5E6-8458-4942-AEEA-13A130AD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673DB-1C11-4644-B669-F95C9F6A9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021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618F82-6F11-4794-901A-C5839D07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30594C-68D6-4EDE-9F98-287B06EDB4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8C675-C2A3-4E52-98C5-EB2AC9DF2D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F871E-5B6D-4A0B-8CFC-BE7D8203FEEF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AD157-1BB1-4562-90EC-2742B74EE9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1BA7A-3E8D-4E8F-906E-A81D4FA7E9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2DD5B-13BA-4AB7-B056-BA54BED32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614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55D32537-5958-420F-8293-4733B49AB6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4531453"/>
              </p:ext>
            </p:extLst>
          </p:nvPr>
        </p:nvGraphicFramePr>
        <p:xfrm>
          <a:off x="107784" y="974108"/>
          <a:ext cx="5173381" cy="45218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377DCD4-F1B3-4D9C-A049-E3B524EDA2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37257149"/>
              </p:ext>
            </p:extLst>
          </p:nvPr>
        </p:nvGraphicFramePr>
        <p:xfrm>
          <a:off x="6257677" y="876446"/>
          <a:ext cx="5034437" cy="4417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D87BD7C5-7146-40C4-970E-C62AF1D7C414}"/>
              </a:ext>
            </a:extLst>
          </p:cNvPr>
          <p:cNvSpPr/>
          <p:nvPr/>
        </p:nvSpPr>
        <p:spPr>
          <a:xfrm>
            <a:off x="1190625" y="5782601"/>
            <a:ext cx="202583" cy="2025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627E4B-B2B9-423A-8199-AA48BBC1E3B5}"/>
              </a:ext>
            </a:extLst>
          </p:cNvPr>
          <p:cNvSpPr/>
          <p:nvPr/>
        </p:nvSpPr>
        <p:spPr>
          <a:xfrm>
            <a:off x="3778867" y="5782601"/>
            <a:ext cx="202583" cy="2025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F86772-26C7-4952-AAF9-8AD392822A58}"/>
              </a:ext>
            </a:extLst>
          </p:cNvPr>
          <p:cNvSpPr/>
          <p:nvPr/>
        </p:nvSpPr>
        <p:spPr>
          <a:xfrm>
            <a:off x="6361069" y="5782601"/>
            <a:ext cx="202583" cy="2025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A4C0DA-78A2-4349-B5E1-51180B229E3D}"/>
              </a:ext>
            </a:extLst>
          </p:cNvPr>
          <p:cNvSpPr/>
          <p:nvPr/>
        </p:nvSpPr>
        <p:spPr>
          <a:xfrm>
            <a:off x="8937231" y="5792126"/>
            <a:ext cx="202583" cy="20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993B11-AA31-46E1-A382-157EC22B2F47}"/>
              </a:ext>
            </a:extLst>
          </p:cNvPr>
          <p:cNvSpPr txBox="1"/>
          <p:nvPr/>
        </p:nvSpPr>
        <p:spPr>
          <a:xfrm>
            <a:off x="1614192" y="5570251"/>
            <a:ext cx="1512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/>
              <a:t>Calvadosia</a:t>
            </a:r>
            <a:r>
              <a:rPr lang="en-GB" i="1" dirty="0"/>
              <a:t> </a:t>
            </a:r>
          </a:p>
          <a:p>
            <a:r>
              <a:rPr lang="en-GB" i="1" dirty="0" err="1"/>
              <a:t>cruxmelitensis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F3DDCC-8DC7-475D-9707-EFA873F13459}"/>
              </a:ext>
            </a:extLst>
          </p:cNvPr>
          <p:cNvSpPr txBox="1"/>
          <p:nvPr/>
        </p:nvSpPr>
        <p:spPr>
          <a:xfrm>
            <a:off x="4130457" y="5560726"/>
            <a:ext cx="1335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Polypodium </a:t>
            </a:r>
          </a:p>
          <a:p>
            <a:r>
              <a:rPr lang="en-GB" i="1" dirty="0" err="1"/>
              <a:t>hydriforme</a:t>
            </a:r>
            <a:r>
              <a:rPr lang="en-GB" i="1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01EA78-017E-4DEA-9477-EB73D63CAA00}"/>
              </a:ext>
            </a:extLst>
          </p:cNvPr>
          <p:cNvSpPr txBox="1"/>
          <p:nvPr/>
        </p:nvSpPr>
        <p:spPr>
          <a:xfrm>
            <a:off x="6785987" y="5570251"/>
            <a:ext cx="1635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Buddenbrockia </a:t>
            </a:r>
          </a:p>
          <a:p>
            <a:r>
              <a:rPr lang="en-GB" i="1" dirty="0"/>
              <a:t>plumatellae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8C2995-B8B1-4043-B45F-0BCAFC3E5FF6}"/>
              </a:ext>
            </a:extLst>
          </p:cNvPr>
          <p:cNvSpPr txBox="1"/>
          <p:nvPr/>
        </p:nvSpPr>
        <p:spPr>
          <a:xfrm>
            <a:off x="9292546" y="5570251"/>
            <a:ext cx="1522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Mixed</a:t>
            </a:r>
          </a:p>
          <a:p>
            <a:r>
              <a:rPr lang="en-GB" dirty="0"/>
              <a:t>myxosporeans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598849-7E85-4D3D-9DEC-E911F56F6601}"/>
              </a:ext>
            </a:extLst>
          </p:cNvPr>
          <p:cNvSpPr txBox="1"/>
          <p:nvPr/>
        </p:nvSpPr>
        <p:spPr>
          <a:xfrm>
            <a:off x="769141" y="324683"/>
            <a:ext cx="51733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Percentage transcripts with MS/MS events</a:t>
            </a:r>
            <a:endParaRPr lang="en-GB" sz="2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D867C7-D6DB-4E6D-8055-46C9E98BD0D1}"/>
              </a:ext>
            </a:extLst>
          </p:cNvPr>
          <p:cNvSpPr txBox="1"/>
          <p:nvPr/>
        </p:nvSpPr>
        <p:spPr>
          <a:xfrm>
            <a:off x="6826790" y="324682"/>
            <a:ext cx="51733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Percentage toxins with MS/MS events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759633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1A87C-7EC2-4874-8633-FA4F5088A2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Supplementary figure S6: Percentage of transcripts with MS/MS spectral matches vs percentage toxin transcripts with MS/MS spectral matches. Global MS/MS matches range from ~3.5-6%, however the subset of toxins with MS/MS greatly differs from 2-3.5% in parasitic vs free-living cnidarians.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9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76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Liam Doonan</dc:creator>
  <cp:lastModifiedBy>Long, Paul</cp:lastModifiedBy>
  <cp:revision>6</cp:revision>
  <dcterms:created xsi:type="dcterms:W3CDTF">2021-01-31T19:29:40Z</dcterms:created>
  <dcterms:modified xsi:type="dcterms:W3CDTF">2021-02-04T11:10:09Z</dcterms:modified>
</cp:coreProperties>
</file>