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239625" cy="6300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9953" y="1031171"/>
            <a:ext cx="9179719" cy="2193608"/>
          </a:xfrm>
        </p:spPr>
        <p:txBody>
          <a:bodyPr anchor="b"/>
          <a:lstStyle>
            <a:lvl1pPr algn="ctr">
              <a:defRPr sz="5513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9953" y="3309373"/>
            <a:ext cx="9179719" cy="1521231"/>
          </a:xfrm>
        </p:spPr>
        <p:txBody>
          <a:bodyPr/>
          <a:lstStyle>
            <a:lvl1pPr marL="0" indent="0" algn="ctr">
              <a:buNone/>
              <a:defRPr sz="2205"/>
            </a:lvl1pPr>
            <a:lvl2pPr marL="420075" indent="0" algn="ctr">
              <a:buNone/>
              <a:defRPr sz="1838"/>
            </a:lvl2pPr>
            <a:lvl3pPr marL="840151" indent="0" algn="ctr">
              <a:buNone/>
              <a:defRPr sz="1654"/>
            </a:lvl3pPr>
            <a:lvl4pPr marL="1260226" indent="0" algn="ctr">
              <a:buNone/>
              <a:defRPr sz="1470"/>
            </a:lvl4pPr>
            <a:lvl5pPr marL="1680301" indent="0" algn="ctr">
              <a:buNone/>
              <a:defRPr sz="1470"/>
            </a:lvl5pPr>
            <a:lvl6pPr marL="2100377" indent="0" algn="ctr">
              <a:buNone/>
              <a:defRPr sz="1470"/>
            </a:lvl6pPr>
            <a:lvl7pPr marL="2520452" indent="0" algn="ctr">
              <a:buNone/>
              <a:defRPr sz="1470"/>
            </a:lvl7pPr>
            <a:lvl8pPr marL="2940528" indent="0" algn="ctr">
              <a:buNone/>
              <a:defRPr sz="1470"/>
            </a:lvl8pPr>
            <a:lvl9pPr marL="3360603" indent="0" algn="ctr">
              <a:buNone/>
              <a:defRPr sz="147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08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80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58982" y="335458"/>
            <a:ext cx="2639169" cy="533962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1474" y="335458"/>
            <a:ext cx="7764512" cy="53396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6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9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99" y="1570823"/>
            <a:ext cx="10556677" cy="2620952"/>
          </a:xfrm>
        </p:spPr>
        <p:txBody>
          <a:bodyPr anchor="b"/>
          <a:lstStyle>
            <a:lvl1pPr>
              <a:defRPr sz="5513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099" y="4216570"/>
            <a:ext cx="10556677" cy="1378297"/>
          </a:xfrm>
        </p:spPr>
        <p:txBody>
          <a:bodyPr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420075" indent="0">
              <a:buNone/>
              <a:defRPr sz="1838">
                <a:solidFill>
                  <a:schemeClr val="tx1">
                    <a:tint val="75000"/>
                  </a:schemeClr>
                </a:solidFill>
              </a:defRPr>
            </a:lvl2pPr>
            <a:lvl3pPr marL="840151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3pPr>
            <a:lvl4pPr marL="1260226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4pPr>
            <a:lvl5pPr marL="1680301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5pPr>
            <a:lvl6pPr marL="2100377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6pPr>
            <a:lvl7pPr marL="2520452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7pPr>
            <a:lvl8pPr marL="2940528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8pPr>
            <a:lvl9pPr marL="3360603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16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1474" y="1677293"/>
            <a:ext cx="5201841" cy="39977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310" y="1677293"/>
            <a:ext cx="5201841" cy="39977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035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8" y="335459"/>
            <a:ext cx="10556677" cy="12178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3069" y="1544569"/>
            <a:ext cx="5177935" cy="756969"/>
          </a:xfrm>
        </p:spPr>
        <p:txBody>
          <a:bodyPr anchor="b"/>
          <a:lstStyle>
            <a:lvl1pPr marL="0" indent="0">
              <a:buNone/>
              <a:defRPr sz="2205" b="1"/>
            </a:lvl1pPr>
            <a:lvl2pPr marL="420075" indent="0">
              <a:buNone/>
              <a:defRPr sz="1838" b="1"/>
            </a:lvl2pPr>
            <a:lvl3pPr marL="840151" indent="0">
              <a:buNone/>
              <a:defRPr sz="1654" b="1"/>
            </a:lvl3pPr>
            <a:lvl4pPr marL="1260226" indent="0">
              <a:buNone/>
              <a:defRPr sz="1470" b="1"/>
            </a:lvl4pPr>
            <a:lvl5pPr marL="1680301" indent="0">
              <a:buNone/>
              <a:defRPr sz="1470" b="1"/>
            </a:lvl5pPr>
            <a:lvl6pPr marL="2100377" indent="0">
              <a:buNone/>
              <a:defRPr sz="1470" b="1"/>
            </a:lvl6pPr>
            <a:lvl7pPr marL="2520452" indent="0">
              <a:buNone/>
              <a:defRPr sz="1470" b="1"/>
            </a:lvl7pPr>
            <a:lvl8pPr marL="2940528" indent="0">
              <a:buNone/>
              <a:defRPr sz="1470" b="1"/>
            </a:lvl8pPr>
            <a:lvl9pPr marL="3360603" indent="0">
              <a:buNone/>
              <a:defRPr sz="147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3069" y="2301538"/>
            <a:ext cx="5177935" cy="338521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310" y="1544569"/>
            <a:ext cx="5203435" cy="756969"/>
          </a:xfrm>
        </p:spPr>
        <p:txBody>
          <a:bodyPr anchor="b"/>
          <a:lstStyle>
            <a:lvl1pPr marL="0" indent="0">
              <a:buNone/>
              <a:defRPr sz="2205" b="1"/>
            </a:lvl1pPr>
            <a:lvl2pPr marL="420075" indent="0">
              <a:buNone/>
              <a:defRPr sz="1838" b="1"/>
            </a:lvl2pPr>
            <a:lvl3pPr marL="840151" indent="0">
              <a:buNone/>
              <a:defRPr sz="1654" b="1"/>
            </a:lvl3pPr>
            <a:lvl4pPr marL="1260226" indent="0">
              <a:buNone/>
              <a:defRPr sz="1470" b="1"/>
            </a:lvl4pPr>
            <a:lvl5pPr marL="1680301" indent="0">
              <a:buNone/>
              <a:defRPr sz="1470" b="1"/>
            </a:lvl5pPr>
            <a:lvl6pPr marL="2100377" indent="0">
              <a:buNone/>
              <a:defRPr sz="1470" b="1"/>
            </a:lvl6pPr>
            <a:lvl7pPr marL="2520452" indent="0">
              <a:buNone/>
              <a:defRPr sz="1470" b="1"/>
            </a:lvl7pPr>
            <a:lvl8pPr marL="2940528" indent="0">
              <a:buNone/>
              <a:defRPr sz="1470" b="1"/>
            </a:lvl8pPr>
            <a:lvl9pPr marL="3360603" indent="0">
              <a:buNone/>
              <a:defRPr sz="147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310" y="2301538"/>
            <a:ext cx="5203435" cy="338521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803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73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0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9" y="420052"/>
            <a:ext cx="3947597" cy="1470184"/>
          </a:xfrm>
        </p:spPr>
        <p:txBody>
          <a:bodyPr anchor="b"/>
          <a:lstStyle>
            <a:lvl1pPr>
              <a:defRPr sz="294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3435" y="907197"/>
            <a:ext cx="6196310" cy="4477643"/>
          </a:xfrm>
        </p:spPr>
        <p:txBody>
          <a:bodyPr/>
          <a:lstStyle>
            <a:lvl1pPr>
              <a:defRPr sz="2940"/>
            </a:lvl1pPr>
            <a:lvl2pPr>
              <a:defRPr sz="2573"/>
            </a:lvl2pPr>
            <a:lvl3pPr>
              <a:defRPr sz="2205"/>
            </a:lvl3pPr>
            <a:lvl4pPr>
              <a:defRPr sz="1838"/>
            </a:lvl4pPr>
            <a:lvl5pPr>
              <a:defRPr sz="1838"/>
            </a:lvl5pPr>
            <a:lvl6pPr>
              <a:defRPr sz="1838"/>
            </a:lvl6pPr>
            <a:lvl7pPr>
              <a:defRPr sz="1838"/>
            </a:lvl7pPr>
            <a:lvl8pPr>
              <a:defRPr sz="1838"/>
            </a:lvl8pPr>
            <a:lvl9pPr>
              <a:defRPr sz="183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3069" y="1890236"/>
            <a:ext cx="3947597" cy="3501897"/>
          </a:xfrm>
        </p:spPr>
        <p:txBody>
          <a:bodyPr/>
          <a:lstStyle>
            <a:lvl1pPr marL="0" indent="0">
              <a:buNone/>
              <a:defRPr sz="1470"/>
            </a:lvl1pPr>
            <a:lvl2pPr marL="420075" indent="0">
              <a:buNone/>
              <a:defRPr sz="1286"/>
            </a:lvl2pPr>
            <a:lvl3pPr marL="840151" indent="0">
              <a:buNone/>
              <a:defRPr sz="1103"/>
            </a:lvl3pPr>
            <a:lvl4pPr marL="1260226" indent="0">
              <a:buNone/>
              <a:defRPr sz="919"/>
            </a:lvl4pPr>
            <a:lvl5pPr marL="1680301" indent="0">
              <a:buNone/>
              <a:defRPr sz="919"/>
            </a:lvl5pPr>
            <a:lvl6pPr marL="2100377" indent="0">
              <a:buNone/>
              <a:defRPr sz="919"/>
            </a:lvl6pPr>
            <a:lvl7pPr marL="2520452" indent="0">
              <a:buNone/>
              <a:defRPr sz="919"/>
            </a:lvl7pPr>
            <a:lvl8pPr marL="2940528" indent="0">
              <a:buNone/>
              <a:defRPr sz="919"/>
            </a:lvl8pPr>
            <a:lvl9pPr marL="3360603" indent="0">
              <a:buNone/>
              <a:defRPr sz="9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322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9" y="420052"/>
            <a:ext cx="3947597" cy="1470184"/>
          </a:xfrm>
        </p:spPr>
        <p:txBody>
          <a:bodyPr anchor="b"/>
          <a:lstStyle>
            <a:lvl1pPr>
              <a:defRPr sz="294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03435" y="907197"/>
            <a:ext cx="6196310" cy="4477643"/>
          </a:xfrm>
        </p:spPr>
        <p:txBody>
          <a:bodyPr anchor="t"/>
          <a:lstStyle>
            <a:lvl1pPr marL="0" indent="0">
              <a:buNone/>
              <a:defRPr sz="2940"/>
            </a:lvl1pPr>
            <a:lvl2pPr marL="420075" indent="0">
              <a:buNone/>
              <a:defRPr sz="2573"/>
            </a:lvl2pPr>
            <a:lvl3pPr marL="840151" indent="0">
              <a:buNone/>
              <a:defRPr sz="2205"/>
            </a:lvl3pPr>
            <a:lvl4pPr marL="1260226" indent="0">
              <a:buNone/>
              <a:defRPr sz="1838"/>
            </a:lvl4pPr>
            <a:lvl5pPr marL="1680301" indent="0">
              <a:buNone/>
              <a:defRPr sz="1838"/>
            </a:lvl5pPr>
            <a:lvl6pPr marL="2100377" indent="0">
              <a:buNone/>
              <a:defRPr sz="1838"/>
            </a:lvl6pPr>
            <a:lvl7pPr marL="2520452" indent="0">
              <a:buNone/>
              <a:defRPr sz="1838"/>
            </a:lvl7pPr>
            <a:lvl8pPr marL="2940528" indent="0">
              <a:buNone/>
              <a:defRPr sz="1838"/>
            </a:lvl8pPr>
            <a:lvl9pPr marL="3360603" indent="0">
              <a:buNone/>
              <a:defRPr sz="1838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3069" y="1890236"/>
            <a:ext cx="3947597" cy="3501897"/>
          </a:xfrm>
        </p:spPr>
        <p:txBody>
          <a:bodyPr/>
          <a:lstStyle>
            <a:lvl1pPr marL="0" indent="0">
              <a:buNone/>
              <a:defRPr sz="1470"/>
            </a:lvl1pPr>
            <a:lvl2pPr marL="420075" indent="0">
              <a:buNone/>
              <a:defRPr sz="1286"/>
            </a:lvl2pPr>
            <a:lvl3pPr marL="840151" indent="0">
              <a:buNone/>
              <a:defRPr sz="1103"/>
            </a:lvl3pPr>
            <a:lvl4pPr marL="1260226" indent="0">
              <a:buNone/>
              <a:defRPr sz="919"/>
            </a:lvl4pPr>
            <a:lvl5pPr marL="1680301" indent="0">
              <a:buNone/>
              <a:defRPr sz="919"/>
            </a:lvl5pPr>
            <a:lvl6pPr marL="2100377" indent="0">
              <a:buNone/>
              <a:defRPr sz="919"/>
            </a:lvl6pPr>
            <a:lvl7pPr marL="2520452" indent="0">
              <a:buNone/>
              <a:defRPr sz="919"/>
            </a:lvl7pPr>
            <a:lvl8pPr marL="2940528" indent="0">
              <a:buNone/>
              <a:defRPr sz="919"/>
            </a:lvl8pPr>
            <a:lvl9pPr marL="3360603" indent="0">
              <a:buNone/>
              <a:defRPr sz="91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42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1474" y="335459"/>
            <a:ext cx="10556677" cy="1217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474" y="1677293"/>
            <a:ext cx="10556677" cy="3997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1474" y="5839897"/>
            <a:ext cx="2753916" cy="3354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4C1CB-A522-48AA-85D2-FBDD56047ED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54376" y="5839897"/>
            <a:ext cx="4130873" cy="3354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4235" y="5839897"/>
            <a:ext cx="2753916" cy="3354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5D6DE-35B9-43AC-B92B-E8D8D69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779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40151" rtl="0" eaLnBrk="1" latinLnBrk="0" hangingPunct="1">
        <a:lnSpc>
          <a:spcPct val="90000"/>
        </a:lnSpc>
        <a:spcBef>
          <a:spcPct val="0"/>
        </a:spcBef>
        <a:buNone/>
        <a:defRPr sz="404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0038" indent="-210038" algn="l" defTabSz="840151" rtl="0" eaLnBrk="1" latinLnBrk="0" hangingPunct="1">
        <a:lnSpc>
          <a:spcPct val="90000"/>
        </a:lnSpc>
        <a:spcBef>
          <a:spcPts val="919"/>
        </a:spcBef>
        <a:buFont typeface="Arial" panose="020B0604020202020204" pitchFamily="34" charset="0"/>
        <a:buChar char="•"/>
        <a:defRPr sz="2573" kern="1200">
          <a:solidFill>
            <a:schemeClr val="tx1"/>
          </a:solidFill>
          <a:latin typeface="+mn-lt"/>
          <a:ea typeface="+mn-ea"/>
          <a:cs typeface="+mn-cs"/>
        </a:defRPr>
      </a:lvl1pPr>
      <a:lvl2pPr marL="630113" indent="-210038" algn="l" defTabSz="840151" rtl="0" eaLnBrk="1" latinLnBrk="0" hangingPunct="1">
        <a:lnSpc>
          <a:spcPct val="90000"/>
        </a:lnSpc>
        <a:spcBef>
          <a:spcPts val="459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50188" indent="-210038" algn="l" defTabSz="840151" rtl="0" eaLnBrk="1" latinLnBrk="0" hangingPunct="1">
        <a:lnSpc>
          <a:spcPct val="90000"/>
        </a:lnSpc>
        <a:spcBef>
          <a:spcPts val="459"/>
        </a:spcBef>
        <a:buFont typeface="Arial" panose="020B0604020202020204" pitchFamily="34" charset="0"/>
        <a:buChar char="•"/>
        <a:defRPr sz="1838" kern="1200">
          <a:solidFill>
            <a:schemeClr val="tx1"/>
          </a:solidFill>
          <a:latin typeface="+mn-lt"/>
          <a:ea typeface="+mn-ea"/>
          <a:cs typeface="+mn-cs"/>
        </a:defRPr>
      </a:lvl3pPr>
      <a:lvl4pPr marL="1470264" indent="-210038" algn="l" defTabSz="840151" rtl="0" eaLnBrk="1" latinLnBrk="0" hangingPunct="1">
        <a:lnSpc>
          <a:spcPct val="90000"/>
        </a:lnSpc>
        <a:spcBef>
          <a:spcPts val="459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4pPr>
      <a:lvl5pPr marL="1890339" indent="-210038" algn="l" defTabSz="840151" rtl="0" eaLnBrk="1" latinLnBrk="0" hangingPunct="1">
        <a:lnSpc>
          <a:spcPct val="90000"/>
        </a:lnSpc>
        <a:spcBef>
          <a:spcPts val="459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5pPr>
      <a:lvl6pPr marL="2310414" indent="-210038" algn="l" defTabSz="840151" rtl="0" eaLnBrk="1" latinLnBrk="0" hangingPunct="1">
        <a:lnSpc>
          <a:spcPct val="90000"/>
        </a:lnSpc>
        <a:spcBef>
          <a:spcPts val="459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6pPr>
      <a:lvl7pPr marL="2730490" indent="-210038" algn="l" defTabSz="840151" rtl="0" eaLnBrk="1" latinLnBrk="0" hangingPunct="1">
        <a:lnSpc>
          <a:spcPct val="90000"/>
        </a:lnSpc>
        <a:spcBef>
          <a:spcPts val="459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7pPr>
      <a:lvl8pPr marL="3150565" indent="-210038" algn="l" defTabSz="840151" rtl="0" eaLnBrk="1" latinLnBrk="0" hangingPunct="1">
        <a:lnSpc>
          <a:spcPct val="90000"/>
        </a:lnSpc>
        <a:spcBef>
          <a:spcPts val="459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8pPr>
      <a:lvl9pPr marL="3570641" indent="-210038" algn="l" defTabSz="840151" rtl="0" eaLnBrk="1" latinLnBrk="0" hangingPunct="1">
        <a:lnSpc>
          <a:spcPct val="90000"/>
        </a:lnSpc>
        <a:spcBef>
          <a:spcPts val="459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0151" rtl="0" eaLnBrk="1" latinLnBrk="0" hangingPunct="1"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20075" algn="l" defTabSz="840151" rtl="0" eaLnBrk="1" latinLnBrk="0" hangingPunct="1">
        <a:defRPr sz="1654" kern="1200">
          <a:solidFill>
            <a:schemeClr val="tx1"/>
          </a:solidFill>
          <a:latin typeface="+mn-lt"/>
          <a:ea typeface="+mn-ea"/>
          <a:cs typeface="+mn-cs"/>
        </a:defRPr>
      </a:lvl2pPr>
      <a:lvl3pPr marL="840151" algn="l" defTabSz="840151" rtl="0" eaLnBrk="1" latinLnBrk="0" hangingPunct="1"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260226" algn="l" defTabSz="840151" rtl="0" eaLnBrk="1" latinLnBrk="0" hangingPunct="1">
        <a:defRPr sz="1654" kern="1200">
          <a:solidFill>
            <a:schemeClr val="tx1"/>
          </a:solidFill>
          <a:latin typeface="+mn-lt"/>
          <a:ea typeface="+mn-ea"/>
          <a:cs typeface="+mn-cs"/>
        </a:defRPr>
      </a:lvl4pPr>
      <a:lvl5pPr marL="1680301" algn="l" defTabSz="840151" rtl="0" eaLnBrk="1" latinLnBrk="0" hangingPunct="1">
        <a:defRPr sz="1654" kern="1200">
          <a:solidFill>
            <a:schemeClr val="tx1"/>
          </a:solidFill>
          <a:latin typeface="+mn-lt"/>
          <a:ea typeface="+mn-ea"/>
          <a:cs typeface="+mn-cs"/>
        </a:defRPr>
      </a:lvl5pPr>
      <a:lvl6pPr marL="2100377" algn="l" defTabSz="840151" rtl="0" eaLnBrk="1" latinLnBrk="0" hangingPunct="1">
        <a:defRPr sz="1654" kern="1200">
          <a:solidFill>
            <a:schemeClr val="tx1"/>
          </a:solidFill>
          <a:latin typeface="+mn-lt"/>
          <a:ea typeface="+mn-ea"/>
          <a:cs typeface="+mn-cs"/>
        </a:defRPr>
      </a:lvl6pPr>
      <a:lvl7pPr marL="2520452" algn="l" defTabSz="840151" rtl="0" eaLnBrk="1" latinLnBrk="0" hangingPunct="1">
        <a:defRPr sz="1654" kern="1200">
          <a:solidFill>
            <a:schemeClr val="tx1"/>
          </a:solidFill>
          <a:latin typeface="+mn-lt"/>
          <a:ea typeface="+mn-ea"/>
          <a:cs typeface="+mn-cs"/>
        </a:defRPr>
      </a:lvl7pPr>
      <a:lvl8pPr marL="2940528" algn="l" defTabSz="840151" rtl="0" eaLnBrk="1" latinLnBrk="0" hangingPunct="1">
        <a:defRPr sz="1654" kern="1200">
          <a:solidFill>
            <a:schemeClr val="tx1"/>
          </a:solidFill>
          <a:latin typeface="+mn-lt"/>
          <a:ea typeface="+mn-ea"/>
          <a:cs typeface="+mn-cs"/>
        </a:defRPr>
      </a:lvl8pPr>
      <a:lvl9pPr marL="3360603" algn="l" defTabSz="840151" rtl="0" eaLnBrk="1" latinLnBrk="0" hangingPunct="1">
        <a:defRPr sz="16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7F99BA28-36E6-47E2-B600-4F44B0EF54F3}"/>
              </a:ext>
            </a:extLst>
          </p:cNvPr>
          <p:cNvGrpSpPr/>
          <p:nvPr/>
        </p:nvGrpSpPr>
        <p:grpSpPr>
          <a:xfrm>
            <a:off x="0" y="0"/>
            <a:ext cx="12271961" cy="6237746"/>
            <a:chOff x="1" y="290864"/>
            <a:chExt cx="12224210" cy="6213475"/>
          </a:xfrm>
        </p:grpSpPr>
        <p:graphicFrame>
          <p:nvGraphicFramePr>
            <p:cNvPr id="5" name="Объект 4">
              <a:extLst>
                <a:ext uri="{FF2B5EF4-FFF2-40B4-BE49-F238E27FC236}">
                  <a16:creationId xmlns:a16="http://schemas.microsoft.com/office/drawing/2014/main" id="{122D1C41-84D8-4156-885A-DFDF7B078CB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8046189"/>
                </p:ext>
              </p:extLst>
            </p:nvPr>
          </p:nvGraphicFramePr>
          <p:xfrm>
            <a:off x="1" y="290864"/>
            <a:ext cx="12224210" cy="6213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2" imgW="10049947" imgH="5109145" progId="Prism6.Document">
                    <p:embed/>
                  </p:oleObj>
                </mc:Choice>
                <mc:Fallback>
                  <p:oleObj name="Prism 6" r:id="rId2" imgW="10049947" imgH="5109145" progId="Prism6.Document">
                    <p:embed/>
                    <p:pic>
                      <p:nvPicPr>
                        <p:cNvPr id="4" name="Объект 3">
                          <a:extLst>
                            <a:ext uri="{FF2B5EF4-FFF2-40B4-BE49-F238E27FC236}">
                              <a16:creationId xmlns:a16="http://schemas.microsoft.com/office/drawing/2014/main" id="{0D8FE566-98A6-4114-8713-0B35F1169EE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" y="290864"/>
                          <a:ext cx="12224210" cy="62134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8F948EAF-1170-4D89-B1F5-CD573D4650A6}"/>
                </a:ext>
              </a:extLst>
            </p:cNvPr>
            <p:cNvSpPr/>
            <p:nvPr/>
          </p:nvSpPr>
          <p:spPr>
            <a:xfrm>
              <a:off x="8229600" y="3429000"/>
              <a:ext cx="100584" cy="1737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6" dirty="0">
                  <a:solidFill>
                    <a:schemeClr val="tx1"/>
                  </a:solidFill>
                </a:rPr>
                <a:t>f</a:t>
              </a:r>
              <a:endParaRPr lang="ru-RU" sz="1606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93628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Произвольный</PresentationFormat>
  <Paragraphs>1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Prism 6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Станислав Черепанов</dc:creator>
  <cp:lastModifiedBy>Станислав Черепанов</cp:lastModifiedBy>
  <cp:revision>1</cp:revision>
  <dcterms:created xsi:type="dcterms:W3CDTF">2021-03-21T12:10:30Z</dcterms:created>
  <dcterms:modified xsi:type="dcterms:W3CDTF">2021-03-21T12:10:53Z</dcterms:modified>
</cp:coreProperties>
</file>