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81" r:id="rId2"/>
  </p:sldIdLst>
  <p:sldSz cx="6858000" cy="9144000" type="screen4x3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042" autoAdjust="0"/>
    <p:restoredTop sz="94660"/>
  </p:normalViewPr>
  <p:slideViewPr>
    <p:cSldViewPr snapToGrid="0">
      <p:cViewPr>
        <p:scale>
          <a:sx n="98" d="100"/>
          <a:sy n="98" d="100"/>
        </p:scale>
        <p:origin x="372" y="4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45" d="100"/>
          <a:sy n="45" d="100"/>
        </p:scale>
        <p:origin x="301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E8E60AD7-C5F0-4FCD-A07F-C30F3D84FBC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D9B408-F045-4210-8B83-6C1F63FC239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854FF-DC71-4F49-9350-09C3345682F7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1A9062-996E-46D1-90A6-EBDF693A25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B7A9968-265E-4AEF-B485-8E336367F40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D9B08B-E963-45BE-AC91-1005DA688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82810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10300F-7F81-4B57-9001-F5FB256D0334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19313" y="1233488"/>
            <a:ext cx="24971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9800"/>
            <a:ext cx="5389563" cy="3886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4188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4188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06504-2BEE-4913-8AA3-A76A2972A1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56252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1A08-0B39-4283-863E-8233AEBDA637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3775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A4BE-BADD-4207-84AA-A511D78381E3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511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D3B6-6DE3-4E29-BC2B-FD1F8B1B0A80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327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949F-8A40-4FA3-913F-34F35893E255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93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6E18-AF2F-41CC-A70F-267FCC6A7849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0650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EB715-369D-4942-89B1-F9910DBE8486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89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BD40A-04BC-409B-A390-6FD4C9596817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4201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B511F-2773-428C-9E72-F753DDE9B232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713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3640D-118A-4F04-A093-06C86D976A2C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751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C58F-40C2-48C5-B6A6-CD4E502632BD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5219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82E4D-14F8-4451-A9E5-BE3E213B0373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9304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4E50F-910A-43C7-88AC-4DBC307355B4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57475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06C85-1CC0-46FC-85B4-2BE9AB76AC3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445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12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E0C7DD99-7915-490C-9CB0-097EC86C2E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686" r="40290"/>
          <a:stretch/>
        </p:blipFill>
        <p:spPr>
          <a:xfrm>
            <a:off x="3698073" y="2666620"/>
            <a:ext cx="722686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F5206C2D-FF29-4FC4-8220-9613AB86B9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686" r="40290"/>
          <a:stretch/>
        </p:blipFill>
        <p:spPr>
          <a:xfrm>
            <a:off x="3698073" y="3086634"/>
            <a:ext cx="722686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F92CD2FE-0BC7-46A4-9584-601142840C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686" r="40290"/>
          <a:stretch/>
        </p:blipFill>
        <p:spPr>
          <a:xfrm>
            <a:off x="3698073" y="3506648"/>
            <a:ext cx="722686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328D12BC-6668-41E0-A362-4FA88B39FE3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686" r="40290"/>
          <a:stretch/>
        </p:blipFill>
        <p:spPr>
          <a:xfrm>
            <a:off x="3698073" y="3923781"/>
            <a:ext cx="722686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7AA0EDE5-702A-4BE9-BF22-E2658A3DD24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28533" t="30897" r="48153" b="16512"/>
          <a:stretch/>
        </p:blipFill>
        <p:spPr>
          <a:xfrm>
            <a:off x="2642237" y="2666620"/>
            <a:ext cx="722686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573F0399-4528-4EED-BD75-383115A5C55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8533" t="26111" r="48153" b="17146"/>
          <a:stretch/>
        </p:blipFill>
        <p:spPr>
          <a:xfrm>
            <a:off x="2642235" y="3506648"/>
            <a:ext cx="722686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2DB4B6F9-8588-4C79-939F-360E6EA6060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8532" t="22917" r="48153" b="21319"/>
          <a:stretch/>
        </p:blipFill>
        <p:spPr>
          <a:xfrm>
            <a:off x="2642235" y="3923781"/>
            <a:ext cx="722686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595C2FFB-88CC-4B9E-ACC4-83042305CE17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8559" t="34583" r="48126" b="11406"/>
          <a:stretch/>
        </p:blipFill>
        <p:spPr>
          <a:xfrm>
            <a:off x="2642235" y="3086634"/>
            <a:ext cx="722686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64DF5E2-DB93-4E50-8F36-343DC20A6CB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1787" r="37101"/>
          <a:stretch/>
        </p:blipFill>
        <p:spPr>
          <a:xfrm>
            <a:off x="3698073" y="4343401"/>
            <a:ext cx="722686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E565E33D-01C6-4D19-A692-D0B113FCD1B8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28532" r="48153"/>
          <a:stretch/>
        </p:blipFill>
        <p:spPr>
          <a:xfrm>
            <a:off x="2642235" y="4340914"/>
            <a:ext cx="722686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E35D5A2-037B-46C6-96FE-1D216415DB65}"/>
              </a:ext>
            </a:extLst>
          </p:cNvPr>
          <p:cNvSpPr txBox="1"/>
          <p:nvPr/>
        </p:nvSpPr>
        <p:spPr>
          <a:xfrm>
            <a:off x="653777" y="2777015"/>
            <a:ext cx="19884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p-AKT Ser</a:t>
            </a:r>
            <a:r>
              <a: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⁴⁷</a:t>
            </a:r>
            <a:r>
              <a:rPr kumimoji="1"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³</a:t>
            </a:r>
            <a:endParaRPr kumimoji="1"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B248069-3156-4165-8466-09465F28778E}"/>
              </a:ext>
            </a:extLst>
          </p:cNvPr>
          <p:cNvSpPr txBox="1"/>
          <p:nvPr/>
        </p:nvSpPr>
        <p:spPr>
          <a:xfrm>
            <a:off x="653777" y="3135829"/>
            <a:ext cx="19884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AKT</a:t>
            </a:r>
            <a:endParaRPr kumimoji="1"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B4D7F55-83D3-493B-9756-A190917790FA}"/>
              </a:ext>
            </a:extLst>
          </p:cNvPr>
          <p:cNvSpPr txBox="1"/>
          <p:nvPr/>
        </p:nvSpPr>
        <p:spPr>
          <a:xfrm>
            <a:off x="653777" y="3555843"/>
            <a:ext cx="19884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p-p38 MAPK Thr¹</a:t>
            </a:r>
            <a:r>
              <a: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⁸⁰</a:t>
            </a:r>
            <a:r>
              <a:rPr kumimoji="1"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/Tyr¹</a:t>
            </a:r>
            <a:r>
              <a:rPr kumimoji="1" lang="ja-JP" alt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⁸</a:t>
            </a:r>
            <a:r>
              <a:rPr kumimoji="1"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²</a:t>
            </a:r>
            <a:endParaRPr kumimoji="1" lang="en-US" altLang="ja-JP" sz="11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E5C3D66-96DF-457A-8329-E37FD2C5FF81}"/>
              </a:ext>
            </a:extLst>
          </p:cNvPr>
          <p:cNvSpPr txBox="1"/>
          <p:nvPr/>
        </p:nvSpPr>
        <p:spPr>
          <a:xfrm>
            <a:off x="653777" y="3979154"/>
            <a:ext cx="19884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p38 MAPK</a:t>
            </a:r>
            <a:endParaRPr kumimoji="1" lang="en-US" altLang="ja-JP" sz="11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A261945-4FEF-41D0-9D3C-4C4057540F32}"/>
              </a:ext>
            </a:extLst>
          </p:cNvPr>
          <p:cNvSpPr txBox="1"/>
          <p:nvPr/>
        </p:nvSpPr>
        <p:spPr>
          <a:xfrm>
            <a:off x="653777" y="4390109"/>
            <a:ext cx="19884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8F66A62-17CB-4B68-AA97-D0E297264F1D}"/>
              </a:ext>
            </a:extLst>
          </p:cNvPr>
          <p:cNvSpPr txBox="1"/>
          <p:nvPr/>
        </p:nvSpPr>
        <p:spPr>
          <a:xfrm>
            <a:off x="2590828" y="2392911"/>
            <a:ext cx="45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kumimoji="1"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1347494-A16B-4E4F-A398-03DE8C977743}"/>
              </a:ext>
            </a:extLst>
          </p:cNvPr>
          <p:cNvSpPr txBox="1"/>
          <p:nvPr/>
        </p:nvSpPr>
        <p:spPr>
          <a:xfrm>
            <a:off x="2952965" y="2392911"/>
            <a:ext cx="45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kumimoji="1"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D275560-902A-43CA-8127-1222EBEF8BE6}"/>
              </a:ext>
            </a:extLst>
          </p:cNvPr>
          <p:cNvSpPr txBox="1"/>
          <p:nvPr/>
        </p:nvSpPr>
        <p:spPr>
          <a:xfrm>
            <a:off x="3655612" y="2392911"/>
            <a:ext cx="45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kumimoji="1"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F9DA879-8941-48D8-B803-6FF204DA9875}"/>
              </a:ext>
            </a:extLst>
          </p:cNvPr>
          <p:cNvSpPr txBox="1"/>
          <p:nvPr/>
        </p:nvSpPr>
        <p:spPr>
          <a:xfrm>
            <a:off x="4017749" y="2392911"/>
            <a:ext cx="45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OE</a:t>
            </a:r>
            <a:endParaRPr kumimoji="1" lang="ja-JP" alt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3508D177-0E0D-4ED4-BE59-AD4EB9D85CFE}"/>
              </a:ext>
            </a:extLst>
          </p:cNvPr>
          <p:cNvCxnSpPr/>
          <p:nvPr/>
        </p:nvCxnSpPr>
        <p:spPr>
          <a:xfrm>
            <a:off x="2642235" y="2383054"/>
            <a:ext cx="72268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1613CDDD-F034-4D51-8341-C22E3CB11026}"/>
              </a:ext>
            </a:extLst>
          </p:cNvPr>
          <p:cNvCxnSpPr/>
          <p:nvPr/>
        </p:nvCxnSpPr>
        <p:spPr>
          <a:xfrm>
            <a:off x="3698073" y="2383054"/>
            <a:ext cx="72268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E1A0412-1809-45D9-981E-1909067FCECD}"/>
              </a:ext>
            </a:extLst>
          </p:cNvPr>
          <p:cNvSpPr txBox="1"/>
          <p:nvPr/>
        </p:nvSpPr>
        <p:spPr>
          <a:xfrm>
            <a:off x="2536853" y="2127497"/>
            <a:ext cx="9334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HCT116</a:t>
            </a:r>
            <a:endParaRPr kumimoji="1"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E4E1B75-DEFB-402A-8478-3CFCC64350E3}"/>
              </a:ext>
            </a:extLst>
          </p:cNvPr>
          <p:cNvSpPr txBox="1"/>
          <p:nvPr/>
        </p:nvSpPr>
        <p:spPr>
          <a:xfrm>
            <a:off x="3592691" y="2127497"/>
            <a:ext cx="9334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 b="1" dirty="0">
                <a:latin typeface="Arial" panose="020B0604020202020204" pitchFamily="34" charset="0"/>
                <a:cs typeface="Arial" panose="020B0604020202020204" pitchFamily="34" charset="0"/>
              </a:rPr>
              <a:t>SW480</a:t>
            </a:r>
            <a:endParaRPr kumimoji="1"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493A67C-BD37-465C-9F68-A77C4C8C2567}"/>
              </a:ext>
            </a:extLst>
          </p:cNvPr>
          <p:cNvSpPr txBox="1"/>
          <p:nvPr/>
        </p:nvSpPr>
        <p:spPr>
          <a:xfrm>
            <a:off x="2894897" y="4758047"/>
            <a:ext cx="132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(1% FBS)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FC6B78B5-3F2A-4369-B5DC-B7DB310FE5E8}"/>
              </a:ext>
            </a:extLst>
          </p:cNvPr>
          <p:cNvSpPr txBox="1"/>
          <p:nvPr/>
        </p:nvSpPr>
        <p:spPr>
          <a:xfrm>
            <a:off x="3418278" y="8810946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6A07FE7-4097-41E7-B0A2-1F40AB005D17}"/>
              </a:ext>
            </a:extLst>
          </p:cNvPr>
          <p:cNvSpPr txBox="1"/>
          <p:nvPr/>
        </p:nvSpPr>
        <p:spPr>
          <a:xfrm>
            <a:off x="4317019" y="105508"/>
            <a:ext cx="25314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Mori</a:t>
            </a:r>
            <a:r>
              <a: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kumimoji="1" lang="ja-JP" alt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Supplementary</a:t>
            </a:r>
            <a:r>
              <a: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>
                <a:latin typeface="Times New Roman" panose="02020603050405020304" pitchFamily="18" charset="0"/>
                <a:cs typeface="Times New Roman" panose="02020603050405020304" pitchFamily="18" charset="0"/>
              </a:rPr>
              <a:t>S4.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37D8AB7-79CC-47FD-97D4-87D2C8BCE00C}"/>
              </a:ext>
            </a:extLst>
          </p:cNvPr>
          <p:cNvSpPr txBox="1"/>
          <p:nvPr/>
        </p:nvSpPr>
        <p:spPr>
          <a:xfrm>
            <a:off x="4379549" y="2498065"/>
            <a:ext cx="4283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kumimoji="1"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BFA89012-B716-4D05-B083-0CF7D92C406C}"/>
              </a:ext>
            </a:extLst>
          </p:cNvPr>
          <p:cNvCxnSpPr/>
          <p:nvPr/>
        </p:nvCxnSpPr>
        <p:spPr>
          <a:xfrm>
            <a:off x="4426968" y="2763856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7518E38-698C-450C-A5DC-1190ED2F58E6}"/>
              </a:ext>
            </a:extLst>
          </p:cNvPr>
          <p:cNvSpPr txBox="1"/>
          <p:nvPr/>
        </p:nvSpPr>
        <p:spPr>
          <a:xfrm>
            <a:off x="4362339" y="2680989"/>
            <a:ext cx="3485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endParaRPr kumimoji="1"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E54209F7-8884-42DF-9CC8-FABA870B981C}"/>
              </a:ext>
            </a:extLst>
          </p:cNvPr>
          <p:cNvCxnSpPr/>
          <p:nvPr/>
        </p:nvCxnSpPr>
        <p:spPr>
          <a:xfrm>
            <a:off x="4436064" y="2965284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838162E-0DE3-4B58-8FB6-2321B5AB53DE}"/>
              </a:ext>
            </a:extLst>
          </p:cNvPr>
          <p:cNvSpPr txBox="1"/>
          <p:nvPr/>
        </p:nvSpPr>
        <p:spPr>
          <a:xfrm>
            <a:off x="4369330" y="2868769"/>
            <a:ext cx="3485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endParaRPr kumimoji="1"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F0DDA6C-BE3E-4BD7-8572-4A894D9AE01F}"/>
              </a:ext>
            </a:extLst>
          </p:cNvPr>
          <p:cNvSpPr txBox="1"/>
          <p:nvPr/>
        </p:nvSpPr>
        <p:spPr>
          <a:xfrm>
            <a:off x="3309231" y="2498689"/>
            <a:ext cx="4283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r>
              <a:rPr kumimoji="1"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5AE3056F-6EA2-40C9-8A6C-5B689BF9C627}"/>
              </a:ext>
            </a:extLst>
          </p:cNvPr>
          <p:cNvCxnSpPr/>
          <p:nvPr/>
        </p:nvCxnSpPr>
        <p:spPr>
          <a:xfrm>
            <a:off x="3369652" y="2746374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2E4A2F1-EF87-485A-8254-4C72D6A216FA}"/>
              </a:ext>
            </a:extLst>
          </p:cNvPr>
          <p:cNvSpPr txBox="1"/>
          <p:nvPr/>
        </p:nvSpPr>
        <p:spPr>
          <a:xfrm>
            <a:off x="3305018" y="2663507"/>
            <a:ext cx="3485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endParaRPr kumimoji="1"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5E9491C4-CB03-496E-8E45-8C027FE52822}"/>
              </a:ext>
            </a:extLst>
          </p:cNvPr>
          <p:cNvCxnSpPr/>
          <p:nvPr/>
        </p:nvCxnSpPr>
        <p:spPr>
          <a:xfrm>
            <a:off x="3374414" y="2947802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9D794E43-C8F3-4D5C-A6AF-0AAECBB2E59B}"/>
              </a:ext>
            </a:extLst>
          </p:cNvPr>
          <p:cNvSpPr txBox="1"/>
          <p:nvPr/>
        </p:nvSpPr>
        <p:spPr>
          <a:xfrm>
            <a:off x="3302961" y="2851287"/>
            <a:ext cx="3485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endParaRPr kumimoji="1"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8315A19A-6AB8-4A23-A018-3817418552B0}"/>
              </a:ext>
            </a:extLst>
          </p:cNvPr>
          <p:cNvCxnSpPr/>
          <p:nvPr/>
        </p:nvCxnSpPr>
        <p:spPr>
          <a:xfrm>
            <a:off x="4427320" y="3147806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5FD67A62-3BE7-4EB4-8A5C-3D650F8C39F1}"/>
              </a:ext>
            </a:extLst>
          </p:cNvPr>
          <p:cNvSpPr txBox="1"/>
          <p:nvPr/>
        </p:nvSpPr>
        <p:spPr>
          <a:xfrm>
            <a:off x="4371744" y="3064939"/>
            <a:ext cx="3485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endParaRPr kumimoji="1"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2A0AC628-31E7-46B3-869E-B524BCFCB01E}"/>
              </a:ext>
            </a:extLst>
          </p:cNvPr>
          <p:cNvCxnSpPr/>
          <p:nvPr/>
        </p:nvCxnSpPr>
        <p:spPr>
          <a:xfrm>
            <a:off x="4436416" y="3349234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6263E09-DF5E-473A-8DAB-0931FE7D504F}"/>
              </a:ext>
            </a:extLst>
          </p:cNvPr>
          <p:cNvSpPr txBox="1"/>
          <p:nvPr/>
        </p:nvSpPr>
        <p:spPr>
          <a:xfrm>
            <a:off x="4374016" y="3252719"/>
            <a:ext cx="3485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endParaRPr kumimoji="1"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C60FEAB6-98C2-47DD-BBDD-982A6F71C236}"/>
              </a:ext>
            </a:extLst>
          </p:cNvPr>
          <p:cNvCxnSpPr/>
          <p:nvPr/>
        </p:nvCxnSpPr>
        <p:spPr>
          <a:xfrm>
            <a:off x="3377038" y="3146028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EDA3959F-2E13-4316-9598-DCDD6BE10442}"/>
              </a:ext>
            </a:extLst>
          </p:cNvPr>
          <p:cNvSpPr txBox="1"/>
          <p:nvPr/>
        </p:nvSpPr>
        <p:spPr>
          <a:xfrm>
            <a:off x="3312409" y="3063161"/>
            <a:ext cx="3485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75 </a:t>
            </a:r>
            <a:endParaRPr kumimoji="1"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8EC94FEB-31B5-45F7-B512-DB20E84BB817}"/>
              </a:ext>
            </a:extLst>
          </p:cNvPr>
          <p:cNvCxnSpPr/>
          <p:nvPr/>
        </p:nvCxnSpPr>
        <p:spPr>
          <a:xfrm>
            <a:off x="3386134" y="3347456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38EFAD48-B5FE-4269-985F-3D973FFD7293}"/>
              </a:ext>
            </a:extLst>
          </p:cNvPr>
          <p:cNvSpPr txBox="1"/>
          <p:nvPr/>
        </p:nvSpPr>
        <p:spPr>
          <a:xfrm>
            <a:off x="3314681" y="3250941"/>
            <a:ext cx="3485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endParaRPr kumimoji="1"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A1D2A344-71F5-45D6-B114-802A7BE6D0F7}"/>
              </a:ext>
            </a:extLst>
          </p:cNvPr>
          <p:cNvCxnSpPr/>
          <p:nvPr/>
        </p:nvCxnSpPr>
        <p:spPr>
          <a:xfrm>
            <a:off x="4431730" y="4468460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500144C-4A8B-468B-97D7-12BE29A9CC64}"/>
              </a:ext>
            </a:extLst>
          </p:cNvPr>
          <p:cNvSpPr txBox="1"/>
          <p:nvPr/>
        </p:nvSpPr>
        <p:spPr>
          <a:xfrm>
            <a:off x="4378383" y="4371945"/>
            <a:ext cx="3485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endParaRPr kumimoji="1"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CE3545E7-8A64-4B97-8A39-0563B8FC32A5}"/>
              </a:ext>
            </a:extLst>
          </p:cNvPr>
          <p:cNvCxnSpPr/>
          <p:nvPr/>
        </p:nvCxnSpPr>
        <p:spPr>
          <a:xfrm>
            <a:off x="3374414" y="4393297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04A65118-2AC1-4CE4-9E74-F163F1775347}"/>
              </a:ext>
            </a:extLst>
          </p:cNvPr>
          <p:cNvSpPr txBox="1"/>
          <p:nvPr/>
        </p:nvSpPr>
        <p:spPr>
          <a:xfrm>
            <a:off x="3302961" y="4296782"/>
            <a:ext cx="3485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50 </a:t>
            </a:r>
            <a:endParaRPr kumimoji="1"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1DEC0C68-D350-4D3D-AED3-F4804A281476}"/>
              </a:ext>
            </a:extLst>
          </p:cNvPr>
          <p:cNvCxnSpPr/>
          <p:nvPr/>
        </p:nvCxnSpPr>
        <p:spPr>
          <a:xfrm>
            <a:off x="3365318" y="3701290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F0CCAF32-2D50-4EF4-BF38-287A6E9B1F61}"/>
              </a:ext>
            </a:extLst>
          </p:cNvPr>
          <p:cNvSpPr txBox="1"/>
          <p:nvPr/>
        </p:nvSpPr>
        <p:spPr>
          <a:xfrm>
            <a:off x="3300689" y="3618423"/>
            <a:ext cx="3485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35 </a:t>
            </a:r>
            <a:endParaRPr kumimoji="1"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44509418-E798-4AB1-B9EB-5C0F3BE44FBD}"/>
              </a:ext>
            </a:extLst>
          </p:cNvPr>
          <p:cNvCxnSpPr/>
          <p:nvPr/>
        </p:nvCxnSpPr>
        <p:spPr>
          <a:xfrm>
            <a:off x="3372948" y="4162665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98B46E29-BD1F-44E6-84E4-F0B29F8CB573}"/>
              </a:ext>
            </a:extLst>
          </p:cNvPr>
          <p:cNvSpPr txBox="1"/>
          <p:nvPr/>
        </p:nvSpPr>
        <p:spPr>
          <a:xfrm>
            <a:off x="3301495" y="4066150"/>
            <a:ext cx="3485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35 </a:t>
            </a:r>
            <a:endParaRPr kumimoji="1"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4BB58C28-23E3-4AAA-95F1-C5C836BB15CA}"/>
              </a:ext>
            </a:extLst>
          </p:cNvPr>
          <p:cNvCxnSpPr/>
          <p:nvPr/>
        </p:nvCxnSpPr>
        <p:spPr>
          <a:xfrm>
            <a:off x="4425924" y="3752342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57305C26-CFF5-4C66-A09D-BC1580D1FED2}"/>
              </a:ext>
            </a:extLst>
          </p:cNvPr>
          <p:cNvSpPr txBox="1"/>
          <p:nvPr/>
        </p:nvSpPr>
        <p:spPr>
          <a:xfrm>
            <a:off x="4370348" y="3651369"/>
            <a:ext cx="3485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35 </a:t>
            </a:r>
            <a:endParaRPr kumimoji="1"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6F9C72B3-E0F0-4D16-BDE8-49B7EA6DD5C2}"/>
              </a:ext>
            </a:extLst>
          </p:cNvPr>
          <p:cNvCxnSpPr/>
          <p:nvPr/>
        </p:nvCxnSpPr>
        <p:spPr>
          <a:xfrm>
            <a:off x="4433554" y="4170377"/>
            <a:ext cx="3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9C6057A-8E00-43C5-8559-EBDF5A843D3F}"/>
              </a:ext>
            </a:extLst>
          </p:cNvPr>
          <p:cNvSpPr txBox="1"/>
          <p:nvPr/>
        </p:nvSpPr>
        <p:spPr>
          <a:xfrm>
            <a:off x="4371154" y="4064809"/>
            <a:ext cx="3485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35 </a:t>
            </a:r>
            <a:endParaRPr kumimoji="1"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598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FABD290F-FB86-425E-B81D-7981484D66D3}" vid="{D6348367-257E-48E9-A992-0ADBD24ADBE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Result report</Template>
  <TotalTime>55605</TotalTime>
  <Words>54</Words>
  <Application>Microsoft Office PowerPoint</Application>
  <PresentationFormat>画面に合わせる (4:3)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森 祐輔</dc:creator>
  <cp:lastModifiedBy>OSAMU SHIMOZATO</cp:lastModifiedBy>
  <cp:revision>531</cp:revision>
  <cp:lastPrinted>2019-03-04T00:39:08Z</cp:lastPrinted>
  <dcterms:created xsi:type="dcterms:W3CDTF">2018-06-15T01:54:57Z</dcterms:created>
  <dcterms:modified xsi:type="dcterms:W3CDTF">2021-03-05T05:12:07Z</dcterms:modified>
</cp:coreProperties>
</file>