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0" autoAdjust="0"/>
    <p:restoredTop sz="94660"/>
  </p:normalViewPr>
  <p:slideViewPr>
    <p:cSldViewPr snapToGrid="0" showGuides="1">
      <p:cViewPr>
        <p:scale>
          <a:sx n="160" d="100"/>
          <a:sy n="160" d="100"/>
        </p:scale>
        <p:origin x="-1380" y="-27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1315;&#33865;&#30476;&#12364;&#12435;&#12475;&#12531;&#12479;&#12540;\&#30740;&#31350;&#38306;&#20418;\&#23455;&#39443;&#12494;&#12540;&#12488;\CD133%20project\CD133-594-revise_qPCR_hyopoxia\20210105_data_CD133_GLUT1_GAPDH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1315;&#33865;&#30476;&#12364;&#12435;&#12475;&#12531;&#12479;&#12540;\&#30740;&#31350;&#38306;&#20418;\&#23455;&#39443;&#12494;&#12540;&#12488;\CD133%20project\CD133-594-revise_qPCR_hyopoxia\20210105_data_CD133_GLUT1_GAPDH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0-A7D4-4CBF-BE23-78AE64742BC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2-6D95-4E13-99CE-4557279A2C6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Sheet1!$K$2:$K$3</c:f>
                <c:numCache>
                  <c:formatCode>General</c:formatCode>
                  <c:ptCount val="2"/>
                  <c:pt idx="0">
                    <c:v>6.5268951827981467E-2</c:v>
                  </c:pt>
                  <c:pt idx="1">
                    <c:v>4.4476907137369202E-2</c:v>
                  </c:pt>
                </c:numCache>
              </c:numRef>
            </c:plus>
            <c:minus>
              <c:numRef>
                <c:f>Sheet1!$K$2:$K$3</c:f>
                <c:numCache>
                  <c:formatCode>General</c:formatCode>
                  <c:ptCount val="2"/>
                  <c:pt idx="0">
                    <c:v>6.5268951827981467E-2</c:v>
                  </c:pt>
                  <c:pt idx="1">
                    <c:v>4.4476907137369202E-2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Sheet1!$I$2:$I$3</c:f>
              <c:strCache>
                <c:ptCount val="2"/>
                <c:pt idx="0">
                  <c:v>Normoxia</c:v>
                </c:pt>
                <c:pt idx="1">
                  <c:v>Hypoxia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1.0014435972567635</c:v>
                </c:pt>
                <c:pt idx="1">
                  <c:v>0.94770419041529663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74-42D1-8C2F-DF2BADFF0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4157720"/>
        <c:axId val="1"/>
      </c:barChart>
      <c:catAx>
        <c:axId val="504157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b="1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CD133/GAPDH</a:t>
                </a:r>
                <a:endParaRPr lang="ja-JP" altLang="en-US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5041577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741B-4739-BCC3-00536D1EA2F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0-741B-4739-BCC3-00536D1EA2F1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Sheet1!$K$20:$K$21</c:f>
                <c:numCache>
                  <c:formatCode>General</c:formatCode>
                  <c:ptCount val="2"/>
                  <c:pt idx="0">
                    <c:v>7.2211268570167783E-2</c:v>
                  </c:pt>
                  <c:pt idx="1">
                    <c:v>0.14292510552171087</c:v>
                  </c:pt>
                </c:numCache>
              </c:numRef>
            </c:plus>
            <c:minus>
              <c:numRef>
                <c:f>Sheet1!$K$20:$K$21</c:f>
                <c:numCache>
                  <c:formatCode>General</c:formatCode>
                  <c:ptCount val="2"/>
                  <c:pt idx="0">
                    <c:v>7.2211268570167783E-2</c:v>
                  </c:pt>
                  <c:pt idx="1">
                    <c:v>0.14292510552171087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Sheet1!$I$20:$I$21</c:f>
              <c:strCache>
                <c:ptCount val="2"/>
                <c:pt idx="0">
                  <c:v>Normoxia</c:v>
                </c:pt>
                <c:pt idx="1">
                  <c:v>Hypoxia</c:v>
                </c:pt>
              </c:strCache>
            </c:strRef>
          </c:cat>
          <c:val>
            <c:numRef>
              <c:f>Sheet1!$J$20:$J$21</c:f>
              <c:numCache>
                <c:formatCode>General</c:formatCode>
                <c:ptCount val="2"/>
                <c:pt idx="0">
                  <c:v>1.0017768140190109</c:v>
                </c:pt>
                <c:pt idx="1">
                  <c:v>1.750204468504631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BB-40DC-8780-57348AEAB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4161656"/>
        <c:axId val="1"/>
      </c:barChart>
      <c:catAx>
        <c:axId val="504161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b="1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GLUT1/GAPDH</a:t>
                </a:r>
                <a:endParaRPr lang="ja-JP" altLang="en-US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5041616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60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4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9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90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70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97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17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92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25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90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88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F27DB-C100-4B10-B559-0E3259FCA450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15FF8-678B-4DC4-9CF4-3D781E6CB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60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tif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F4EBDD8-AA3B-4F21-829E-4785E54FF94D}"/>
              </a:ext>
            </a:extLst>
          </p:cNvPr>
          <p:cNvSpPr txBox="1"/>
          <p:nvPr/>
        </p:nvSpPr>
        <p:spPr>
          <a:xfrm>
            <a:off x="4243259" y="44027"/>
            <a:ext cx="2565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S7.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B17289-9E27-4EBA-AFC8-F2BF1D0B426F}"/>
              </a:ext>
            </a:extLst>
          </p:cNvPr>
          <p:cNvSpPr txBox="1"/>
          <p:nvPr/>
        </p:nvSpPr>
        <p:spPr>
          <a:xfrm>
            <a:off x="1681327" y="4541738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9309303-4A35-4F76-8106-D971967FF49B}"/>
              </a:ext>
            </a:extLst>
          </p:cNvPr>
          <p:cNvSpPr txBox="1"/>
          <p:nvPr/>
        </p:nvSpPr>
        <p:spPr>
          <a:xfrm>
            <a:off x="2242133" y="2533165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9A57761-BFAE-46F1-899F-B0013A1C16A9}"/>
              </a:ext>
            </a:extLst>
          </p:cNvPr>
          <p:cNvSpPr txBox="1"/>
          <p:nvPr/>
        </p:nvSpPr>
        <p:spPr>
          <a:xfrm rot="-2400000">
            <a:off x="2935595" y="2711386"/>
            <a:ext cx="9829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58F1297-ABB9-44AF-BFA2-BC47B4227AEE}"/>
              </a:ext>
            </a:extLst>
          </p:cNvPr>
          <p:cNvSpPr txBox="1"/>
          <p:nvPr/>
        </p:nvSpPr>
        <p:spPr>
          <a:xfrm>
            <a:off x="2447652" y="3240415"/>
            <a:ext cx="7232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CD133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47489CE-65B2-4A28-A2D7-F284C89C11AD}"/>
              </a:ext>
            </a:extLst>
          </p:cNvPr>
          <p:cNvSpPr txBox="1"/>
          <p:nvPr/>
        </p:nvSpPr>
        <p:spPr>
          <a:xfrm>
            <a:off x="2535827" y="3672602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77E7660-E10F-4D6A-BA66-3B4E3B11885E}"/>
              </a:ext>
            </a:extLst>
          </p:cNvPr>
          <p:cNvSpPr txBox="1"/>
          <p:nvPr/>
        </p:nvSpPr>
        <p:spPr>
          <a:xfrm rot="-2400000">
            <a:off x="3407665" y="2756668"/>
            <a:ext cx="8579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70A48FD-BF7A-49CC-8FD6-EA8C9A3A2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059" y="3632238"/>
            <a:ext cx="761971" cy="390428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9" name="グラフ 48">
            <a:extLst>
              <a:ext uri="{FF2B5EF4-FFF2-40B4-BE49-F238E27FC236}">
                <a16:creationId xmlns:a16="http://schemas.microsoft.com/office/drawing/2014/main" id="{957FAE63-1A4E-445D-8BCF-B8DCC7CC3E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427925"/>
              </p:ext>
            </p:extLst>
          </p:nvPr>
        </p:nvGraphicFramePr>
        <p:xfrm>
          <a:off x="1906620" y="4572000"/>
          <a:ext cx="1800225" cy="180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0" name="グラフ 49">
            <a:extLst>
              <a:ext uri="{FF2B5EF4-FFF2-40B4-BE49-F238E27FC236}">
                <a16:creationId xmlns:a16="http://schemas.microsoft.com/office/drawing/2014/main" id="{831972D0-2036-4DE1-9B58-A967196CC5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358249"/>
              </p:ext>
            </p:extLst>
          </p:nvPr>
        </p:nvGraphicFramePr>
        <p:xfrm>
          <a:off x="3546336" y="4571999"/>
          <a:ext cx="1800225" cy="180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0B86DBC-8B19-4ADB-82E7-8F93FC8D4989}"/>
              </a:ext>
            </a:extLst>
          </p:cNvPr>
          <p:cNvSpPr txBox="1"/>
          <p:nvPr/>
        </p:nvSpPr>
        <p:spPr>
          <a:xfrm rot="-2400000">
            <a:off x="2114817" y="6249016"/>
            <a:ext cx="9829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867D4A6-AD2B-43D9-BF81-842ABDF75F6B}"/>
              </a:ext>
            </a:extLst>
          </p:cNvPr>
          <p:cNvSpPr txBox="1"/>
          <p:nvPr/>
        </p:nvSpPr>
        <p:spPr>
          <a:xfrm rot="-2400000">
            <a:off x="2766767" y="6211922"/>
            <a:ext cx="8579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4EC1B40-7630-4452-895C-32B2C33D651D}"/>
              </a:ext>
            </a:extLst>
          </p:cNvPr>
          <p:cNvSpPr txBox="1"/>
          <p:nvPr/>
        </p:nvSpPr>
        <p:spPr>
          <a:xfrm rot="-2400000">
            <a:off x="3765373" y="6249017"/>
            <a:ext cx="9829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C0BF6BB-1273-4323-A57D-472AA9AC443B}"/>
              </a:ext>
            </a:extLst>
          </p:cNvPr>
          <p:cNvSpPr txBox="1"/>
          <p:nvPr/>
        </p:nvSpPr>
        <p:spPr>
          <a:xfrm rot="-2400000">
            <a:off x="4417323" y="6211923"/>
            <a:ext cx="8579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kumimoji="1" lang="ja-JP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EA0AB0-112C-49C1-BCBF-172707A98DDB}"/>
              </a:ext>
            </a:extLst>
          </p:cNvPr>
          <p:cNvSpPr txBox="1"/>
          <p:nvPr/>
        </p:nvSpPr>
        <p:spPr>
          <a:xfrm>
            <a:off x="4803991" y="4548236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0EACE69-35F7-463C-83AF-8D008BCD8564}"/>
              </a:ext>
            </a:extLst>
          </p:cNvPr>
          <p:cNvCxnSpPr/>
          <p:nvPr/>
        </p:nvCxnSpPr>
        <p:spPr>
          <a:xfrm>
            <a:off x="2696219" y="4736855"/>
            <a:ext cx="6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A7A4D2-B3BE-45A5-9009-E9888CD573DA}"/>
              </a:ext>
            </a:extLst>
          </p:cNvPr>
          <p:cNvSpPr txBox="1"/>
          <p:nvPr/>
        </p:nvSpPr>
        <p:spPr>
          <a:xfrm>
            <a:off x="2830479" y="445985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4BFE840-0DB8-436B-A917-DE9125C30D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059" y="3200174"/>
            <a:ext cx="761970" cy="3714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2D4BB71-75FD-4537-85F0-EB3A8DAB323B}"/>
              </a:ext>
            </a:extLst>
          </p:cNvPr>
          <p:cNvCxnSpPr/>
          <p:nvPr/>
        </p:nvCxnSpPr>
        <p:spPr>
          <a:xfrm>
            <a:off x="3919669" y="3703016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B5FBDFD-10F3-4BCB-8DC1-DB3D97FF9571}"/>
              </a:ext>
            </a:extLst>
          </p:cNvPr>
          <p:cNvCxnSpPr/>
          <p:nvPr/>
        </p:nvCxnSpPr>
        <p:spPr>
          <a:xfrm>
            <a:off x="3911787" y="324514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428C94C-E249-4C66-AD8F-F06B0D96B1BB}"/>
              </a:ext>
            </a:extLst>
          </p:cNvPr>
          <p:cNvSpPr txBox="1"/>
          <p:nvPr/>
        </p:nvSpPr>
        <p:spPr>
          <a:xfrm>
            <a:off x="3887150" y="3145114"/>
            <a:ext cx="3621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024CB41-CB06-4E49-9236-F5368610F7BE}"/>
              </a:ext>
            </a:extLst>
          </p:cNvPr>
          <p:cNvSpPr txBox="1"/>
          <p:nvPr/>
        </p:nvSpPr>
        <p:spPr>
          <a:xfrm>
            <a:off x="3894729" y="3014725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69442A7-5AC9-4E23-8400-261A58BC9132}"/>
              </a:ext>
            </a:extLst>
          </p:cNvPr>
          <p:cNvSpPr txBox="1"/>
          <p:nvPr/>
        </p:nvSpPr>
        <p:spPr>
          <a:xfrm>
            <a:off x="3848038" y="3606501"/>
            <a:ext cx="348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CC4048-2131-4BBC-8DEE-BEA5EE06AEF0}"/>
              </a:ext>
            </a:extLst>
          </p:cNvPr>
          <p:cNvSpPr txBox="1"/>
          <p:nvPr/>
        </p:nvSpPr>
        <p:spPr>
          <a:xfrm>
            <a:off x="3855365" y="3402596"/>
            <a:ext cx="3943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AB771101-E11F-46B4-8889-3F7D662916DA}"/>
              </a:ext>
            </a:extLst>
          </p:cNvPr>
          <p:cNvCxnSpPr/>
          <p:nvPr/>
        </p:nvCxnSpPr>
        <p:spPr>
          <a:xfrm>
            <a:off x="3917683" y="3514834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245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30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OSAMU SHIMOZATO</dc:creator>
  <cp:lastModifiedBy>OSAMU SHIMOZATO</cp:lastModifiedBy>
  <cp:revision>26</cp:revision>
  <cp:lastPrinted>2021-01-26T07:09:30Z</cp:lastPrinted>
  <dcterms:created xsi:type="dcterms:W3CDTF">2020-12-18T04:03:50Z</dcterms:created>
  <dcterms:modified xsi:type="dcterms:W3CDTF">2021-03-05T05:15:26Z</dcterms:modified>
</cp:coreProperties>
</file>