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6858000" cy="9144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2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1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30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21315;&#33865;&#30476;&#12364;&#12435;&#12475;&#12531;&#12479;&#12540;\&#30740;&#31350;&#38306;&#20418;\&#23455;&#39443;&#12494;&#12540;&#12488;\CD133%20project\20201211-reanalysis-CD133-1%25FBS\No.681%20P.33%20HCT116%20CD133%201%25%20FB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661940700879003"/>
          <c:y val="9.2750582595821238E-2"/>
          <c:w val="0.54219034153588663"/>
          <c:h val="0.683016750874723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625-41E2-BE62-C47A60BDEC4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25-41E2-BE62-C47A60BDEC4C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Sheet1!$L$17:$L$18</c:f>
                <c:numCache>
                  <c:formatCode>General</c:formatCode>
                  <c:ptCount val="2"/>
                  <c:pt idx="0">
                    <c:v>1.4453966145860362</c:v>
                  </c:pt>
                  <c:pt idx="1">
                    <c:v>1.2963130810752048</c:v>
                  </c:pt>
                </c:numCache>
              </c:numRef>
            </c:plus>
            <c:minus>
              <c:numRef>
                <c:f>Sheet1!$L$17:$L$18</c:f>
                <c:numCache>
                  <c:formatCode>General</c:formatCode>
                  <c:ptCount val="2"/>
                  <c:pt idx="0">
                    <c:v>1.4453966145860362</c:v>
                  </c:pt>
                  <c:pt idx="1">
                    <c:v>1.2963130810752048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Sheet1!$J$17:$J$18</c:f>
              <c:strCache>
                <c:ptCount val="2"/>
                <c:pt idx="0">
                  <c:v>10% FBS</c:v>
                </c:pt>
                <c:pt idx="1">
                  <c:v>1% FBS</c:v>
                </c:pt>
              </c:strCache>
            </c:strRef>
          </c:cat>
          <c:val>
            <c:numRef>
              <c:f>Sheet1!$K$17:$K$18</c:f>
              <c:numCache>
                <c:formatCode>General</c:formatCode>
                <c:ptCount val="2"/>
                <c:pt idx="0">
                  <c:v>15.22638888888889</c:v>
                </c:pt>
                <c:pt idx="1">
                  <c:v>21.716249999999999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A9-4B7A-843D-3BFA499C45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4010047"/>
        <c:axId val="698043791"/>
      </c:barChart>
      <c:catAx>
        <c:axId val="96401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698043791"/>
        <c:crosses val="autoZero"/>
        <c:auto val="1"/>
        <c:lblAlgn val="ctr"/>
        <c:lblOffset val="100"/>
        <c:noMultiLvlLbl val="0"/>
      </c:catAx>
      <c:valAx>
        <c:axId val="698043791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700" b="1" dirty="0">
                    <a:solidFill>
                      <a:schemeClr val="tx1"/>
                    </a:solidFill>
                  </a:rPr>
                  <a:t>Mean</a:t>
                </a:r>
                <a:r>
                  <a:rPr lang="en-US" altLang="ja-JP" sz="700" b="1" baseline="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700" b="1" baseline="0" dirty="0" err="1">
                    <a:solidFill>
                      <a:schemeClr val="tx1"/>
                    </a:solidFill>
                  </a:rPr>
                  <a:t>Fluorecent</a:t>
                </a:r>
                <a:r>
                  <a:rPr lang="en-US" altLang="ja-JP" sz="700" b="1" baseline="0" dirty="0">
                    <a:solidFill>
                      <a:schemeClr val="tx1"/>
                    </a:solidFill>
                  </a:rPr>
                  <a:t> Intensity</a:t>
                </a:r>
              </a:p>
              <a:p>
                <a:pPr>
                  <a:defRPr sz="700" b="1">
                    <a:solidFill>
                      <a:schemeClr val="tx1"/>
                    </a:solidFill>
                  </a:defRPr>
                </a:pPr>
                <a:r>
                  <a:rPr lang="en-US" altLang="ja-JP" sz="700" b="1" baseline="0" dirty="0">
                    <a:solidFill>
                      <a:schemeClr val="tx1"/>
                    </a:solidFill>
                  </a:rPr>
                  <a:t>(mean ± SD)</a:t>
                </a:r>
                <a:endParaRPr lang="ja-JP" altLang="en-US" sz="7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6580045719149693E-2"/>
              <c:y val="8.431871145074658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4010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E60AD7-C5F0-4FCD-A07F-C30F3D84FB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D9B408-F045-4210-8B83-6C1F63FC23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54FF-DC71-4F49-9350-09C3345682F7}" type="datetimeFigureOut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1A9062-996E-46D1-90A6-EBDF693A25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7A9968-265E-4AEF-B485-8E336367F4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9B08B-E963-45BE-AC91-1005DA688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28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0300F-7F81-4B57-9001-F5FB256D0334}" type="datetimeFigureOut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9800"/>
            <a:ext cx="5389563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06504-2BEE-4913-8AA3-A76A2972A1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562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1A08-0B39-4283-863E-8233AEBDA637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77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A4BE-BADD-4207-84AA-A511D78381E3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51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3B6-6DE3-4E29-BC2B-FD1F8B1B0A80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32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949F-8A40-4FA3-913F-34F35893E255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E18-AF2F-41CC-A70F-267FCC6A7849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65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B715-369D-4942-89B1-F9910DBE8486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89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D40A-04BC-409B-A390-6FD4C9596817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0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511F-2773-428C-9E72-F753DDE9B232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1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40D-118A-4F04-A093-06C86D976A2C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5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C58F-40C2-48C5-B6A6-CD4E502632BD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1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2E4D-14F8-4451-A9E5-BE3E213B0373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0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4E50F-910A-43C7-88AC-4DBC307355B4}" type="datetime1">
              <a:rPr kumimoji="1" lang="ja-JP" altLang="en-US" smtClean="0"/>
              <a:t>2021/3/9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57475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06C85-1CC0-46FC-85B4-2BE9AB76AC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44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C93E9228-71AC-4F16-896B-34D657019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400" y="2207992"/>
            <a:ext cx="1617990" cy="159369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FFB0B9B-2A4F-4FBC-90B7-626424947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732" y="2192956"/>
            <a:ext cx="1617990" cy="1593696"/>
          </a:xfrm>
          <a:prstGeom prst="rect">
            <a:avLst/>
          </a:prstGeom>
        </p:spPr>
      </p:pic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1FB5A0BC-B002-4473-A77A-8D849324CCF8}"/>
              </a:ext>
            </a:extLst>
          </p:cNvPr>
          <p:cNvSpPr txBox="1"/>
          <p:nvPr/>
        </p:nvSpPr>
        <p:spPr>
          <a:xfrm>
            <a:off x="3418278" y="881094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54EDC66-4C32-4CCA-9605-25F857FA1005}"/>
              </a:ext>
            </a:extLst>
          </p:cNvPr>
          <p:cNvSpPr txBox="1"/>
          <p:nvPr/>
        </p:nvSpPr>
        <p:spPr>
          <a:xfrm>
            <a:off x="4356082" y="105508"/>
            <a:ext cx="2531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F5CD200-1104-41A3-AA42-4043B2170F0E}"/>
              </a:ext>
            </a:extLst>
          </p:cNvPr>
          <p:cNvSpPr txBox="1"/>
          <p:nvPr/>
        </p:nvSpPr>
        <p:spPr>
          <a:xfrm>
            <a:off x="1559503" y="1962330"/>
            <a:ext cx="398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(A)</a:t>
            </a:r>
            <a:endParaRPr kumimoji="1" lang="ja-JP" altLang="en-US" sz="12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034A347-4507-4B60-8E41-FD3D4CB16C64}"/>
              </a:ext>
            </a:extLst>
          </p:cNvPr>
          <p:cNvSpPr txBox="1"/>
          <p:nvPr/>
        </p:nvSpPr>
        <p:spPr>
          <a:xfrm rot="16200000">
            <a:off x="1153671" y="2828584"/>
            <a:ext cx="14702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Normalized to mode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FEF1210-A1FB-4039-9474-C9A53708676E}"/>
              </a:ext>
            </a:extLst>
          </p:cNvPr>
          <p:cNvSpPr txBox="1"/>
          <p:nvPr/>
        </p:nvSpPr>
        <p:spPr>
          <a:xfrm>
            <a:off x="2533111" y="3694796"/>
            <a:ext cx="623328" cy="29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CD133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DA549E0-5BC2-4B99-BC20-301345753D9A}"/>
              </a:ext>
            </a:extLst>
          </p:cNvPr>
          <p:cNvSpPr txBox="1"/>
          <p:nvPr/>
        </p:nvSpPr>
        <p:spPr>
          <a:xfrm>
            <a:off x="2470984" y="2060429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10% FBS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652E520-A046-4542-B3B7-ECD84A8EA838}"/>
              </a:ext>
            </a:extLst>
          </p:cNvPr>
          <p:cNvGrpSpPr/>
          <p:nvPr/>
        </p:nvGrpSpPr>
        <p:grpSpPr>
          <a:xfrm>
            <a:off x="1579283" y="4075544"/>
            <a:ext cx="1815780" cy="2092939"/>
            <a:chOff x="1227452" y="6084258"/>
            <a:chExt cx="1815780" cy="2092939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5E87A7FB-28CF-4D38-BEF2-285A63088F2B}"/>
                </a:ext>
              </a:extLst>
            </p:cNvPr>
            <p:cNvSpPr txBox="1"/>
            <p:nvPr/>
          </p:nvSpPr>
          <p:spPr>
            <a:xfrm>
              <a:off x="1227452" y="6084258"/>
              <a:ext cx="505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/>
                <a:t>(B)</a:t>
              </a:r>
              <a:endParaRPr kumimoji="1" lang="ja-JP" altLang="en-US" sz="1200" b="1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F4C94652-244C-4572-AC51-6D7BCE8AE093}"/>
                </a:ext>
              </a:extLst>
            </p:cNvPr>
            <p:cNvSpPr txBox="1"/>
            <p:nvPr/>
          </p:nvSpPr>
          <p:spPr>
            <a:xfrm>
              <a:off x="1903741" y="6160777"/>
              <a:ext cx="6254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10% FBS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5763B834-DAD3-49B8-A40E-5D7464247344}"/>
                </a:ext>
              </a:extLst>
            </p:cNvPr>
            <p:cNvSpPr txBox="1"/>
            <p:nvPr/>
          </p:nvSpPr>
          <p:spPr>
            <a:xfrm>
              <a:off x="2475448" y="6163801"/>
              <a:ext cx="5677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1%</a:t>
              </a:r>
              <a:r>
                <a: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FBS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E01B972E-6EE2-4C25-8C34-46F0DDE4F177}"/>
                </a:ext>
              </a:extLst>
            </p:cNvPr>
            <p:cNvGrpSpPr/>
            <p:nvPr/>
          </p:nvGrpSpPr>
          <p:grpSpPr>
            <a:xfrm>
              <a:off x="2512856" y="6372373"/>
              <a:ext cx="514329" cy="514329"/>
              <a:chOff x="3574638" y="5672022"/>
              <a:chExt cx="858052" cy="858052"/>
            </a:xfrm>
          </p:grpSpPr>
          <p:pic>
            <p:nvPicPr>
              <p:cNvPr id="63" name="図 62">
                <a:extLst>
                  <a:ext uri="{FF2B5EF4-FFF2-40B4-BE49-F238E27FC236}">
                    <a16:creationId xmlns:a16="http://schemas.microsoft.com/office/drawing/2014/main" id="{F362EFC7-B608-4E38-B5D8-2A41279D5E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74638" y="5672022"/>
                <a:ext cx="858052" cy="858052"/>
              </a:xfrm>
              <a:prstGeom prst="rect">
                <a:avLst/>
              </a:prstGeom>
            </p:spPr>
          </p:pic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834FE2BE-8E57-4F43-9695-92F45071FD64}"/>
                  </a:ext>
                </a:extLst>
              </p:cNvPr>
              <p:cNvCxnSpPr/>
              <p:nvPr/>
            </p:nvCxnSpPr>
            <p:spPr>
              <a:xfrm>
                <a:off x="4224193" y="6441244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4F1A3A2-16F7-4BC8-AE0B-74862D8D9154}"/>
                </a:ext>
              </a:extLst>
            </p:cNvPr>
            <p:cNvGrpSpPr/>
            <p:nvPr/>
          </p:nvGrpSpPr>
          <p:grpSpPr>
            <a:xfrm>
              <a:off x="2512856" y="6926806"/>
              <a:ext cx="514329" cy="514329"/>
              <a:chOff x="4498721" y="5672022"/>
              <a:chExt cx="858052" cy="858052"/>
            </a:xfrm>
          </p:grpSpPr>
          <p:pic>
            <p:nvPicPr>
              <p:cNvPr id="65" name="図 64">
                <a:extLst>
                  <a:ext uri="{FF2B5EF4-FFF2-40B4-BE49-F238E27FC236}">
                    <a16:creationId xmlns:a16="http://schemas.microsoft.com/office/drawing/2014/main" id="{2DF55CF5-2F08-4032-8E7F-15B4C11803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8721" y="5672022"/>
                <a:ext cx="858052" cy="858052"/>
              </a:xfrm>
              <a:prstGeom prst="rect">
                <a:avLst/>
              </a:prstGeom>
            </p:spPr>
          </p:pic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9025E929-818C-4F41-B988-8B9485F9EC40}"/>
                  </a:ext>
                </a:extLst>
              </p:cNvPr>
              <p:cNvCxnSpPr/>
              <p:nvPr/>
            </p:nvCxnSpPr>
            <p:spPr>
              <a:xfrm>
                <a:off x="5149322" y="6451977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A8A7B58-9F0F-4EE1-8D9D-CEE955AB9335}"/>
                </a:ext>
              </a:extLst>
            </p:cNvPr>
            <p:cNvGrpSpPr/>
            <p:nvPr/>
          </p:nvGrpSpPr>
          <p:grpSpPr>
            <a:xfrm>
              <a:off x="2517527" y="7467686"/>
              <a:ext cx="514329" cy="514329"/>
              <a:chOff x="5421042" y="5666085"/>
              <a:chExt cx="858052" cy="858052"/>
            </a:xfrm>
          </p:grpSpPr>
          <p:pic>
            <p:nvPicPr>
              <p:cNvPr id="22" name="図 21">
                <a:extLst>
                  <a:ext uri="{FF2B5EF4-FFF2-40B4-BE49-F238E27FC236}">
                    <a16:creationId xmlns:a16="http://schemas.microsoft.com/office/drawing/2014/main" id="{F398829A-CBAA-4A0A-9CA8-1D6E94982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21042" y="5666085"/>
                <a:ext cx="858052" cy="858052"/>
              </a:xfrm>
              <a:prstGeom prst="rect">
                <a:avLst/>
              </a:prstGeom>
            </p:spPr>
          </p:pic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019E1467-C645-4072-9B34-C632F7C7A9C3}"/>
                  </a:ext>
                </a:extLst>
              </p:cNvPr>
              <p:cNvCxnSpPr/>
              <p:nvPr/>
            </p:nvCxnSpPr>
            <p:spPr>
              <a:xfrm>
                <a:off x="6093772" y="6462714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2C82FA2-CFD1-431A-9EF5-B70527D8947B}"/>
                </a:ext>
              </a:extLst>
            </p:cNvPr>
            <p:cNvGrpSpPr/>
            <p:nvPr/>
          </p:nvGrpSpPr>
          <p:grpSpPr>
            <a:xfrm>
              <a:off x="1959995" y="7467686"/>
              <a:ext cx="514329" cy="514329"/>
              <a:chOff x="4498721" y="3810695"/>
              <a:chExt cx="858052" cy="858052"/>
            </a:xfrm>
          </p:grpSpPr>
          <p:pic>
            <p:nvPicPr>
              <p:cNvPr id="24" name="図 23">
                <a:extLst>
                  <a:ext uri="{FF2B5EF4-FFF2-40B4-BE49-F238E27FC236}">
                    <a16:creationId xmlns:a16="http://schemas.microsoft.com/office/drawing/2014/main" id="{55F59F75-1EC9-4D39-AD0A-3FF6A5E10E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8721" y="3810695"/>
                <a:ext cx="858052" cy="858052"/>
              </a:xfrm>
              <a:prstGeom prst="rect">
                <a:avLst/>
              </a:prstGeom>
            </p:spPr>
          </p:pic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5B419B2C-A380-4CA3-818F-37640DDFF444}"/>
                  </a:ext>
                </a:extLst>
              </p:cNvPr>
              <p:cNvCxnSpPr/>
              <p:nvPr/>
            </p:nvCxnSpPr>
            <p:spPr>
              <a:xfrm>
                <a:off x="5154921" y="4613288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7A6FE03-CD40-497E-AA95-D5684E8363F7}"/>
                </a:ext>
              </a:extLst>
            </p:cNvPr>
            <p:cNvGrpSpPr/>
            <p:nvPr/>
          </p:nvGrpSpPr>
          <p:grpSpPr>
            <a:xfrm>
              <a:off x="1959996" y="6913641"/>
              <a:ext cx="515368" cy="515368"/>
              <a:chOff x="4342640" y="4575034"/>
              <a:chExt cx="859786" cy="859786"/>
            </a:xfrm>
          </p:grpSpPr>
          <p:pic>
            <p:nvPicPr>
              <p:cNvPr id="82" name="図 81">
                <a:extLst>
                  <a:ext uri="{FF2B5EF4-FFF2-40B4-BE49-F238E27FC236}">
                    <a16:creationId xmlns:a16="http://schemas.microsoft.com/office/drawing/2014/main" id="{665909A7-0C3A-46AF-92E4-7B46283830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42640" y="4575034"/>
                <a:ext cx="859786" cy="859786"/>
              </a:xfrm>
              <a:prstGeom prst="rect">
                <a:avLst/>
              </a:prstGeom>
            </p:spPr>
          </p:pic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FA7EC785-0B76-4035-88E3-63E19FA33C16}"/>
                  </a:ext>
                </a:extLst>
              </p:cNvPr>
              <p:cNvCxnSpPr/>
              <p:nvPr/>
            </p:nvCxnSpPr>
            <p:spPr>
              <a:xfrm>
                <a:off x="5030420" y="5383869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1CD9CD4-568A-4C26-9714-CB9DAF264B41}"/>
                </a:ext>
              </a:extLst>
            </p:cNvPr>
            <p:cNvGrpSpPr/>
            <p:nvPr/>
          </p:nvGrpSpPr>
          <p:grpSpPr>
            <a:xfrm>
              <a:off x="1962554" y="6376211"/>
              <a:ext cx="511206" cy="511206"/>
              <a:chOff x="3423768" y="4566768"/>
              <a:chExt cx="852841" cy="852841"/>
            </a:xfrm>
          </p:grpSpPr>
          <p:pic>
            <p:nvPicPr>
              <p:cNvPr id="80" name="図 79">
                <a:extLst>
                  <a:ext uri="{FF2B5EF4-FFF2-40B4-BE49-F238E27FC236}">
                    <a16:creationId xmlns:a16="http://schemas.microsoft.com/office/drawing/2014/main" id="{8E44140F-5140-4100-A8B2-F38D221AE1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3768" y="4566768"/>
                <a:ext cx="852841" cy="852841"/>
              </a:xfrm>
              <a:prstGeom prst="rect">
                <a:avLst/>
              </a:prstGeom>
            </p:spPr>
          </p:pic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139A1ABA-95A8-4887-B81C-A953412194F2}"/>
                  </a:ext>
                </a:extLst>
              </p:cNvPr>
              <p:cNvCxnSpPr/>
              <p:nvPr/>
            </p:nvCxnSpPr>
            <p:spPr>
              <a:xfrm>
                <a:off x="4084190" y="5348508"/>
                <a:ext cx="144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9089EB09-E846-42E2-8DF7-127D0C023C7C}"/>
                </a:ext>
              </a:extLst>
            </p:cNvPr>
            <p:cNvSpPr txBox="1"/>
            <p:nvPr/>
          </p:nvSpPr>
          <p:spPr>
            <a:xfrm>
              <a:off x="1554624" y="6519254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2C0931C8-0BD3-423A-AC6D-06BB702FA621}"/>
                </a:ext>
              </a:extLst>
            </p:cNvPr>
            <p:cNvSpPr txBox="1"/>
            <p:nvPr/>
          </p:nvSpPr>
          <p:spPr>
            <a:xfrm>
              <a:off x="1490005" y="7071671"/>
              <a:ext cx="5052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CD133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EFC559B7-947C-4893-8E07-63006733F7C5}"/>
                </a:ext>
              </a:extLst>
            </p:cNvPr>
            <p:cNvSpPr txBox="1"/>
            <p:nvPr/>
          </p:nvSpPr>
          <p:spPr>
            <a:xfrm>
              <a:off x="1452170" y="7596031"/>
              <a:ext cx="55015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Merged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345557C0-7C69-4E06-84E9-C0862F175831}"/>
                </a:ext>
              </a:extLst>
            </p:cNvPr>
            <p:cNvSpPr txBox="1"/>
            <p:nvPr/>
          </p:nvSpPr>
          <p:spPr>
            <a:xfrm>
              <a:off x="2051509" y="7961753"/>
              <a:ext cx="9172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Scale</a:t>
              </a:r>
              <a:r>
                <a:rPr kumimoji="1" lang="ja-JP" altLang="en-US" sz="800" dirty="0"/>
                <a:t> </a:t>
              </a:r>
              <a:r>
                <a:rPr kumimoji="1" lang="en-US" altLang="ja-JP" sz="800" dirty="0"/>
                <a:t>bars:</a:t>
              </a:r>
              <a:r>
                <a:rPr kumimoji="1" lang="ja-JP" altLang="en-US" sz="800" dirty="0"/>
                <a:t> </a:t>
              </a:r>
              <a:r>
                <a:rPr kumimoji="1" lang="en-US" altLang="ja-JP" sz="800" dirty="0"/>
                <a:t>50</a:t>
              </a:r>
              <a:r>
                <a:rPr kumimoji="1" lang="ja-JP" altLang="en-US" sz="800" dirty="0"/>
                <a:t> </a:t>
              </a:r>
              <a:r>
                <a:rPr kumimoji="1" lang="en-US" altLang="ja-JP" sz="800" dirty="0">
                  <a:latin typeface="Symbol" panose="05050102010706020507" pitchFamily="18" charset="2"/>
                </a:rPr>
                <a:t>m</a:t>
              </a:r>
              <a:r>
                <a:rPr kumimoji="1" lang="en-US" altLang="ja-JP" sz="800" dirty="0"/>
                <a:t>m</a:t>
              </a:r>
              <a:endParaRPr kumimoji="1" lang="ja-JP" altLang="en-US" sz="800" dirty="0"/>
            </a:p>
          </p:txBody>
        </p:sp>
      </p:grpSp>
      <p:graphicFrame>
        <p:nvGraphicFramePr>
          <p:cNvPr id="92" name="グラフ 91">
            <a:extLst>
              <a:ext uri="{FF2B5EF4-FFF2-40B4-BE49-F238E27FC236}">
                <a16:creationId xmlns:a16="http://schemas.microsoft.com/office/drawing/2014/main" id="{CACAAA7A-1D3C-4F93-96A2-9FF2C645E6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681745"/>
              </p:ext>
            </p:extLst>
          </p:nvPr>
        </p:nvGraphicFramePr>
        <p:xfrm>
          <a:off x="3623870" y="4446849"/>
          <a:ext cx="1702056" cy="150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4E773E1F-9CD4-412D-A71D-7EE9FC3749C9}"/>
              </a:ext>
            </a:extLst>
          </p:cNvPr>
          <p:cNvCxnSpPr/>
          <p:nvPr/>
        </p:nvCxnSpPr>
        <p:spPr>
          <a:xfrm>
            <a:off x="4467745" y="4605681"/>
            <a:ext cx="4391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0BB93E81-E509-4CA3-806B-D9A19C11D419}"/>
              </a:ext>
            </a:extLst>
          </p:cNvPr>
          <p:cNvSpPr txBox="1"/>
          <p:nvPr/>
        </p:nvSpPr>
        <p:spPr>
          <a:xfrm>
            <a:off x="4550720" y="4444684"/>
            <a:ext cx="273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*</a:t>
            </a:r>
            <a:endParaRPr kumimoji="1" lang="ja-JP" altLang="en-US" sz="105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619E62-4BEC-412A-A49D-DE39E6801FC5}"/>
              </a:ext>
            </a:extLst>
          </p:cNvPr>
          <p:cNvSpPr txBox="1"/>
          <p:nvPr/>
        </p:nvSpPr>
        <p:spPr>
          <a:xfrm>
            <a:off x="5325926" y="2509329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4304AB2-4468-4622-A952-8A091D2B046B}"/>
              </a:ext>
            </a:extLst>
          </p:cNvPr>
          <p:cNvSpPr txBox="1"/>
          <p:nvPr/>
        </p:nvSpPr>
        <p:spPr>
          <a:xfrm>
            <a:off x="5325926" y="2958827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Anti-CD133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EB627BC-2AFA-4412-A3D0-75F4D6F7B1C5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4255402" y="2647829"/>
            <a:ext cx="10705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E5539A8E-6270-4EDA-B38C-0E988423F683}"/>
              </a:ext>
            </a:extLst>
          </p:cNvPr>
          <p:cNvCxnSpPr>
            <a:cxnSpLocks/>
            <a:endCxn id="53" idx="1"/>
          </p:cNvCxnSpPr>
          <p:nvPr/>
        </p:nvCxnSpPr>
        <p:spPr>
          <a:xfrm>
            <a:off x="4487508" y="2974860"/>
            <a:ext cx="838418" cy="122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9AB7107-B8AF-4481-BAF3-DBF89E6DFB65}"/>
              </a:ext>
            </a:extLst>
          </p:cNvPr>
          <p:cNvSpPr txBox="1"/>
          <p:nvPr/>
        </p:nvSpPr>
        <p:spPr>
          <a:xfrm rot="16200000">
            <a:off x="2910761" y="2828584"/>
            <a:ext cx="14702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Normalized to mode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F7E433A-7C3F-4066-9325-026D0BC4D0F4}"/>
              </a:ext>
            </a:extLst>
          </p:cNvPr>
          <p:cNvSpPr txBox="1"/>
          <p:nvPr/>
        </p:nvSpPr>
        <p:spPr>
          <a:xfrm>
            <a:off x="4239709" y="2062989"/>
            <a:ext cx="6864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1% FBS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939A3CE-420B-4761-A008-88D2C477473B}"/>
              </a:ext>
            </a:extLst>
          </p:cNvPr>
          <p:cNvSpPr txBox="1"/>
          <p:nvPr/>
        </p:nvSpPr>
        <p:spPr>
          <a:xfrm>
            <a:off x="4274464" y="3697296"/>
            <a:ext cx="623328" cy="29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CD133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067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FABD290F-FB86-425E-B81D-7981484D66D3}" vid="{D6348367-257E-48E9-A992-0ADBD24ADBE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Result report</Template>
  <TotalTime>55889</TotalTime>
  <Words>55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Symbol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 祐輔</dc:creator>
  <cp:lastModifiedBy>OSAMU SHIMOZATO</cp:lastModifiedBy>
  <cp:revision>549</cp:revision>
  <cp:lastPrinted>2019-03-04T00:39:08Z</cp:lastPrinted>
  <dcterms:created xsi:type="dcterms:W3CDTF">2018-06-15T01:54:57Z</dcterms:created>
  <dcterms:modified xsi:type="dcterms:W3CDTF">2021-03-09T00:01:19Z</dcterms:modified>
</cp:coreProperties>
</file>