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0" autoAdjust="0"/>
    <p:restoredTop sz="94660"/>
  </p:normalViewPr>
  <p:slideViewPr>
    <p:cSldViewPr snapToGrid="0" showGuides="1">
      <p:cViewPr>
        <p:scale>
          <a:sx n="91" d="100"/>
          <a:sy n="91" d="100"/>
        </p:scale>
        <p:origin x="96" y="6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21315;&#33865;&#30476;&#12364;&#12435;&#12475;&#12531;&#12479;&#12540;\&#30740;&#31350;&#38306;&#20418;\&#23455;&#39443;&#12494;&#12540;&#12488;\CD133%20project\CD133-590-1-revise_qPCR\HCT116\20201214_data-summary-24h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747467431930617"/>
          <c:y val="8.6274509803921567E-2"/>
          <c:w val="0.79743084199194436"/>
          <c:h val="0.682389444444444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254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0-8368-4F13-9AF0-32F5B80DA12B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368-4F13-9AF0-32F5B80DA12B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Sheet1!$L$18:$O$18</c:f>
                <c:numCache>
                  <c:formatCode>General</c:formatCode>
                  <c:ptCount val="4"/>
                  <c:pt idx="0">
                    <c:v>0.29612395461900232</c:v>
                  </c:pt>
                  <c:pt idx="1">
                    <c:v>0.63045815874429423</c:v>
                  </c:pt>
                  <c:pt idx="2">
                    <c:v>0.642783522945098</c:v>
                  </c:pt>
                  <c:pt idx="3">
                    <c:v>0.13060599201094167</c:v>
                  </c:pt>
                </c:numCache>
              </c:numRef>
            </c:plus>
            <c:minus>
              <c:numRef>
                <c:f>Sheet1!$L$18:$O$18</c:f>
                <c:numCache>
                  <c:formatCode>General</c:formatCode>
                  <c:ptCount val="4"/>
                  <c:pt idx="0">
                    <c:v>0.29612395461900232</c:v>
                  </c:pt>
                  <c:pt idx="1">
                    <c:v>0.63045815874429423</c:v>
                  </c:pt>
                  <c:pt idx="2">
                    <c:v>0.642783522945098</c:v>
                  </c:pt>
                  <c:pt idx="3">
                    <c:v>0.13060599201094167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Sheet1!$L$1:$O$1</c:f>
              <c:strCache>
                <c:ptCount val="4"/>
                <c:pt idx="0">
                  <c:v>10% FBS
EV</c:v>
                </c:pt>
                <c:pt idx="1">
                  <c:v>1% FBS
EV</c:v>
                </c:pt>
                <c:pt idx="2">
                  <c:v>10% FBS
KD</c:v>
                </c:pt>
                <c:pt idx="3">
                  <c:v>1% FBS
KD</c:v>
                </c:pt>
              </c:strCache>
            </c:strRef>
          </c:cat>
          <c:val>
            <c:numRef>
              <c:f>Sheet1!$L$17:$O$17</c:f>
              <c:numCache>
                <c:formatCode>General</c:formatCode>
                <c:ptCount val="4"/>
                <c:pt idx="0">
                  <c:v>1.0307727182064221</c:v>
                </c:pt>
                <c:pt idx="1">
                  <c:v>2.1685392498975902</c:v>
                </c:pt>
                <c:pt idx="2">
                  <c:v>1.1201306569489808</c:v>
                </c:pt>
                <c:pt idx="3">
                  <c:v>0.79140592484071959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1F-4487-947E-859B447A3E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1476688"/>
        <c:axId val="1"/>
      </c:barChart>
      <c:catAx>
        <c:axId val="47147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b="1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NANOG/GAPDH</a:t>
                </a:r>
                <a:endParaRPr lang="ja-JP" altLang="en-US" b="1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71476688"/>
        <c:crosses val="autoZero"/>
        <c:crossBetween val="between"/>
        <c:majorUnit val="0.5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792135888674294"/>
          <c:y val="8.1864814814814821E-2"/>
          <c:w val="0.79724300500173328"/>
          <c:h val="0.6364486869159371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472C4"/>
            </a:solidFill>
            <a:ln w="254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 w="9525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0-0C71-4A9C-B83C-F2D9275A0A99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/>
              </a:solidFill>
              <a:ln w="9525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0C71-4A9C-B83C-F2D9275A0A99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Sheet1!$L$3:$O$3</c:f>
                <c:numCache>
                  <c:formatCode>General</c:formatCode>
                  <c:ptCount val="4"/>
                  <c:pt idx="0">
                    <c:v>0.18654539119194583</c:v>
                  </c:pt>
                  <c:pt idx="1">
                    <c:v>0.14839464700483132</c:v>
                  </c:pt>
                  <c:pt idx="2">
                    <c:v>0.16715768362277753</c:v>
                  </c:pt>
                  <c:pt idx="3">
                    <c:v>0.20978448872031238</c:v>
                  </c:pt>
                </c:numCache>
              </c:numRef>
            </c:plus>
            <c:minus>
              <c:numRef>
                <c:f>Sheet1!$L$3:$O$3</c:f>
                <c:numCache>
                  <c:formatCode>General</c:formatCode>
                  <c:ptCount val="4"/>
                  <c:pt idx="0">
                    <c:v>0.18654539119194583</c:v>
                  </c:pt>
                  <c:pt idx="1">
                    <c:v>0.14839464700483132</c:v>
                  </c:pt>
                  <c:pt idx="2">
                    <c:v>0.16715768362277753</c:v>
                  </c:pt>
                  <c:pt idx="3">
                    <c:v>0.20978448872031238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Sheet1!$L$1:$O$1</c:f>
              <c:strCache>
                <c:ptCount val="4"/>
                <c:pt idx="0">
                  <c:v>10% FBS
EV</c:v>
                </c:pt>
                <c:pt idx="1">
                  <c:v>1% FBS
EV</c:v>
                </c:pt>
                <c:pt idx="2">
                  <c:v>10% FBS
KD</c:v>
                </c:pt>
                <c:pt idx="3">
                  <c:v>1% FBS
KD</c:v>
                </c:pt>
              </c:strCache>
            </c:strRef>
          </c:cat>
          <c:val>
            <c:numRef>
              <c:f>Sheet1!$L$2:$O$2</c:f>
              <c:numCache>
                <c:formatCode>General</c:formatCode>
                <c:ptCount val="4"/>
                <c:pt idx="0">
                  <c:v>1.0107967529849864</c:v>
                </c:pt>
                <c:pt idx="1">
                  <c:v>1.3756045416885023</c:v>
                </c:pt>
                <c:pt idx="2">
                  <c:v>1.0095781342623293</c:v>
                </c:pt>
                <c:pt idx="3">
                  <c:v>0.70892818168813276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70-4E9A-875C-45B7698549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1475704"/>
        <c:axId val="1"/>
      </c:barChart>
      <c:catAx>
        <c:axId val="47147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b="1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OCT4/GAPDH</a:t>
                </a:r>
                <a:endParaRPr lang="ja-JP" altLang="en-US" b="1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71475704"/>
        <c:crosses val="autoZero"/>
        <c:crossBetween val="between"/>
        <c:majorUnit val="0.5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/>
      </a:pPr>
      <a:endParaRPr lang="ja-JP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385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247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485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907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242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01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978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160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51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99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912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ABE95-884B-4965-846D-4C505E833FD8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4E269-4F7A-4752-83A6-8107583E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72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グラフ 39">
            <a:extLst>
              <a:ext uri="{FF2B5EF4-FFF2-40B4-BE49-F238E27FC236}">
                <a16:creationId xmlns:a16="http://schemas.microsoft.com/office/drawing/2014/main" id="{06434ADC-1EF7-4A2C-9D4B-D9420F96DC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9249345"/>
              </p:ext>
            </p:extLst>
          </p:nvPr>
        </p:nvGraphicFramePr>
        <p:xfrm>
          <a:off x="1918254" y="5156614"/>
          <a:ext cx="2645536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6" name="グラフ 35">
            <a:extLst>
              <a:ext uri="{FF2B5EF4-FFF2-40B4-BE49-F238E27FC236}">
                <a16:creationId xmlns:a16="http://schemas.microsoft.com/office/drawing/2014/main" id="{7FD6073A-E25D-4849-B36D-8E62C95F24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2173872"/>
              </p:ext>
            </p:extLst>
          </p:nvPr>
        </p:nvGraphicFramePr>
        <p:xfrm>
          <a:off x="1918253" y="2208104"/>
          <a:ext cx="2661656" cy="1910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8718796-8367-4D9D-A421-4671DF7C7422}"/>
              </a:ext>
            </a:extLst>
          </p:cNvPr>
          <p:cNvCxnSpPr/>
          <p:nvPr/>
        </p:nvCxnSpPr>
        <p:spPr>
          <a:xfrm>
            <a:off x="2621783" y="5288610"/>
            <a:ext cx="5870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2000F75-7680-49D7-B059-C1801E40ED2E}"/>
              </a:ext>
            </a:extLst>
          </p:cNvPr>
          <p:cNvCxnSpPr>
            <a:cxnSpLocks/>
          </p:cNvCxnSpPr>
          <p:nvPr/>
        </p:nvCxnSpPr>
        <p:spPr>
          <a:xfrm>
            <a:off x="3647739" y="5644210"/>
            <a:ext cx="5870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4042764-90EC-45A7-9FA4-8D5C4BAB676E}"/>
              </a:ext>
            </a:extLst>
          </p:cNvPr>
          <p:cNvSpPr txBox="1"/>
          <p:nvPr/>
        </p:nvSpPr>
        <p:spPr>
          <a:xfrm>
            <a:off x="3700086" y="536356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74E152D3-535D-45CF-8127-FB9AF0FC84EE}"/>
              </a:ext>
            </a:extLst>
          </p:cNvPr>
          <p:cNvCxnSpPr/>
          <p:nvPr/>
        </p:nvCxnSpPr>
        <p:spPr>
          <a:xfrm>
            <a:off x="2634846" y="2515164"/>
            <a:ext cx="5870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66B1281-A6B5-4D52-BBC9-3B01E4ABCAF3}"/>
              </a:ext>
            </a:extLst>
          </p:cNvPr>
          <p:cNvCxnSpPr>
            <a:cxnSpLocks/>
          </p:cNvCxnSpPr>
          <p:nvPr/>
        </p:nvCxnSpPr>
        <p:spPr>
          <a:xfrm>
            <a:off x="3677734" y="2724005"/>
            <a:ext cx="5870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E5FF037-3BA7-4267-8B99-BAF5312C8470}"/>
              </a:ext>
            </a:extLst>
          </p:cNvPr>
          <p:cNvSpPr txBox="1"/>
          <p:nvPr/>
        </p:nvSpPr>
        <p:spPr>
          <a:xfrm>
            <a:off x="3730081" y="2443355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D7CF705-084B-40D7-B3B2-64ED0AB124D5}"/>
              </a:ext>
            </a:extLst>
          </p:cNvPr>
          <p:cNvCxnSpPr/>
          <p:nvPr/>
        </p:nvCxnSpPr>
        <p:spPr>
          <a:xfrm>
            <a:off x="3218320" y="2197303"/>
            <a:ext cx="10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08254D79-C75F-4C42-8615-DC9CD662EE77}"/>
              </a:ext>
            </a:extLst>
          </p:cNvPr>
          <p:cNvCxnSpPr/>
          <p:nvPr/>
        </p:nvCxnSpPr>
        <p:spPr>
          <a:xfrm>
            <a:off x="3202631" y="5082442"/>
            <a:ext cx="10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F4A5699-E4FF-4B1A-A9F0-C5DC660254A7}"/>
              </a:ext>
            </a:extLst>
          </p:cNvPr>
          <p:cNvSpPr txBox="1"/>
          <p:nvPr/>
        </p:nvSpPr>
        <p:spPr>
          <a:xfrm>
            <a:off x="4292681" y="105508"/>
            <a:ext cx="2565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Mori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F1DE849-301D-47B9-B5D4-B51B209814FA}"/>
              </a:ext>
            </a:extLst>
          </p:cNvPr>
          <p:cNvCxnSpPr/>
          <p:nvPr/>
        </p:nvCxnSpPr>
        <p:spPr>
          <a:xfrm>
            <a:off x="2591390" y="1948601"/>
            <a:ext cx="118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3497DECC-CCEB-4015-BF20-8D2FBCBF867F}"/>
              </a:ext>
            </a:extLst>
          </p:cNvPr>
          <p:cNvCxnSpPr/>
          <p:nvPr/>
        </p:nvCxnSpPr>
        <p:spPr>
          <a:xfrm>
            <a:off x="2565502" y="4828922"/>
            <a:ext cx="118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059BEA8-ECF0-4313-9626-17A1EB896FDB}"/>
              </a:ext>
            </a:extLst>
          </p:cNvPr>
          <p:cNvSpPr txBox="1"/>
          <p:nvPr/>
        </p:nvSpPr>
        <p:spPr>
          <a:xfrm>
            <a:off x="2838746" y="455460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7E39A21-8589-432D-85D0-2B60FA90879B}"/>
              </a:ext>
            </a:extLst>
          </p:cNvPr>
          <p:cNvSpPr txBox="1"/>
          <p:nvPr/>
        </p:nvSpPr>
        <p:spPr>
          <a:xfrm>
            <a:off x="2951259" y="164968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9CDF044-11B1-4079-A27F-E9B4D334B18E}"/>
              </a:ext>
            </a:extLst>
          </p:cNvPr>
          <p:cNvSpPr txBox="1"/>
          <p:nvPr/>
        </p:nvSpPr>
        <p:spPr>
          <a:xfrm>
            <a:off x="2778316" y="227161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6A9ACBE-A3C1-4E0F-B20F-1600AC2EA127}"/>
              </a:ext>
            </a:extLst>
          </p:cNvPr>
          <p:cNvSpPr txBox="1"/>
          <p:nvPr/>
        </p:nvSpPr>
        <p:spPr>
          <a:xfrm>
            <a:off x="3626890" y="1960865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4556492-C89F-44B4-9BC7-1E432B553E01}"/>
              </a:ext>
            </a:extLst>
          </p:cNvPr>
          <p:cNvSpPr txBox="1"/>
          <p:nvPr/>
        </p:nvSpPr>
        <p:spPr>
          <a:xfrm>
            <a:off x="3590280" y="485241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8166E85-332E-433B-A0DA-6F4B986008F0}"/>
              </a:ext>
            </a:extLst>
          </p:cNvPr>
          <p:cNvSpPr txBox="1"/>
          <p:nvPr/>
        </p:nvSpPr>
        <p:spPr>
          <a:xfrm>
            <a:off x="2780816" y="506227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40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22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OSAMU SHIMOZATO</dc:creator>
  <cp:lastModifiedBy>OSAMU SHIMOZATO</cp:lastModifiedBy>
  <cp:revision>18</cp:revision>
  <dcterms:created xsi:type="dcterms:W3CDTF">2020-12-22T07:57:14Z</dcterms:created>
  <dcterms:modified xsi:type="dcterms:W3CDTF">2021-03-05T05:10:33Z</dcterms:modified>
</cp:coreProperties>
</file>