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8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64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FF"/>
    <a:srgbClr val="A5FF6B"/>
    <a:srgbClr val="FF9231"/>
    <a:srgbClr val="EA003F"/>
    <a:srgbClr val="E13AFE"/>
    <a:srgbClr val="DB9700"/>
    <a:srgbClr val="00F2A1"/>
    <a:srgbClr val="00907C"/>
    <a:srgbClr val="4A4FC5"/>
    <a:srgbClr val="E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4080" y="192"/>
      </p:cViewPr>
      <p:guideLst>
        <p:guide orient="horz" pos="5064"/>
        <p:guide pos="4224"/>
      </p:guideLst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D109F-9FEC-DA44-A69C-E029EAED4A05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1CA8D-B548-7247-B2E9-BB70CA9702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1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1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6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29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8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8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F15EFEFD-C020-8940-AE10-7757FF671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920"/>
          <a:stretch/>
        </p:blipFill>
        <p:spPr>
          <a:xfrm>
            <a:off x="3556171" y="5819020"/>
            <a:ext cx="3244751" cy="187728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D0DBBD9-F411-8747-9EA3-8FE39F16F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082"/>
          <a:stretch/>
        </p:blipFill>
        <p:spPr>
          <a:xfrm>
            <a:off x="3549586" y="3832872"/>
            <a:ext cx="3251337" cy="187728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7508F27-9657-8E4B-9EE1-7F586BA71B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125"/>
          <a:stretch/>
        </p:blipFill>
        <p:spPr>
          <a:xfrm>
            <a:off x="3553528" y="1867890"/>
            <a:ext cx="3247395" cy="189745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8D2CDF-A579-3B4D-A9AC-F8ADB2053F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8548"/>
          <a:stretch/>
        </p:blipFill>
        <p:spPr>
          <a:xfrm>
            <a:off x="242688" y="5865788"/>
            <a:ext cx="3215559" cy="18922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38AD9C-57DC-BE44-B4D7-242D7955A6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9613"/>
          <a:stretch/>
        </p:blipFill>
        <p:spPr>
          <a:xfrm>
            <a:off x="241326" y="3841884"/>
            <a:ext cx="3216849" cy="18682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1703CB-D191-BC44-A7A3-FACBE661DC3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9710"/>
          <a:stretch/>
        </p:blipFill>
        <p:spPr>
          <a:xfrm>
            <a:off x="222306" y="1898883"/>
            <a:ext cx="3233477" cy="18756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A4E564E-07D3-EC43-ADAB-D83A8B4BA5F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8501"/>
          <a:stretch/>
        </p:blipFill>
        <p:spPr>
          <a:xfrm>
            <a:off x="215392" y="-129518"/>
            <a:ext cx="3244751" cy="19105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11546E-05CF-0E4E-8C82-6DF41B688BB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9060"/>
          <a:stretch/>
        </p:blipFill>
        <p:spPr>
          <a:xfrm>
            <a:off x="3542922" y="-127575"/>
            <a:ext cx="3244750" cy="1897453"/>
          </a:xfrm>
          <a:prstGeom prst="rect">
            <a:avLst/>
          </a:prstGeom>
        </p:spPr>
      </p:pic>
      <p:sp>
        <p:nvSpPr>
          <p:cNvPr id="171" name="TextBox 170">
            <a:extLst>
              <a:ext uri="{FF2B5EF4-FFF2-40B4-BE49-F238E27FC236}">
                <a16:creationId xmlns:a16="http://schemas.microsoft.com/office/drawing/2014/main" id="{909DDBD9-5476-804D-AFDF-FAC0B5D5A51B}"/>
              </a:ext>
            </a:extLst>
          </p:cNvPr>
          <p:cNvSpPr txBox="1"/>
          <p:nvPr/>
        </p:nvSpPr>
        <p:spPr>
          <a:xfrm>
            <a:off x="5112058" y="4030301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KCNH7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9062B36C-7F7D-C04F-AC28-2AEA35F1B460}"/>
              </a:ext>
            </a:extLst>
          </p:cNvPr>
          <p:cNvGrpSpPr/>
          <p:nvPr/>
        </p:nvGrpSpPr>
        <p:grpSpPr>
          <a:xfrm>
            <a:off x="4071307" y="5647256"/>
            <a:ext cx="2484892" cy="355744"/>
            <a:chOff x="4000965" y="7539494"/>
            <a:chExt cx="2484892" cy="355744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221069A4-BACD-7648-965E-F0D05B6FB4DA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9D6AEA79-6570-CF46-8455-452BA48D5646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C35A07DE-5E6F-1C4A-AD41-46D55A19E394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64D32B7F-D545-004A-A1B3-3E421FF4EB87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99BF45F6-19F0-4C4D-B8CC-FC8C180023E6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C781C52-AFBF-A04A-AD6D-FE25B934BE70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E3E29B3-7E49-1442-AF12-FEAD55D76B64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746232FD-2B83-ED45-A13C-55A1A4D6E9B8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175BF475-FBD3-A34A-853E-7BE5454DFB33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DB08A7BE-F2D4-B84A-9222-93204DD776EE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C04F4659-B8ED-684C-AA19-190810B0417D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D9056692-DB33-464C-9EB1-E75F086A798D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174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1E6D6BA1-2D66-314D-9063-03ECA7BE0D26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B1C2AF95-22CD-EE4A-9C31-7C9A2DE5A6DD}"/>
              </a:ext>
            </a:extLst>
          </p:cNvPr>
          <p:cNvGrpSpPr/>
          <p:nvPr/>
        </p:nvGrpSpPr>
        <p:grpSpPr>
          <a:xfrm>
            <a:off x="4372286" y="4368174"/>
            <a:ext cx="1287800" cy="220903"/>
            <a:chOff x="7252810" y="7617986"/>
            <a:chExt cx="1287800" cy="220903"/>
          </a:xfrm>
        </p:grpSpPr>
        <p:cxnSp>
          <p:nvCxnSpPr>
            <p:cNvPr id="487" name="Straight Connector 486">
              <a:extLst>
                <a:ext uri="{FF2B5EF4-FFF2-40B4-BE49-F238E27FC236}">
                  <a16:creationId xmlns:a16="http://schemas.microsoft.com/office/drawing/2014/main" id="{152DA9BE-5265-9640-9CDD-5C2B5916B092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Straight Connector 487">
              <a:extLst>
                <a:ext uri="{FF2B5EF4-FFF2-40B4-BE49-F238E27FC236}">
                  <a16:creationId xmlns:a16="http://schemas.microsoft.com/office/drawing/2014/main" id="{657411C5-B420-E343-A50C-A5A7C35FAA58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Straight Connector 488">
              <a:extLst>
                <a:ext uri="{FF2B5EF4-FFF2-40B4-BE49-F238E27FC236}">
                  <a16:creationId xmlns:a16="http://schemas.microsoft.com/office/drawing/2014/main" id="{499E45B0-12CF-764F-9799-C766334512B6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Straight Connector 489">
              <a:extLst>
                <a:ext uri="{FF2B5EF4-FFF2-40B4-BE49-F238E27FC236}">
                  <a16:creationId xmlns:a16="http://schemas.microsoft.com/office/drawing/2014/main" id="{F786FB44-6F4B-FA49-998F-0EFBB6A169D6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" name="TextBox 490">
              <a:extLst>
                <a:ext uri="{FF2B5EF4-FFF2-40B4-BE49-F238E27FC236}">
                  <a16:creationId xmlns:a16="http://schemas.microsoft.com/office/drawing/2014/main" id="{C8AC993A-68A4-E742-A48C-92788BA36336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92" name="TextBox 491">
              <a:extLst>
                <a:ext uri="{FF2B5EF4-FFF2-40B4-BE49-F238E27FC236}">
                  <a16:creationId xmlns:a16="http://schemas.microsoft.com/office/drawing/2014/main" id="{3F4EC3AF-9818-4243-920E-376970F3843C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93" name="TextBox 492">
              <a:extLst>
                <a:ext uri="{FF2B5EF4-FFF2-40B4-BE49-F238E27FC236}">
                  <a16:creationId xmlns:a16="http://schemas.microsoft.com/office/drawing/2014/main" id="{DE51402F-04E9-C045-BA87-AC8EF79052B4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66" name="TextBox 165">
            <a:extLst>
              <a:ext uri="{FF2B5EF4-FFF2-40B4-BE49-F238E27FC236}">
                <a16:creationId xmlns:a16="http://schemas.microsoft.com/office/drawing/2014/main" id="{14661DC7-3542-3548-B88C-5B219D78D8B4}"/>
              </a:ext>
            </a:extLst>
          </p:cNvPr>
          <p:cNvSpPr txBox="1"/>
          <p:nvPr/>
        </p:nvSpPr>
        <p:spPr>
          <a:xfrm>
            <a:off x="1819565" y="81348"/>
            <a:ext cx="569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cg054</a:t>
            </a:r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32CBCFC-06A6-3B46-94D9-FD32BE344A1E}"/>
              </a:ext>
            </a:extLst>
          </p:cNvPr>
          <p:cNvGrpSpPr/>
          <p:nvPr/>
        </p:nvGrpSpPr>
        <p:grpSpPr>
          <a:xfrm>
            <a:off x="732310" y="1692602"/>
            <a:ext cx="2484891" cy="355744"/>
            <a:chOff x="4000965" y="7539494"/>
            <a:chExt cx="2484891" cy="355744"/>
          </a:xfrm>
        </p:grpSpPr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5D2FDC83-E816-1B4D-A78F-8AF1C2E4656B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5E778B7-0921-044C-97A0-EF2822BFDC78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4673D045-FEDE-5847-9E0F-566BEFB2502D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66DB2DBE-19E0-DB40-A855-AF1004A6967A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532F0A9E-5138-7442-A1E2-BEE7A275AD64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CC4DD202-F39D-F542-82D4-2537A580D31C}"/>
                </a:ext>
              </a:extLst>
            </p:cNvPr>
            <p:cNvSpPr txBox="1"/>
            <p:nvPr/>
          </p:nvSpPr>
          <p:spPr>
            <a:xfrm>
              <a:off x="6172950" y="7539494"/>
              <a:ext cx="312906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FBED7C2C-13E1-4544-9B19-35A93D03F0A6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3CAF1D88-E220-F24B-B6DD-AB070CE4EBF8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A7DF14DB-FFAA-B245-A594-866E47717A2A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78F387CC-48D3-9E41-8827-16D672CDB069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470546AD-B48B-4C4B-A387-B28174FFD600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799AEEC-95E3-D443-94E9-DE145DF7B414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173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ED64545D-B1C1-7F44-B5C1-BEADAE149D69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442" name="Group 441">
            <a:extLst>
              <a:ext uri="{FF2B5EF4-FFF2-40B4-BE49-F238E27FC236}">
                <a16:creationId xmlns:a16="http://schemas.microsoft.com/office/drawing/2014/main" id="{4729D39C-F728-9247-B93D-270263F89E1D}"/>
              </a:ext>
            </a:extLst>
          </p:cNvPr>
          <p:cNvGrpSpPr/>
          <p:nvPr/>
        </p:nvGrpSpPr>
        <p:grpSpPr>
          <a:xfrm>
            <a:off x="1011827" y="409088"/>
            <a:ext cx="1287800" cy="220903"/>
            <a:chOff x="7252810" y="7617986"/>
            <a:chExt cx="1287800" cy="220903"/>
          </a:xfrm>
        </p:grpSpPr>
        <p:cxnSp>
          <p:nvCxnSpPr>
            <p:cNvPr id="443" name="Straight Connector 442">
              <a:extLst>
                <a:ext uri="{FF2B5EF4-FFF2-40B4-BE49-F238E27FC236}">
                  <a16:creationId xmlns:a16="http://schemas.microsoft.com/office/drawing/2014/main" id="{D29F8D02-301F-A140-A577-B2A315E71351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7B191D40-B244-BA43-91B0-4D72B58AB443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>
              <a:extLst>
                <a:ext uri="{FF2B5EF4-FFF2-40B4-BE49-F238E27FC236}">
                  <a16:creationId xmlns:a16="http://schemas.microsoft.com/office/drawing/2014/main" id="{63329293-4E9D-2645-B7F6-FE27B74DB002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0F71A897-A9E7-E544-9502-ADE5320395AA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8FE6D0B1-6DF9-9D42-9061-01CAE584ACCA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48" name="TextBox 447">
              <a:extLst>
                <a:ext uri="{FF2B5EF4-FFF2-40B4-BE49-F238E27FC236}">
                  <a16:creationId xmlns:a16="http://schemas.microsoft.com/office/drawing/2014/main" id="{39D1A73A-B0CB-DD4A-BA8D-AD7E2C1ED0B4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49" name="TextBox 448">
              <a:extLst>
                <a:ext uri="{FF2B5EF4-FFF2-40B4-BE49-F238E27FC236}">
                  <a16:creationId xmlns:a16="http://schemas.microsoft.com/office/drawing/2014/main" id="{3E588C86-BDC2-5147-B1F3-7DE223FD903C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E42D53D3-2876-794A-9D88-4D1B8A90E24E}"/>
              </a:ext>
            </a:extLst>
          </p:cNvPr>
          <p:cNvSpPr txBox="1"/>
          <p:nvPr/>
        </p:nvSpPr>
        <p:spPr>
          <a:xfrm>
            <a:off x="5160147" y="81348"/>
            <a:ext cx="569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SCG3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4A1DBEBB-956E-BA42-81AE-5876C4EAB9ED}"/>
              </a:ext>
            </a:extLst>
          </p:cNvPr>
          <p:cNvGrpSpPr/>
          <p:nvPr/>
        </p:nvGrpSpPr>
        <p:grpSpPr>
          <a:xfrm>
            <a:off x="4061984" y="1686946"/>
            <a:ext cx="2484892" cy="355744"/>
            <a:chOff x="4000965" y="7539494"/>
            <a:chExt cx="2484892" cy="355744"/>
          </a:xfrm>
        </p:grpSpPr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1661E8DC-6948-6545-A259-412172761F22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7F0E5477-66B7-BC40-887F-F7A383AF5646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191412F8-6AC7-D245-A8A6-081A720B7EB2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A1D8A22B-D6B0-3B42-B2C8-66E14643DD20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76C183E5-27BD-C346-A1C0-0BF312FF845A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D6864CDF-8A02-3A4B-B15F-1346BA005BEB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0B8554C6-D0E3-5D46-AFE8-BD9C059DA638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CC4F65FB-DBAC-4047-A60C-F5930F545EA5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44425033-4D42-DC4A-8A46-F4AB79141CBA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97CC7F56-7864-4546-9E97-A531F4F34520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908D664F-F6BB-7246-9B2F-B78278D557D8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2E9C2B40-AF55-5A47-A4F1-860C3833A27D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AFF49A7F-B14D-FE45-B812-BCDE8AFFD862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25B3563B-38CD-E044-B378-B432655357A1}"/>
              </a:ext>
            </a:extLst>
          </p:cNvPr>
          <p:cNvGrpSpPr/>
          <p:nvPr/>
        </p:nvGrpSpPr>
        <p:grpSpPr>
          <a:xfrm>
            <a:off x="4328974" y="261462"/>
            <a:ext cx="1287800" cy="220903"/>
            <a:chOff x="7252810" y="7617986"/>
            <a:chExt cx="1287800" cy="220903"/>
          </a:xfrm>
        </p:grpSpPr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id="{1445387B-F44F-B24F-B079-CA9428EB3612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598D7A67-A192-5541-B875-FEBE8491C4FD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9F4E03D7-C288-2C42-B2CB-1FC00A579C60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52C3DBA8-D607-5746-AE13-4EE7C0841B72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TextBox 373">
              <a:extLst>
                <a:ext uri="{FF2B5EF4-FFF2-40B4-BE49-F238E27FC236}">
                  <a16:creationId xmlns:a16="http://schemas.microsoft.com/office/drawing/2014/main" id="{D27B54F6-E5DE-CA48-82A2-AEDC27F33B3A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75" name="TextBox 374">
              <a:extLst>
                <a:ext uri="{FF2B5EF4-FFF2-40B4-BE49-F238E27FC236}">
                  <a16:creationId xmlns:a16="http://schemas.microsoft.com/office/drawing/2014/main" id="{1CFA0BD1-0667-584E-B62D-1D365AD1C785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2B7FDA8F-A3FE-D44D-BE0D-1373DF8CED03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F363FFD2-A588-C04C-A550-C5E64BFEAC56}"/>
              </a:ext>
            </a:extLst>
          </p:cNvPr>
          <p:cNvSpPr txBox="1"/>
          <p:nvPr/>
        </p:nvSpPr>
        <p:spPr>
          <a:xfrm>
            <a:off x="5160147" y="2055309"/>
            <a:ext cx="5693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cg255</a:t>
            </a:r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6B8821ED-2FD5-9749-AAEA-579F1BB42367}"/>
              </a:ext>
            </a:extLst>
          </p:cNvPr>
          <p:cNvGrpSpPr/>
          <p:nvPr/>
        </p:nvGrpSpPr>
        <p:grpSpPr>
          <a:xfrm>
            <a:off x="4073116" y="3677198"/>
            <a:ext cx="2484892" cy="355744"/>
            <a:chOff x="4000965" y="7539494"/>
            <a:chExt cx="2484892" cy="355744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7E7C2FF3-F6C3-804B-9D35-DFC9C7E1B358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33834284-BEEA-2247-9CB1-57F8BE9088D8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C0804755-0929-E24E-8E37-3C30B9CEC64B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E0C9164D-4557-BD45-A1C8-F9EE125BBBB1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4A216DB2-1F0C-A440-9993-DC191BDE8F1E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E86EACEC-D16B-7E49-8D6A-68F5734CD855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33042447-DD53-404A-92C3-F27A58E6FD44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A43E0040-CE05-C540-B110-08F42AD48365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38F963E1-3CD2-B44C-9F38-00E2ECCB3BD2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43F1CBEF-7FEE-CC4D-A245-E35A4684D177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F8E2E24D-6DAC-CB47-98F2-BD81394C46EC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8706E788-09E0-6141-97F0-383E21FFF3D1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9C9A437D-2BC3-1C41-A7AE-34EBDA7D0118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2954F330-5F2B-7741-AC76-2AAC2BFDF2FA}"/>
              </a:ext>
            </a:extLst>
          </p:cNvPr>
          <p:cNvGrpSpPr/>
          <p:nvPr/>
        </p:nvGrpSpPr>
        <p:grpSpPr>
          <a:xfrm>
            <a:off x="4372030" y="2348930"/>
            <a:ext cx="1287800" cy="220903"/>
            <a:chOff x="7252810" y="7617986"/>
            <a:chExt cx="1287800" cy="220903"/>
          </a:xfrm>
        </p:grpSpPr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4DCF980B-541B-DE4C-AEB5-6BD47CDD4AD4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D3EB7E91-2112-AD4B-93C5-0EF4EC6CCD9F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F2238E09-A21F-6641-B05D-666398647368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DCE64DBC-F848-0E4B-8BCA-93FADA4B607C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id="{248D51DC-EF3A-9049-9228-78569AFB34E8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91" name="TextBox 390">
              <a:extLst>
                <a:ext uri="{FF2B5EF4-FFF2-40B4-BE49-F238E27FC236}">
                  <a16:creationId xmlns:a16="http://schemas.microsoft.com/office/drawing/2014/main" id="{09D44AC4-CDE4-5E42-9CED-94DE6C7C6873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92" name="TextBox 391">
              <a:extLst>
                <a:ext uri="{FF2B5EF4-FFF2-40B4-BE49-F238E27FC236}">
                  <a16:creationId xmlns:a16="http://schemas.microsoft.com/office/drawing/2014/main" id="{E51CCF61-FCC7-AE48-BA4F-BE239F2C6A7C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68" name="TextBox 167">
            <a:extLst>
              <a:ext uri="{FF2B5EF4-FFF2-40B4-BE49-F238E27FC236}">
                <a16:creationId xmlns:a16="http://schemas.microsoft.com/office/drawing/2014/main" id="{153E3500-1933-A748-A03E-7549A6C8DF84}"/>
              </a:ext>
            </a:extLst>
          </p:cNvPr>
          <p:cNvSpPr txBox="1"/>
          <p:nvPr/>
        </p:nvSpPr>
        <p:spPr>
          <a:xfrm>
            <a:off x="1768270" y="2047835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DOCK1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75186AD-60F6-1245-93BB-E265EF989FFB}"/>
              </a:ext>
            </a:extLst>
          </p:cNvPr>
          <p:cNvGrpSpPr/>
          <p:nvPr/>
        </p:nvGrpSpPr>
        <p:grpSpPr>
          <a:xfrm>
            <a:off x="728098" y="3701378"/>
            <a:ext cx="2484892" cy="355744"/>
            <a:chOff x="4000965" y="7539494"/>
            <a:chExt cx="2484892" cy="355744"/>
          </a:xfrm>
        </p:grpSpPr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8B6B7F31-5787-F941-AC56-6684C943434B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66FA64C8-33B7-5C4D-9BC7-DB4C1F33CE0F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06EC477F-1485-0340-AB31-5FFD4223FD34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89C6701C-CCA0-6D4B-988D-C6660E7D4773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0734B08F-93B9-5E47-BF2B-4678135BF028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2943D4B3-E0F8-BF43-9DB8-3F0F4CC6A3C6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E0F622BC-9043-AC42-90EE-11A32419834E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56EB33BD-DE8E-0342-95D4-29EA73D3A6CF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1C613CFA-A08C-4B47-8133-0AA8A41B66A8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51B4CA83-A08F-014F-943F-5DE12AA3F7A5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C930374A-28BF-E447-B44A-92EC61A42346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A6FB1DAE-8153-4A42-9734-119D1312ECD3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A7A6021A-EA27-6E47-9875-DD914641D2E6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906768EE-C3A9-7A4F-B635-56F2BF8B4C93}"/>
              </a:ext>
            </a:extLst>
          </p:cNvPr>
          <p:cNvGrpSpPr/>
          <p:nvPr/>
        </p:nvGrpSpPr>
        <p:grpSpPr>
          <a:xfrm>
            <a:off x="1022107" y="2342692"/>
            <a:ext cx="1287800" cy="220903"/>
            <a:chOff x="7252810" y="7617986"/>
            <a:chExt cx="1287800" cy="220903"/>
          </a:xfrm>
        </p:grpSpPr>
        <p:cxnSp>
          <p:nvCxnSpPr>
            <p:cNvPr id="402" name="Straight Connector 401">
              <a:extLst>
                <a:ext uri="{FF2B5EF4-FFF2-40B4-BE49-F238E27FC236}">
                  <a16:creationId xmlns:a16="http://schemas.microsoft.com/office/drawing/2014/main" id="{BB1840E6-2939-7849-BCFC-F9A30D3718C4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>
              <a:extLst>
                <a:ext uri="{FF2B5EF4-FFF2-40B4-BE49-F238E27FC236}">
                  <a16:creationId xmlns:a16="http://schemas.microsoft.com/office/drawing/2014/main" id="{388D4A79-EA1F-D346-AA04-2451A6ACE497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Connector 403">
              <a:extLst>
                <a:ext uri="{FF2B5EF4-FFF2-40B4-BE49-F238E27FC236}">
                  <a16:creationId xmlns:a16="http://schemas.microsoft.com/office/drawing/2014/main" id="{2F553620-88B8-8240-AEAA-AAAC3D489C17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Straight Connector 404">
              <a:extLst>
                <a:ext uri="{FF2B5EF4-FFF2-40B4-BE49-F238E27FC236}">
                  <a16:creationId xmlns:a16="http://schemas.microsoft.com/office/drawing/2014/main" id="{700F6BB3-D515-014B-A2C1-A4465A889887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id="{7B064DF6-3DC5-C14B-A4CE-C8F42DE120F3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17A8B392-2B05-8C4C-B24F-22D5D36E173F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F094EFEA-1F9D-D042-882B-4B8D3FCD55FF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BE12B502-7E7F-A748-ABE2-161A1490282A}"/>
              </a:ext>
            </a:extLst>
          </p:cNvPr>
          <p:cNvSpPr txBox="1"/>
          <p:nvPr/>
        </p:nvSpPr>
        <p:spPr>
          <a:xfrm>
            <a:off x="5140912" y="6011495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GRIK1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A5E90D8A-C46E-DF44-A443-A4F42E8398AF}"/>
              </a:ext>
            </a:extLst>
          </p:cNvPr>
          <p:cNvGrpSpPr/>
          <p:nvPr/>
        </p:nvGrpSpPr>
        <p:grpSpPr>
          <a:xfrm>
            <a:off x="4075585" y="7630722"/>
            <a:ext cx="2484892" cy="355744"/>
            <a:chOff x="4000965" y="7539494"/>
            <a:chExt cx="2484892" cy="355744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2E3E3F42-B4BF-6448-8664-2F7CD5F5D445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384DFF71-61E1-604E-81E8-ABA1900216B9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FD5CC569-278F-D54F-8B4D-2CC0B1459EF4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8C964B82-2E9A-CD43-974A-B4D1A9C3371C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7BF1E688-5AED-0C4E-89B9-DA27AD922B16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A76AD9A6-9269-104F-AA48-DDC606006C8A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16634637-E8C2-B448-B587-B70804B5E525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6079DB38-21B6-4640-BF67-3CE63BA8ACB3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F09D6165-5F4B-2049-9093-A574923B176F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03A1899-DF40-C341-92D3-1EFE2C626050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6095BCD9-DF09-C24C-8639-CE9DFC8AE97B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50D82476-2B59-4048-AA75-36AC500D069E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34042796-4E9B-5244-8160-D33406DC6C77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450" name="Group 449">
            <a:extLst>
              <a:ext uri="{FF2B5EF4-FFF2-40B4-BE49-F238E27FC236}">
                <a16:creationId xmlns:a16="http://schemas.microsoft.com/office/drawing/2014/main" id="{76410C81-7A1B-0B47-A4A4-F6B9101952A2}"/>
              </a:ext>
            </a:extLst>
          </p:cNvPr>
          <p:cNvGrpSpPr/>
          <p:nvPr/>
        </p:nvGrpSpPr>
        <p:grpSpPr>
          <a:xfrm>
            <a:off x="4348367" y="6273096"/>
            <a:ext cx="1287800" cy="220903"/>
            <a:chOff x="7252810" y="7617986"/>
            <a:chExt cx="1287800" cy="220903"/>
          </a:xfrm>
        </p:grpSpPr>
        <p:cxnSp>
          <p:nvCxnSpPr>
            <p:cNvPr id="451" name="Straight Connector 450">
              <a:extLst>
                <a:ext uri="{FF2B5EF4-FFF2-40B4-BE49-F238E27FC236}">
                  <a16:creationId xmlns:a16="http://schemas.microsoft.com/office/drawing/2014/main" id="{A214DBED-DF10-1B47-AEED-011E8B712569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Straight Connector 451">
              <a:extLst>
                <a:ext uri="{FF2B5EF4-FFF2-40B4-BE49-F238E27FC236}">
                  <a16:creationId xmlns:a16="http://schemas.microsoft.com/office/drawing/2014/main" id="{BDB02029-A8E2-3645-8D83-7C73EDED7459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787192F0-9D66-594B-A997-FCED555278D5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E208E298-271B-4648-8859-40423EAC70D2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5" name="TextBox 454">
              <a:extLst>
                <a:ext uri="{FF2B5EF4-FFF2-40B4-BE49-F238E27FC236}">
                  <a16:creationId xmlns:a16="http://schemas.microsoft.com/office/drawing/2014/main" id="{38217D5E-C474-E04E-B904-703BB2476F0C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56" name="TextBox 455">
              <a:extLst>
                <a:ext uri="{FF2B5EF4-FFF2-40B4-BE49-F238E27FC236}">
                  <a16:creationId xmlns:a16="http://schemas.microsoft.com/office/drawing/2014/main" id="{00C91373-9076-944E-9BA5-02D5ED940F7A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57" name="TextBox 456">
              <a:extLst>
                <a:ext uri="{FF2B5EF4-FFF2-40B4-BE49-F238E27FC236}">
                  <a16:creationId xmlns:a16="http://schemas.microsoft.com/office/drawing/2014/main" id="{9431D139-8080-194A-8FEA-030A9BE33104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F2CDB09B-6E35-1A42-8B1B-13B4A383B75D}"/>
              </a:ext>
            </a:extLst>
          </p:cNvPr>
          <p:cNvSpPr txBox="1"/>
          <p:nvPr/>
        </p:nvSpPr>
        <p:spPr>
          <a:xfrm>
            <a:off x="1780292" y="6011486"/>
            <a:ext cx="6479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ZFPM2</a:t>
            </a:r>
          </a:p>
        </p:txBody>
      </p: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35198817-3025-A545-AB2D-BDF4CE33358F}"/>
              </a:ext>
            </a:extLst>
          </p:cNvPr>
          <p:cNvGrpSpPr/>
          <p:nvPr/>
        </p:nvGrpSpPr>
        <p:grpSpPr>
          <a:xfrm>
            <a:off x="739882" y="7660434"/>
            <a:ext cx="2484892" cy="355744"/>
            <a:chOff x="4000965" y="7539494"/>
            <a:chExt cx="2484892" cy="355744"/>
          </a:xfrm>
        </p:grpSpPr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597C5829-5C8A-274F-BB54-0E9E5F14DB31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4000692F-EC03-D04C-9682-55637DC22AC7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C81EA705-F32B-184D-8F8B-879AF0F339FD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D4B43534-D5DF-A14F-A0A1-5D7BDC8119EE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25CC1B0A-06C7-614B-BE3E-4041C62703A2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454813E4-5489-424D-8205-2B0D50DA6735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2EBE1965-863E-184C-9E03-23C248C26C4B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3194BCF4-75EE-5448-AC0C-E68550D30380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233488C7-D0DC-0D48-8ACC-9B73A21675CA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B2C20350-6811-124F-83CA-DAB9881358BF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ECC60D04-AAF1-FD4D-8ED3-1D0665F073AE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77D09B18-F8E4-EA44-9A14-88402ADE61B3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2033856A-4E42-3741-96DA-48227CE09FC6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id="{688106D2-5645-474E-BD35-39C5A539A30A}"/>
              </a:ext>
            </a:extLst>
          </p:cNvPr>
          <p:cNvGrpSpPr/>
          <p:nvPr/>
        </p:nvGrpSpPr>
        <p:grpSpPr>
          <a:xfrm>
            <a:off x="1032794" y="6233088"/>
            <a:ext cx="1287800" cy="220903"/>
            <a:chOff x="7252810" y="7617986"/>
            <a:chExt cx="1287800" cy="220903"/>
          </a:xfrm>
        </p:grpSpPr>
        <p:cxnSp>
          <p:nvCxnSpPr>
            <p:cNvPr id="473" name="Straight Connector 472">
              <a:extLst>
                <a:ext uri="{FF2B5EF4-FFF2-40B4-BE49-F238E27FC236}">
                  <a16:creationId xmlns:a16="http://schemas.microsoft.com/office/drawing/2014/main" id="{E58187AF-ECC2-304F-98CC-2588669E32E5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Straight Connector 473">
              <a:extLst>
                <a:ext uri="{FF2B5EF4-FFF2-40B4-BE49-F238E27FC236}">
                  <a16:creationId xmlns:a16="http://schemas.microsoft.com/office/drawing/2014/main" id="{29273323-EFA2-8743-805D-7C72B077B58B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>
              <a:extLst>
                <a:ext uri="{FF2B5EF4-FFF2-40B4-BE49-F238E27FC236}">
                  <a16:creationId xmlns:a16="http://schemas.microsoft.com/office/drawing/2014/main" id="{C237B061-6330-804C-87E0-65EC6F5CAB8A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>
              <a:extLst>
                <a:ext uri="{FF2B5EF4-FFF2-40B4-BE49-F238E27FC236}">
                  <a16:creationId xmlns:a16="http://schemas.microsoft.com/office/drawing/2014/main" id="{E4E139D4-13EB-9C43-9697-2A402A84407F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TextBox 476">
              <a:extLst>
                <a:ext uri="{FF2B5EF4-FFF2-40B4-BE49-F238E27FC236}">
                  <a16:creationId xmlns:a16="http://schemas.microsoft.com/office/drawing/2014/main" id="{11F8D956-4846-824F-BCC7-DFDF80571387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78" name="TextBox 477">
              <a:extLst>
                <a:ext uri="{FF2B5EF4-FFF2-40B4-BE49-F238E27FC236}">
                  <a16:creationId xmlns:a16="http://schemas.microsoft.com/office/drawing/2014/main" id="{E9D2EB06-FFDE-DB44-8C29-60D8A5DF4B93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479" name="TextBox 478">
              <a:extLst>
                <a:ext uri="{FF2B5EF4-FFF2-40B4-BE49-F238E27FC236}">
                  <a16:creationId xmlns:a16="http://schemas.microsoft.com/office/drawing/2014/main" id="{3D4A6135-A6FA-DC49-AA0A-C155BCE215AF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2DE45FD8-6A9D-BD4A-AA02-4D4394DC9C1C}"/>
              </a:ext>
            </a:extLst>
          </p:cNvPr>
          <p:cNvSpPr txBox="1"/>
          <p:nvPr/>
        </p:nvSpPr>
        <p:spPr>
          <a:xfrm>
            <a:off x="1754798" y="4023670"/>
            <a:ext cx="679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NCOR2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EA29530C-9A94-CD41-BEA7-7F3D74F5E203}"/>
              </a:ext>
            </a:extLst>
          </p:cNvPr>
          <p:cNvGrpSpPr/>
          <p:nvPr/>
        </p:nvGrpSpPr>
        <p:grpSpPr>
          <a:xfrm>
            <a:off x="739042" y="5640058"/>
            <a:ext cx="2484892" cy="355744"/>
            <a:chOff x="4000965" y="7539494"/>
            <a:chExt cx="2484892" cy="355744"/>
          </a:xfrm>
        </p:grpSpPr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7EB77C9F-A6F9-FB45-A3CE-764E185AD4F3}"/>
                </a:ext>
              </a:extLst>
            </p:cNvPr>
            <p:cNvSpPr txBox="1"/>
            <p:nvPr/>
          </p:nvSpPr>
          <p:spPr>
            <a:xfrm>
              <a:off x="4097408" y="7539494"/>
              <a:ext cx="6511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Hematopoietic 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stem cells</a:t>
              </a: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A28E25EB-C3A8-9947-9BA2-1952F422ADEA}"/>
                </a:ext>
              </a:extLst>
            </p:cNvPr>
            <p:cNvSpPr txBox="1"/>
            <p:nvPr/>
          </p:nvSpPr>
          <p:spPr>
            <a:xfrm>
              <a:off x="4537979" y="7539494"/>
              <a:ext cx="5357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</a:t>
              </a:r>
            </a:p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precursors</a:t>
              </a:r>
            </a:p>
          </p:txBody>
        </p: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16C2F1C2-F1ED-314D-A67B-60C18F114EFA}"/>
                </a:ext>
              </a:extLst>
            </p:cNvPr>
            <p:cNvSpPr txBox="1"/>
            <p:nvPr/>
          </p:nvSpPr>
          <p:spPr>
            <a:xfrm>
              <a:off x="4984366" y="7539494"/>
              <a:ext cx="396262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B-cells</a:t>
              </a: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AC34413-FE66-5641-A40E-25D239CCA37B}"/>
                </a:ext>
              </a:extLst>
            </p:cNvPr>
            <p:cNvSpPr txBox="1"/>
            <p:nvPr/>
          </p:nvSpPr>
          <p:spPr>
            <a:xfrm>
              <a:off x="5356868" y="7539494"/>
              <a:ext cx="418705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PCNSL</a:t>
              </a:r>
            </a:p>
          </p:txBody>
        </p:sp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8F902B02-15F7-EB42-91F7-C6445515D0DE}"/>
                </a:ext>
              </a:extLst>
            </p:cNvPr>
            <p:cNvSpPr txBox="1"/>
            <p:nvPr/>
          </p:nvSpPr>
          <p:spPr>
            <a:xfrm>
              <a:off x="5795716" y="7539494"/>
              <a:ext cx="3080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61A39DE0-9313-4A4F-A66C-71C80D96F7BC}"/>
                </a:ext>
              </a:extLst>
            </p:cNvPr>
            <p:cNvSpPr txBox="1"/>
            <p:nvPr/>
          </p:nvSpPr>
          <p:spPr>
            <a:xfrm>
              <a:off x="6172950" y="7539494"/>
              <a:ext cx="312907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CLL</a:t>
              </a:r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44E5C39C-0F28-DE41-895D-BC8BEE668FB9}"/>
                </a:ext>
              </a:extLst>
            </p:cNvPr>
            <p:cNvSpPr txBox="1"/>
            <p:nvPr/>
          </p:nvSpPr>
          <p:spPr>
            <a:xfrm>
              <a:off x="4000965" y="7718266"/>
              <a:ext cx="25519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N: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D8E375F6-2CCB-974C-AE5C-ED8FE4F112B3}"/>
                </a:ext>
              </a:extLst>
            </p:cNvPr>
            <p:cNvSpPr txBox="1"/>
            <p:nvPr/>
          </p:nvSpPr>
          <p:spPr>
            <a:xfrm>
              <a:off x="4311387" y="7718266"/>
              <a:ext cx="223138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16627232-139D-F944-BFF6-FA2C9EDA267B}"/>
                </a:ext>
              </a:extLst>
            </p:cNvPr>
            <p:cNvSpPr txBox="1"/>
            <p:nvPr/>
          </p:nvSpPr>
          <p:spPr>
            <a:xfrm>
              <a:off x="4675036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218D215D-98BD-7D40-BE82-73F0482F5819}"/>
                </a:ext>
              </a:extLst>
            </p:cNvPr>
            <p:cNvSpPr txBox="1"/>
            <p:nvPr/>
          </p:nvSpPr>
          <p:spPr>
            <a:xfrm>
              <a:off x="5051691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FBD52C63-9A0C-BA47-9674-CD48E835A0A1}"/>
                </a:ext>
              </a:extLst>
            </p:cNvPr>
            <p:cNvSpPr txBox="1"/>
            <p:nvPr/>
          </p:nvSpPr>
          <p:spPr>
            <a:xfrm>
              <a:off x="5435415" y="7718266"/>
              <a:ext cx="261611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B2BA8AA3-25C2-364D-A782-1C4F426B0586}"/>
                </a:ext>
              </a:extLst>
            </p:cNvPr>
            <p:cNvSpPr txBox="1"/>
            <p:nvPr/>
          </p:nvSpPr>
          <p:spPr>
            <a:xfrm>
              <a:off x="5799724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175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C8614DB6-1230-224D-87B9-CADAC84E2A5F}"/>
                </a:ext>
              </a:extLst>
            </p:cNvPr>
            <p:cNvSpPr txBox="1"/>
            <p:nvPr/>
          </p:nvSpPr>
          <p:spPr>
            <a:xfrm>
              <a:off x="6179361" y="7718266"/>
              <a:ext cx="300083" cy="17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0" dirty="0">
                  <a:latin typeface="Arial" panose="020B0604020202020204" pitchFamily="34" charset="0"/>
                  <a:cs typeface="Arial" panose="020B0604020202020204" pitchFamily="34" charset="0"/>
                </a:rPr>
                <a:t>196</a:t>
              </a:r>
            </a:p>
          </p:txBody>
        </p:sp>
      </p:grpSp>
      <p:grpSp>
        <p:nvGrpSpPr>
          <p:cNvPr id="500" name="Group 499">
            <a:extLst>
              <a:ext uri="{FF2B5EF4-FFF2-40B4-BE49-F238E27FC236}">
                <a16:creationId xmlns:a16="http://schemas.microsoft.com/office/drawing/2014/main" id="{6A779428-EA46-5D4B-9A64-59FECF66D618}"/>
              </a:ext>
            </a:extLst>
          </p:cNvPr>
          <p:cNvGrpSpPr/>
          <p:nvPr/>
        </p:nvGrpSpPr>
        <p:grpSpPr>
          <a:xfrm>
            <a:off x="1027998" y="4213235"/>
            <a:ext cx="1287800" cy="220903"/>
            <a:chOff x="7252810" y="7617986"/>
            <a:chExt cx="1287800" cy="220903"/>
          </a:xfrm>
        </p:grpSpPr>
        <p:cxnSp>
          <p:nvCxnSpPr>
            <p:cNvPr id="501" name="Straight Connector 500">
              <a:extLst>
                <a:ext uri="{FF2B5EF4-FFF2-40B4-BE49-F238E27FC236}">
                  <a16:creationId xmlns:a16="http://schemas.microsoft.com/office/drawing/2014/main" id="{91021AFE-5812-214C-8E1B-9B1D69511DC6}"/>
                </a:ext>
              </a:extLst>
            </p:cNvPr>
            <p:cNvCxnSpPr>
              <a:cxnSpLocks/>
            </p:cNvCxnSpPr>
            <p:nvPr/>
          </p:nvCxnSpPr>
          <p:spPr>
            <a:xfrm>
              <a:off x="7383769" y="7735585"/>
              <a:ext cx="115684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>
              <a:extLst>
                <a:ext uri="{FF2B5EF4-FFF2-40B4-BE49-F238E27FC236}">
                  <a16:creationId xmlns:a16="http://schemas.microsoft.com/office/drawing/2014/main" id="{E73C4E2C-DACC-D746-A652-6786277EB5B2}"/>
                </a:ext>
              </a:extLst>
            </p:cNvPr>
            <p:cNvCxnSpPr>
              <a:cxnSpLocks/>
            </p:cNvCxnSpPr>
            <p:nvPr/>
          </p:nvCxnSpPr>
          <p:spPr>
            <a:xfrm>
              <a:off x="8150741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Connector 502">
              <a:extLst>
                <a:ext uri="{FF2B5EF4-FFF2-40B4-BE49-F238E27FC236}">
                  <a16:creationId xmlns:a16="http://schemas.microsoft.com/office/drawing/2014/main" id="{9B1B1507-0BEE-A444-8605-84B9F66E7FDA}"/>
                </a:ext>
              </a:extLst>
            </p:cNvPr>
            <p:cNvCxnSpPr>
              <a:cxnSpLocks/>
            </p:cNvCxnSpPr>
            <p:nvPr/>
          </p:nvCxnSpPr>
          <p:spPr>
            <a:xfrm>
              <a:off x="7765128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Connector 503">
              <a:extLst>
                <a:ext uri="{FF2B5EF4-FFF2-40B4-BE49-F238E27FC236}">
                  <a16:creationId xmlns:a16="http://schemas.microsoft.com/office/drawing/2014/main" id="{FDB66879-6E7C-1641-971C-40A557E5938B}"/>
                </a:ext>
              </a:extLst>
            </p:cNvPr>
            <p:cNvCxnSpPr>
              <a:cxnSpLocks/>
            </p:cNvCxnSpPr>
            <p:nvPr/>
          </p:nvCxnSpPr>
          <p:spPr>
            <a:xfrm>
              <a:off x="7379514" y="7732439"/>
              <a:ext cx="0" cy="7955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TextBox 504">
              <a:extLst>
                <a:ext uri="{FF2B5EF4-FFF2-40B4-BE49-F238E27FC236}">
                  <a16:creationId xmlns:a16="http://schemas.microsoft.com/office/drawing/2014/main" id="{AA87B456-42F9-A149-B540-1601741D69AF}"/>
                </a:ext>
              </a:extLst>
            </p:cNvPr>
            <p:cNvSpPr txBox="1"/>
            <p:nvPr/>
          </p:nvSpPr>
          <p:spPr>
            <a:xfrm>
              <a:off x="7252810" y="7617986"/>
              <a:ext cx="264816" cy="13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506" name="TextBox 505">
              <a:extLst>
                <a:ext uri="{FF2B5EF4-FFF2-40B4-BE49-F238E27FC236}">
                  <a16:creationId xmlns:a16="http://schemas.microsoft.com/office/drawing/2014/main" id="{83FEC5AB-5B3F-8344-A80F-7F34ECF6FF62}"/>
                </a:ext>
              </a:extLst>
            </p:cNvPr>
            <p:cNvSpPr txBox="1"/>
            <p:nvPr/>
          </p:nvSpPr>
          <p:spPr>
            <a:xfrm>
              <a:off x="7635036" y="761849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507" name="TextBox 506">
              <a:extLst>
                <a:ext uri="{FF2B5EF4-FFF2-40B4-BE49-F238E27FC236}">
                  <a16:creationId xmlns:a16="http://schemas.microsoft.com/office/drawing/2014/main" id="{849F74E8-B1F8-924A-9B3B-B0561C820DD5}"/>
                </a:ext>
              </a:extLst>
            </p:cNvPr>
            <p:cNvSpPr txBox="1"/>
            <p:nvPr/>
          </p:nvSpPr>
          <p:spPr>
            <a:xfrm>
              <a:off x="8016897" y="762344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sp>
        <p:nvSpPr>
          <p:cNvPr id="526" name="Rectangle 525">
            <a:extLst>
              <a:ext uri="{FF2B5EF4-FFF2-40B4-BE49-F238E27FC236}">
                <a16:creationId xmlns:a16="http://schemas.microsoft.com/office/drawing/2014/main" id="{9D0C2709-63EB-294A-99A7-D75E06C7C244}"/>
              </a:ext>
            </a:extLst>
          </p:cNvPr>
          <p:cNvSpPr/>
          <p:nvPr/>
        </p:nvSpPr>
        <p:spPr>
          <a:xfrm>
            <a:off x="346460" y="8260120"/>
            <a:ext cx="635914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</a:t>
            </a:r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S1: Marker methylation in PCNSL compared to normal peripheral blood cell subgroups and other B-cell cancers.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Box plots show the </a:t>
            </a: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values for methylation as assessed in GEO datasets of PCNSL tumors compared to subpopulations of normal peripheral blood cells and B-cell derived cancers. Except for marker NCOR2, the B-cell derived cancers show higher methylation </a:t>
            </a:r>
            <a:r>
              <a:rPr lang="el-GR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values for these genes than hematopoietic stem cells, B-cell precursors, and B-cells. N = number of samples; Mann Whitney:  ** = P&lt;0.001, * = P&lt;0.05, N.S. non-significant.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785766A1-E1C7-414F-9EC9-53FD282237ED}"/>
              </a:ext>
            </a:extLst>
          </p:cNvPr>
          <p:cNvGrpSpPr/>
          <p:nvPr/>
        </p:nvGrpSpPr>
        <p:grpSpPr>
          <a:xfrm>
            <a:off x="5646326" y="4206606"/>
            <a:ext cx="883701" cy="216483"/>
            <a:chOff x="6989669" y="3791725"/>
            <a:chExt cx="883701" cy="216483"/>
          </a:xfrm>
        </p:grpSpPr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7E9016F3-EFB0-BE44-BC32-EDC6FC021634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id="{F7C1680E-381B-754B-9CB0-BD6064518482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9C0FC17F-36F1-D141-BA77-16CF675C8E12}"/>
                </a:ext>
              </a:extLst>
            </p:cNvPr>
            <p:cNvSpPr txBox="1"/>
            <p:nvPr/>
          </p:nvSpPr>
          <p:spPr>
            <a:xfrm>
              <a:off x="7227604" y="3791725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877E3CF2-AA1D-6046-9E7D-86E4B2A723BD}"/>
                </a:ext>
              </a:extLst>
            </p:cNvPr>
            <p:cNvSpPr txBox="1"/>
            <p:nvPr/>
          </p:nvSpPr>
          <p:spPr>
            <a:xfrm>
              <a:off x="7608554" y="3792764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73B0E520-8977-9340-9220-3CE35C07CA80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166877DE-2461-064A-B4E0-CE74AAC08EB3}"/>
              </a:ext>
            </a:extLst>
          </p:cNvPr>
          <p:cNvGrpSpPr/>
          <p:nvPr/>
        </p:nvGrpSpPr>
        <p:grpSpPr>
          <a:xfrm>
            <a:off x="2315131" y="6257678"/>
            <a:ext cx="883701" cy="221513"/>
            <a:chOff x="6989669" y="3777564"/>
            <a:chExt cx="883701" cy="221513"/>
          </a:xfrm>
        </p:grpSpPr>
        <p:cxnSp>
          <p:nvCxnSpPr>
            <p:cNvPr id="313" name="Straight Connector 312">
              <a:extLst>
                <a:ext uri="{FF2B5EF4-FFF2-40B4-BE49-F238E27FC236}">
                  <a16:creationId xmlns:a16="http://schemas.microsoft.com/office/drawing/2014/main" id="{5E399C60-C984-F14B-A297-C4480311DC72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id="{DEA12099-B366-8C41-8238-A9AC16B0F5EB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C6E0DBB7-64CD-1D42-9776-441D8956680A}"/>
                </a:ext>
              </a:extLst>
            </p:cNvPr>
            <p:cNvSpPr txBox="1"/>
            <p:nvPr/>
          </p:nvSpPr>
          <p:spPr>
            <a:xfrm>
              <a:off x="7227604" y="3783633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1A5EA75D-9A1A-704B-B751-5CD2F67CC3BE}"/>
                </a:ext>
              </a:extLst>
            </p:cNvPr>
            <p:cNvSpPr txBox="1"/>
            <p:nvPr/>
          </p:nvSpPr>
          <p:spPr>
            <a:xfrm>
              <a:off x="7608554" y="3777564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3290898F-4F54-7A48-B61D-575C4B7E16D7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A63D607-EE11-034F-BA0A-C50060CFBDE1}"/>
              </a:ext>
            </a:extLst>
          </p:cNvPr>
          <p:cNvGrpSpPr/>
          <p:nvPr/>
        </p:nvGrpSpPr>
        <p:grpSpPr>
          <a:xfrm>
            <a:off x="5644071" y="6243875"/>
            <a:ext cx="883701" cy="219872"/>
            <a:chOff x="6989669" y="3783633"/>
            <a:chExt cx="883701" cy="219872"/>
          </a:xfrm>
        </p:grpSpPr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67D81AF6-C91F-8D4B-82E0-B76CDC3D4CD9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AFFFFDEE-C9EC-3443-A6DB-00FB0A6A1DB1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D9F7EB3F-3F00-514C-98C8-068216B3C1B4}"/>
                </a:ext>
              </a:extLst>
            </p:cNvPr>
            <p:cNvSpPr txBox="1"/>
            <p:nvPr/>
          </p:nvSpPr>
          <p:spPr>
            <a:xfrm>
              <a:off x="7227604" y="3783633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FE53DFAA-F7EC-754B-9E72-C2878B3BD29C}"/>
                </a:ext>
              </a:extLst>
            </p:cNvPr>
            <p:cNvSpPr txBox="1"/>
            <p:nvPr/>
          </p:nvSpPr>
          <p:spPr>
            <a:xfrm>
              <a:off x="7608554" y="3788061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AF2D5275-4469-2F45-AF69-763957A94B04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20FB40AA-921E-F348-B78B-D2FFB51C951B}"/>
              </a:ext>
            </a:extLst>
          </p:cNvPr>
          <p:cNvGrpSpPr/>
          <p:nvPr/>
        </p:nvGrpSpPr>
        <p:grpSpPr>
          <a:xfrm>
            <a:off x="5636927" y="252295"/>
            <a:ext cx="881373" cy="232977"/>
            <a:chOff x="6989669" y="3773244"/>
            <a:chExt cx="881373" cy="232977"/>
          </a:xfrm>
        </p:grpSpPr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3F1723B0-D4BC-114D-A50D-8847C6589B0A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6F780A6D-5409-5847-9530-C5A7121C686F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3CFD831A-C994-5947-9BB6-D55DE26E658A}"/>
                </a:ext>
              </a:extLst>
            </p:cNvPr>
            <p:cNvSpPr txBox="1"/>
            <p:nvPr/>
          </p:nvSpPr>
          <p:spPr>
            <a:xfrm>
              <a:off x="7606226" y="3790777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6F57CE09-8F28-5449-BED0-56FFBD3E6CF6}"/>
                </a:ext>
              </a:extLst>
            </p:cNvPr>
            <p:cNvSpPr txBox="1"/>
            <p:nvPr/>
          </p:nvSpPr>
          <p:spPr>
            <a:xfrm>
              <a:off x="7195469" y="3773244"/>
              <a:ext cx="33374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N.S.</a:t>
              </a:r>
            </a:p>
          </p:txBody>
        </p: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46326DEF-182E-8645-A627-975AFD5FD514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A53B9DA-9431-E842-BE83-D90D239CE2D8}"/>
              </a:ext>
            </a:extLst>
          </p:cNvPr>
          <p:cNvGrpSpPr/>
          <p:nvPr/>
        </p:nvGrpSpPr>
        <p:grpSpPr>
          <a:xfrm>
            <a:off x="2297826" y="2196350"/>
            <a:ext cx="871795" cy="236296"/>
            <a:chOff x="7319902" y="4519245"/>
            <a:chExt cx="871795" cy="23629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CDEDC03-4C6C-8E4D-A733-7222D3C9B3B7}"/>
                </a:ext>
              </a:extLst>
            </p:cNvPr>
            <p:cNvGrpSpPr/>
            <p:nvPr/>
          </p:nvGrpSpPr>
          <p:grpSpPr>
            <a:xfrm>
              <a:off x="7319902" y="4519245"/>
              <a:ext cx="752319" cy="184666"/>
              <a:chOff x="6989669" y="3752304"/>
              <a:chExt cx="752319" cy="184666"/>
            </a:xfrm>
          </p:grpSpPr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1C1F1F2F-0E20-4D43-A3A4-57D5E658A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9669" y="3904568"/>
                <a:ext cx="7523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81986052-34CC-0349-89A5-81B6F58ACC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41988" y="3901422"/>
                <a:ext cx="0" cy="2605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95CCE5C1-2933-144B-B7F6-D459027DC503}"/>
                  </a:ext>
                </a:extLst>
              </p:cNvPr>
              <p:cNvSpPr txBox="1"/>
              <p:nvPr/>
            </p:nvSpPr>
            <p:spPr>
              <a:xfrm>
                <a:off x="7195469" y="3752304"/>
                <a:ext cx="333745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N.S.</a:t>
                </a:r>
              </a:p>
            </p:txBody>
          </p: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B8BAB278-207F-0A4F-A8BA-82C9B476E9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0988" y="3901422"/>
                <a:ext cx="0" cy="2605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6" name="TextBox 335">
              <a:extLst>
                <a:ext uri="{FF2B5EF4-FFF2-40B4-BE49-F238E27FC236}">
                  <a16:creationId xmlns:a16="http://schemas.microsoft.com/office/drawing/2014/main" id="{5CA304D1-4E00-B048-9896-953C79587C5F}"/>
                </a:ext>
              </a:extLst>
            </p:cNvPr>
            <p:cNvSpPr txBox="1"/>
            <p:nvPr/>
          </p:nvSpPr>
          <p:spPr>
            <a:xfrm>
              <a:off x="7926881" y="4540097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75B09D60-134C-4D4F-9395-C1F97DA0CE7A}"/>
              </a:ext>
            </a:extLst>
          </p:cNvPr>
          <p:cNvGrpSpPr/>
          <p:nvPr/>
        </p:nvGrpSpPr>
        <p:grpSpPr>
          <a:xfrm>
            <a:off x="2320338" y="4198216"/>
            <a:ext cx="883701" cy="220193"/>
            <a:chOff x="6989669" y="3794832"/>
            <a:chExt cx="883701" cy="220193"/>
          </a:xfrm>
        </p:grpSpPr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0F7DB478-D8B2-944D-B6F0-5B9B1D6BE678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B36AE9D3-8B99-0C45-AEE0-935306510DC1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26DDDC0F-FD6D-D54D-A036-5FC3B1157456}"/>
                </a:ext>
              </a:extLst>
            </p:cNvPr>
            <p:cNvSpPr txBox="1"/>
            <p:nvPr/>
          </p:nvSpPr>
          <p:spPr>
            <a:xfrm>
              <a:off x="7227604" y="3799581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1DA49083-9FA3-FE48-9667-419C12F92F6C}"/>
                </a:ext>
              </a:extLst>
            </p:cNvPr>
            <p:cNvSpPr txBox="1"/>
            <p:nvPr/>
          </p:nvSpPr>
          <p:spPr>
            <a:xfrm>
              <a:off x="7608554" y="3794832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E5238250-1F5B-8947-9C01-5B24099BA2F1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3B164F-2B0C-1F41-B735-DC0B71438976}"/>
              </a:ext>
            </a:extLst>
          </p:cNvPr>
          <p:cNvGrpSpPr/>
          <p:nvPr/>
        </p:nvGrpSpPr>
        <p:grpSpPr>
          <a:xfrm>
            <a:off x="2301488" y="239003"/>
            <a:ext cx="881373" cy="220210"/>
            <a:chOff x="7263771" y="4632492"/>
            <a:chExt cx="881373" cy="220210"/>
          </a:xfrm>
        </p:grpSpPr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9C7C4C82-C3E4-1F4E-B7AD-D7F773717F17}"/>
                </a:ext>
              </a:extLst>
            </p:cNvPr>
            <p:cNvGrpSpPr/>
            <p:nvPr/>
          </p:nvGrpSpPr>
          <p:grpSpPr>
            <a:xfrm>
              <a:off x="7263771" y="4637258"/>
              <a:ext cx="881373" cy="215444"/>
              <a:chOff x="6989669" y="3790777"/>
              <a:chExt cx="881373" cy="215444"/>
            </a:xfrm>
          </p:grpSpPr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543AF97A-6E9A-F34A-AB85-90640AC4B3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89669" y="3904568"/>
                <a:ext cx="75231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C4F03017-DC6D-0F48-B607-FCA24B1E6A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41988" y="3901422"/>
                <a:ext cx="0" cy="2605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6" name="TextBox 345">
                <a:extLst>
                  <a:ext uri="{FF2B5EF4-FFF2-40B4-BE49-F238E27FC236}">
                    <a16:creationId xmlns:a16="http://schemas.microsoft.com/office/drawing/2014/main" id="{49CAAD1B-87F4-E044-B9DA-760E672E0F94}"/>
                  </a:ext>
                </a:extLst>
              </p:cNvPr>
              <p:cNvSpPr txBox="1"/>
              <p:nvPr/>
            </p:nvSpPr>
            <p:spPr>
              <a:xfrm>
                <a:off x="7606226" y="3790777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**</a:t>
                </a:r>
              </a:p>
            </p:txBody>
          </p: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174D2078-9776-3545-9472-0AE58DB50D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0988" y="3901422"/>
                <a:ext cx="0" cy="2605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B31C99C2-9E90-2F4E-8979-70D49473A07F}"/>
                </a:ext>
              </a:extLst>
            </p:cNvPr>
            <p:cNvSpPr txBox="1"/>
            <p:nvPr/>
          </p:nvSpPr>
          <p:spPr>
            <a:xfrm>
              <a:off x="7504087" y="4632492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B0331D77-26F4-9C4A-A1EB-C89C3948FEFB}"/>
              </a:ext>
            </a:extLst>
          </p:cNvPr>
          <p:cNvGrpSpPr/>
          <p:nvPr/>
        </p:nvGrpSpPr>
        <p:grpSpPr>
          <a:xfrm>
            <a:off x="5651159" y="2282082"/>
            <a:ext cx="883701" cy="217245"/>
            <a:chOff x="6989669" y="3783633"/>
            <a:chExt cx="883701" cy="217245"/>
          </a:xfrm>
        </p:grpSpPr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4E3BBD48-2ED9-E94C-8DF3-74B966D39254}"/>
                </a:ext>
              </a:extLst>
            </p:cNvPr>
            <p:cNvCxnSpPr>
              <a:cxnSpLocks/>
            </p:cNvCxnSpPr>
            <p:nvPr/>
          </p:nvCxnSpPr>
          <p:spPr>
            <a:xfrm>
              <a:off x="6989669" y="3904568"/>
              <a:ext cx="75231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C886F90-FEA0-944A-9653-7364C7BBAB00}"/>
                </a:ext>
              </a:extLst>
            </p:cNvPr>
            <p:cNvCxnSpPr>
              <a:cxnSpLocks/>
            </p:cNvCxnSpPr>
            <p:nvPr/>
          </p:nvCxnSpPr>
          <p:spPr>
            <a:xfrm>
              <a:off x="7741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43AD1BCC-DC79-ED4E-B9FC-59857E1213CE}"/>
                </a:ext>
              </a:extLst>
            </p:cNvPr>
            <p:cNvSpPr txBox="1"/>
            <p:nvPr/>
          </p:nvSpPr>
          <p:spPr>
            <a:xfrm>
              <a:off x="7227604" y="3783633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id="{6D9CC504-BBA6-DD4C-A395-6D980B018C8B}"/>
                </a:ext>
              </a:extLst>
            </p:cNvPr>
            <p:cNvSpPr txBox="1"/>
            <p:nvPr/>
          </p:nvSpPr>
          <p:spPr>
            <a:xfrm>
              <a:off x="7608554" y="3785434"/>
              <a:ext cx="2648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5F74B5F1-6F58-A247-9313-1557AB32147D}"/>
                </a:ext>
              </a:extLst>
            </p:cNvPr>
            <p:cNvCxnSpPr>
              <a:cxnSpLocks/>
            </p:cNvCxnSpPr>
            <p:nvPr/>
          </p:nvCxnSpPr>
          <p:spPr>
            <a:xfrm>
              <a:off x="7360988" y="3901422"/>
              <a:ext cx="0" cy="2605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6449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14277</TotalTime>
  <Words>297</Words>
  <Application>Microsoft Macintosh PowerPoint</Application>
  <PresentationFormat>Custom</PresentationFormat>
  <Paragraphs>169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Downs</dc:creator>
  <cp:lastModifiedBy>Bradley Downs</cp:lastModifiedBy>
  <cp:revision>449</cp:revision>
  <cp:lastPrinted>2021-03-15T15:34:39Z</cp:lastPrinted>
  <dcterms:created xsi:type="dcterms:W3CDTF">2019-09-14T17:51:09Z</dcterms:created>
  <dcterms:modified xsi:type="dcterms:W3CDTF">2021-04-29T19:10:54Z</dcterms:modified>
</cp:coreProperties>
</file>