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6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64" userDrawn="1">
          <p15:clr>
            <a:srgbClr val="A4A3A4"/>
          </p15:clr>
        </p15:guide>
        <p15:guide id="2" pos="4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0FF"/>
    <a:srgbClr val="A5FF6B"/>
    <a:srgbClr val="FF9231"/>
    <a:srgbClr val="EA003F"/>
    <a:srgbClr val="E13AFE"/>
    <a:srgbClr val="DB9700"/>
    <a:srgbClr val="00F2A1"/>
    <a:srgbClr val="00907C"/>
    <a:srgbClr val="4A4FC5"/>
    <a:srgbClr val="E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4080" y="192"/>
      </p:cViewPr>
      <p:guideLst>
        <p:guide orient="horz" pos="5064"/>
        <p:guide pos="4224"/>
      </p:guideLst>
    </p:cSldViewPr>
  </p:slideViewPr>
  <p:notesTextViewPr>
    <p:cViewPr>
      <p:scale>
        <a:sx n="85" d="100"/>
        <a:sy n="8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D109F-9FEC-DA44-A69C-E029EAED4A05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143000"/>
            <a:ext cx="2244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1CA8D-B548-7247-B2E9-BB70CA9702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6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31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5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1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10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56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7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29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6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8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88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4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93E09FEC-6841-664B-9187-E1D6BBC07DB2}"/>
              </a:ext>
            </a:extLst>
          </p:cNvPr>
          <p:cNvSpPr/>
          <p:nvPr/>
        </p:nvSpPr>
        <p:spPr>
          <a:xfrm>
            <a:off x="398134" y="8143199"/>
            <a:ext cx="632634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Fig.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S2: Marker methylation in PCNSL normal brain tissues, whole blood, buffy coat and plasma.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Box plots show the methylation status,</a:t>
            </a: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β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values, as assessed from GEO datasets of PCNSL tumors compared to subpopulations of normal blood samples and normal brain tissue. Marker methylation</a:t>
            </a: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β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values in PCNSL, in each of the 8 markers identified in the TCGA datasets, is significantly higher than each of the subpopulations of whole blood, buffy coat, plasma and normal brain tissue. N = number of samples; ** = P&lt;0.001, * = P&lt;0.05, N.S. non-significant Mann-Whitney.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92" name="Group 591">
            <a:extLst>
              <a:ext uri="{FF2B5EF4-FFF2-40B4-BE49-F238E27FC236}">
                <a16:creationId xmlns:a16="http://schemas.microsoft.com/office/drawing/2014/main" id="{674C1C18-22FC-2543-9E47-CDC846904836}"/>
              </a:ext>
            </a:extLst>
          </p:cNvPr>
          <p:cNvGrpSpPr/>
          <p:nvPr/>
        </p:nvGrpSpPr>
        <p:grpSpPr>
          <a:xfrm>
            <a:off x="221112" y="-91173"/>
            <a:ext cx="6540594" cy="8033709"/>
            <a:chOff x="189580" y="-138471"/>
            <a:chExt cx="6540594" cy="803370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B58530C-19ED-2945-B861-C7DFF407A96C}"/>
                </a:ext>
              </a:extLst>
            </p:cNvPr>
            <p:cNvGrpSpPr/>
            <p:nvPr/>
          </p:nvGrpSpPr>
          <p:grpSpPr>
            <a:xfrm>
              <a:off x="189580" y="5791504"/>
              <a:ext cx="3200400" cy="2100272"/>
              <a:chOff x="48904" y="5792758"/>
              <a:chExt cx="3200400" cy="2100272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F959CB5-86D0-3844-9849-F21299DC6B1A}"/>
                  </a:ext>
                </a:extLst>
              </p:cNvPr>
              <p:cNvGrpSpPr/>
              <p:nvPr/>
            </p:nvGrpSpPr>
            <p:grpSpPr>
              <a:xfrm>
                <a:off x="48904" y="5792758"/>
                <a:ext cx="3200400" cy="1828800"/>
                <a:chOff x="56041" y="5113708"/>
                <a:chExt cx="3172692" cy="1797014"/>
              </a:xfrm>
              <a:noFill/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38CD43B7-74A8-5144-9FCF-9644884096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18424"/>
                <a:stretch/>
              </p:blipFill>
              <p:spPr>
                <a:xfrm>
                  <a:off x="56041" y="5113708"/>
                  <a:ext cx="3172692" cy="1797014"/>
                </a:xfrm>
                <a:prstGeom prst="rect">
                  <a:avLst/>
                </a:prstGeom>
                <a:grpFill/>
              </p:spPr>
            </p:pic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28993FC7-3928-2B47-8B43-F8EA674AFD23}"/>
                    </a:ext>
                  </a:extLst>
                </p:cNvPr>
                <p:cNvSpPr txBox="1"/>
                <p:nvPr/>
              </p:nvSpPr>
              <p:spPr>
                <a:xfrm>
                  <a:off x="1572231" y="5256136"/>
                  <a:ext cx="64793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ZFPM2</a:t>
                  </a:r>
                </a:p>
              </p:txBody>
            </p: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77FBAC41-A696-AC41-8529-50768F9A5697}"/>
                  </a:ext>
                </a:extLst>
              </p:cNvPr>
              <p:cNvGrpSpPr/>
              <p:nvPr/>
            </p:nvGrpSpPr>
            <p:grpSpPr>
              <a:xfrm>
                <a:off x="528508" y="7537286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6E018C69-EBC5-2A46-81F4-3517E3BFFDA0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936B5149-6347-6F4A-9979-3788620BD4D7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211963E-4CFB-8D41-A9B3-B428FA30ACA8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DF05A286-21FA-7F45-AA38-A7F53A90A48D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0DA121FB-3A71-7349-9310-04099629D06E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5D02CD56-51E0-634B-86F9-77BFA24F67EC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88A77F3B-A2AB-F242-8306-3C02BABF4ADE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B41A08E8-AA58-0C4F-B370-04248DFCEDC9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C8F7FA15-ECBE-5048-8D8E-E178024AA50D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4A2C87-6D39-2E4D-9EBB-204D40F6B65F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E45FEB67-4414-6B42-BB69-37AAC3A0AF06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D88DAAF9-5C40-7248-B7DC-B2668581611A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0E79E7A4-EC4E-E74C-B0CB-4C1FF1FACBD7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627A1BD-2CBA-1444-9D2C-7B6B4155B4A8}"/>
                </a:ext>
              </a:extLst>
            </p:cNvPr>
            <p:cNvGrpSpPr/>
            <p:nvPr/>
          </p:nvGrpSpPr>
          <p:grpSpPr>
            <a:xfrm>
              <a:off x="3529774" y="5788043"/>
              <a:ext cx="3200400" cy="2107195"/>
              <a:chOff x="3560087" y="5749943"/>
              <a:chExt cx="3200400" cy="2107195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1A565ECC-D913-844C-9E3A-EF7285620922}"/>
                  </a:ext>
                </a:extLst>
              </p:cNvPr>
              <p:cNvGrpSpPr/>
              <p:nvPr/>
            </p:nvGrpSpPr>
            <p:grpSpPr>
              <a:xfrm>
                <a:off x="3560087" y="5749943"/>
                <a:ext cx="3200400" cy="1828800"/>
                <a:chOff x="3560087" y="5261879"/>
                <a:chExt cx="3172692" cy="1789392"/>
              </a:xfrm>
              <a:noFill/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C4D2995D-0CB6-7146-813F-78951B4C1D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b="18770"/>
                <a:stretch/>
              </p:blipFill>
              <p:spPr>
                <a:xfrm>
                  <a:off x="3560087" y="5261879"/>
                  <a:ext cx="3172692" cy="1789392"/>
                </a:xfrm>
                <a:prstGeom prst="rect">
                  <a:avLst/>
                </a:prstGeom>
                <a:grpFill/>
              </p:spPr>
            </p:pic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8C2B06C-F925-4246-B558-1DF524C1009A}"/>
                    </a:ext>
                  </a:extLst>
                </p:cNvPr>
                <p:cNvSpPr txBox="1"/>
                <p:nvPr/>
              </p:nvSpPr>
              <p:spPr>
                <a:xfrm>
                  <a:off x="5073003" y="5398706"/>
                  <a:ext cx="607859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GRIK1</a:t>
                  </a:r>
                </a:p>
              </p:txBody>
            </p:sp>
          </p:grpSp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B9EAA4F0-1DEF-AB4A-AEF5-AB8EE0DB41F0}"/>
                  </a:ext>
                </a:extLst>
              </p:cNvPr>
              <p:cNvGrpSpPr/>
              <p:nvPr/>
            </p:nvGrpSpPr>
            <p:grpSpPr>
              <a:xfrm>
                <a:off x="4031278" y="7501394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189" name="TextBox 188">
                  <a:extLst>
                    <a:ext uri="{FF2B5EF4-FFF2-40B4-BE49-F238E27FC236}">
                      <a16:creationId xmlns:a16="http://schemas.microsoft.com/office/drawing/2014/main" id="{D21184F6-3FAE-6E43-9E36-E5D98F450671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190" name="TextBox 189">
                  <a:extLst>
                    <a:ext uri="{FF2B5EF4-FFF2-40B4-BE49-F238E27FC236}">
                      <a16:creationId xmlns:a16="http://schemas.microsoft.com/office/drawing/2014/main" id="{362DC4A6-B454-374E-8BCA-888370F975D2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191" name="TextBox 190">
                  <a:extLst>
                    <a:ext uri="{FF2B5EF4-FFF2-40B4-BE49-F238E27FC236}">
                      <a16:creationId xmlns:a16="http://schemas.microsoft.com/office/drawing/2014/main" id="{04F1DFAD-CF19-6F4E-BAAB-A4EB74F37096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CD39AF71-0080-B140-AA0F-76A4897336B4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2B12362F-7110-164A-9233-AA0211B23514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194" name="TextBox 193">
                  <a:extLst>
                    <a:ext uri="{FF2B5EF4-FFF2-40B4-BE49-F238E27FC236}">
                      <a16:creationId xmlns:a16="http://schemas.microsoft.com/office/drawing/2014/main" id="{7286E08F-0E9D-1345-B7A1-B854BF42DD14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195" name="TextBox 194">
                  <a:extLst>
                    <a:ext uri="{FF2B5EF4-FFF2-40B4-BE49-F238E27FC236}">
                      <a16:creationId xmlns:a16="http://schemas.microsoft.com/office/drawing/2014/main" id="{10B7CFC5-5082-3146-B76C-16066055AE47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196" name="TextBox 195">
                  <a:extLst>
                    <a:ext uri="{FF2B5EF4-FFF2-40B4-BE49-F238E27FC236}">
                      <a16:creationId xmlns:a16="http://schemas.microsoft.com/office/drawing/2014/main" id="{18CD0DA3-8F02-014E-8424-9A20B51ACAA8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197" name="TextBox 196">
                  <a:extLst>
                    <a:ext uri="{FF2B5EF4-FFF2-40B4-BE49-F238E27FC236}">
                      <a16:creationId xmlns:a16="http://schemas.microsoft.com/office/drawing/2014/main" id="{CD8FF228-8009-8641-A10B-6FC4D03F437B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CD090EFA-6D3A-8F4E-BD64-7E9DA16467CB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246A5FB8-3A4D-EB4B-8004-65FA8EB86910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200" name="TextBox 199">
                  <a:extLst>
                    <a:ext uri="{FF2B5EF4-FFF2-40B4-BE49-F238E27FC236}">
                      <a16:creationId xmlns:a16="http://schemas.microsoft.com/office/drawing/2014/main" id="{C2F59956-8ADF-9146-B11D-ABAB63D7923D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01" name="TextBox 200">
                  <a:extLst>
                    <a:ext uri="{FF2B5EF4-FFF2-40B4-BE49-F238E27FC236}">
                      <a16:creationId xmlns:a16="http://schemas.microsoft.com/office/drawing/2014/main" id="{EEBA53C7-A3AB-F644-82A6-EC5ADD59A4AC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D2843CB-4FC4-804F-93E9-514E1FA9AC7E}"/>
                </a:ext>
              </a:extLst>
            </p:cNvPr>
            <p:cNvGrpSpPr/>
            <p:nvPr/>
          </p:nvGrpSpPr>
          <p:grpSpPr>
            <a:xfrm>
              <a:off x="3529774" y="1837074"/>
              <a:ext cx="3200400" cy="2096227"/>
              <a:chOff x="3566470" y="1591937"/>
              <a:chExt cx="3200400" cy="2096227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4DAFF6B1-4FF6-1F44-8E7A-0734D190B380}"/>
                  </a:ext>
                </a:extLst>
              </p:cNvPr>
              <p:cNvGrpSpPr/>
              <p:nvPr/>
            </p:nvGrpSpPr>
            <p:grpSpPr>
              <a:xfrm>
                <a:off x="3566470" y="1591937"/>
                <a:ext cx="3200400" cy="1828800"/>
                <a:chOff x="3749351" y="2935625"/>
                <a:chExt cx="3172691" cy="1797014"/>
              </a:xfrm>
              <a:noFill/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D89FFF66-EA6E-814A-8DF6-622E74D270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b="18424"/>
                <a:stretch/>
              </p:blipFill>
              <p:spPr>
                <a:xfrm>
                  <a:off x="3749351" y="2935625"/>
                  <a:ext cx="3172691" cy="1797014"/>
                </a:xfrm>
                <a:prstGeom prst="rect">
                  <a:avLst/>
                </a:prstGeom>
                <a:grpFill/>
              </p:spPr>
            </p:pic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D7FE2A3-B9BE-854F-926C-8BCA1F73BC79}"/>
                    </a:ext>
                  </a:extLst>
                </p:cNvPr>
                <p:cNvSpPr txBox="1"/>
                <p:nvPr/>
              </p:nvSpPr>
              <p:spPr>
                <a:xfrm>
                  <a:off x="5266014" y="3080130"/>
                  <a:ext cx="569387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cg255</a:t>
                  </a:r>
                </a:p>
              </p:txBody>
            </p:sp>
          </p:grp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783C0925-D2AD-1742-B5A9-E3EA14012557}"/>
                  </a:ext>
                </a:extLst>
              </p:cNvPr>
              <p:cNvGrpSpPr/>
              <p:nvPr/>
            </p:nvGrpSpPr>
            <p:grpSpPr>
              <a:xfrm>
                <a:off x="4045566" y="3332420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71D38CB5-D5AF-104D-A52A-115DF65A8C11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413E89A0-92EC-D247-B116-DDA357C2407D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205" name="TextBox 204">
                  <a:extLst>
                    <a:ext uri="{FF2B5EF4-FFF2-40B4-BE49-F238E27FC236}">
                      <a16:creationId xmlns:a16="http://schemas.microsoft.com/office/drawing/2014/main" id="{5EB8F245-DC0D-F747-BD6B-BD656B9F3FBB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206" name="TextBox 205">
                  <a:extLst>
                    <a:ext uri="{FF2B5EF4-FFF2-40B4-BE49-F238E27FC236}">
                      <a16:creationId xmlns:a16="http://schemas.microsoft.com/office/drawing/2014/main" id="{229A7C62-950F-804C-9460-A1235B49C497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207" name="TextBox 206">
                  <a:extLst>
                    <a:ext uri="{FF2B5EF4-FFF2-40B4-BE49-F238E27FC236}">
                      <a16:creationId xmlns:a16="http://schemas.microsoft.com/office/drawing/2014/main" id="{218245B5-858E-074A-8832-24A4C9139DBB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08" name="TextBox 207">
                  <a:extLst>
                    <a:ext uri="{FF2B5EF4-FFF2-40B4-BE49-F238E27FC236}">
                      <a16:creationId xmlns:a16="http://schemas.microsoft.com/office/drawing/2014/main" id="{179FECD8-F91F-F14F-AE74-ED39A5713CAE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09" name="TextBox 208">
                  <a:extLst>
                    <a:ext uri="{FF2B5EF4-FFF2-40B4-BE49-F238E27FC236}">
                      <a16:creationId xmlns:a16="http://schemas.microsoft.com/office/drawing/2014/main" id="{98CE290D-2730-C945-BE7C-982F4CB7A7AD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210" name="TextBox 209">
                  <a:extLst>
                    <a:ext uri="{FF2B5EF4-FFF2-40B4-BE49-F238E27FC236}">
                      <a16:creationId xmlns:a16="http://schemas.microsoft.com/office/drawing/2014/main" id="{44300B70-86FB-E441-AB59-1CDF668B7C74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211" name="TextBox 210">
                  <a:extLst>
                    <a:ext uri="{FF2B5EF4-FFF2-40B4-BE49-F238E27FC236}">
                      <a16:creationId xmlns:a16="http://schemas.microsoft.com/office/drawing/2014/main" id="{25776CA0-FFE1-B24A-B14C-14ABB23AB427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212" name="TextBox 211">
                  <a:extLst>
                    <a:ext uri="{FF2B5EF4-FFF2-40B4-BE49-F238E27FC236}">
                      <a16:creationId xmlns:a16="http://schemas.microsoft.com/office/drawing/2014/main" id="{676F52DC-CE4E-A642-BAC2-0C8E1C1593B0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086DBDDB-92C0-7542-BF78-922DEB7841AF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214" name="TextBox 213">
                  <a:extLst>
                    <a:ext uri="{FF2B5EF4-FFF2-40B4-BE49-F238E27FC236}">
                      <a16:creationId xmlns:a16="http://schemas.microsoft.com/office/drawing/2014/main" id="{4B658B3C-89A4-A847-A249-BDEC7F69B79B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15" name="TextBox 214">
                  <a:extLst>
                    <a:ext uri="{FF2B5EF4-FFF2-40B4-BE49-F238E27FC236}">
                      <a16:creationId xmlns:a16="http://schemas.microsoft.com/office/drawing/2014/main" id="{349D2CE2-DC6C-CB4D-BCC1-45DCCFCE162E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F0EBE34-448D-AD4E-AC3A-FE45FC45E364}"/>
                </a:ext>
              </a:extLst>
            </p:cNvPr>
            <p:cNvGrpSpPr/>
            <p:nvPr/>
          </p:nvGrpSpPr>
          <p:grpSpPr>
            <a:xfrm>
              <a:off x="3529774" y="-131368"/>
              <a:ext cx="3200400" cy="2083030"/>
              <a:chOff x="3493079" y="-288849"/>
              <a:chExt cx="3200400" cy="2083030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CB647D26-B234-FE44-BDB6-3CBC39AC31A1}"/>
                  </a:ext>
                </a:extLst>
              </p:cNvPr>
              <p:cNvGrpSpPr/>
              <p:nvPr/>
            </p:nvGrpSpPr>
            <p:grpSpPr>
              <a:xfrm>
                <a:off x="3493079" y="-288849"/>
                <a:ext cx="3200400" cy="1828800"/>
                <a:chOff x="3613902" y="738725"/>
                <a:chExt cx="3172691" cy="1797014"/>
              </a:xfrm>
              <a:noFill/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4613848E-52D8-EA44-AB03-309EA8E4C8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b="18424"/>
                <a:stretch/>
              </p:blipFill>
              <p:spPr>
                <a:xfrm>
                  <a:off x="3613902" y="738725"/>
                  <a:ext cx="3172691" cy="1797014"/>
                </a:xfrm>
                <a:prstGeom prst="rect">
                  <a:avLst/>
                </a:prstGeom>
                <a:grpFill/>
              </p:spPr>
            </p:pic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ADDD9635-B680-2E4F-A8F9-09A66E528598}"/>
                    </a:ext>
                  </a:extLst>
                </p:cNvPr>
                <p:cNvSpPr txBox="1"/>
                <p:nvPr/>
              </p:nvSpPr>
              <p:spPr>
                <a:xfrm>
                  <a:off x="5107572" y="883597"/>
                  <a:ext cx="569387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SCG3</a:t>
                  </a:r>
                </a:p>
              </p:txBody>
            </p:sp>
          </p:grpSp>
          <p:grpSp>
            <p:nvGrpSpPr>
              <p:cNvPr id="216" name="Group 215">
                <a:extLst>
                  <a:ext uri="{FF2B5EF4-FFF2-40B4-BE49-F238E27FC236}">
                    <a16:creationId xmlns:a16="http://schemas.microsoft.com/office/drawing/2014/main" id="{6C54E8AA-F7EA-034C-A6E0-5A89139BE179}"/>
                  </a:ext>
                </a:extLst>
              </p:cNvPr>
              <p:cNvGrpSpPr/>
              <p:nvPr/>
            </p:nvGrpSpPr>
            <p:grpSpPr>
              <a:xfrm>
                <a:off x="3958175" y="1438437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217" name="TextBox 216">
                  <a:extLst>
                    <a:ext uri="{FF2B5EF4-FFF2-40B4-BE49-F238E27FC236}">
                      <a16:creationId xmlns:a16="http://schemas.microsoft.com/office/drawing/2014/main" id="{71A42A40-F3CF-8D40-AD89-B74D4D3AD2E8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27E23CB6-A5E2-5846-9114-E48F8C2D7311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D36C07A8-E55B-A842-A526-6503EE03378A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220" name="TextBox 219">
                  <a:extLst>
                    <a:ext uri="{FF2B5EF4-FFF2-40B4-BE49-F238E27FC236}">
                      <a16:creationId xmlns:a16="http://schemas.microsoft.com/office/drawing/2014/main" id="{E04CC068-D8FF-0246-81CC-37005D66879B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3A06CF4C-AE05-F84B-B3FD-89BDC39BD07B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22" name="TextBox 221">
                  <a:extLst>
                    <a:ext uri="{FF2B5EF4-FFF2-40B4-BE49-F238E27FC236}">
                      <a16:creationId xmlns:a16="http://schemas.microsoft.com/office/drawing/2014/main" id="{FA32E535-F0BE-3B45-B769-F39F7F1D0319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23" name="TextBox 222">
                  <a:extLst>
                    <a:ext uri="{FF2B5EF4-FFF2-40B4-BE49-F238E27FC236}">
                      <a16:creationId xmlns:a16="http://schemas.microsoft.com/office/drawing/2014/main" id="{2B325FDA-2963-814C-92C0-6366D6B745B5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224" name="TextBox 223">
                  <a:extLst>
                    <a:ext uri="{FF2B5EF4-FFF2-40B4-BE49-F238E27FC236}">
                      <a16:creationId xmlns:a16="http://schemas.microsoft.com/office/drawing/2014/main" id="{6E7A1329-9A42-AC4F-A641-2729AC30971C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225" name="TextBox 224">
                  <a:extLst>
                    <a:ext uri="{FF2B5EF4-FFF2-40B4-BE49-F238E27FC236}">
                      <a16:creationId xmlns:a16="http://schemas.microsoft.com/office/drawing/2014/main" id="{F493E626-A5D8-8641-B0C2-DFC7FECCEFD6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226" name="TextBox 225">
                  <a:extLst>
                    <a:ext uri="{FF2B5EF4-FFF2-40B4-BE49-F238E27FC236}">
                      <a16:creationId xmlns:a16="http://schemas.microsoft.com/office/drawing/2014/main" id="{6D8A8617-FA5B-A243-8F58-DE0FB5983C99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227" name="TextBox 226">
                  <a:extLst>
                    <a:ext uri="{FF2B5EF4-FFF2-40B4-BE49-F238E27FC236}">
                      <a16:creationId xmlns:a16="http://schemas.microsoft.com/office/drawing/2014/main" id="{7CEEC916-8879-0B44-AC2A-F31665AA9BD8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7DFA4B3E-BD8B-F946-9DD6-538D3854C7B0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29" name="TextBox 228">
                  <a:extLst>
                    <a:ext uri="{FF2B5EF4-FFF2-40B4-BE49-F238E27FC236}">
                      <a16:creationId xmlns:a16="http://schemas.microsoft.com/office/drawing/2014/main" id="{EB39285E-F7E8-5247-959E-F5977C055072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B8E9A4EF-A872-B745-86E0-0668A3A3BBDA}"/>
                </a:ext>
              </a:extLst>
            </p:cNvPr>
            <p:cNvGrpSpPr/>
            <p:nvPr/>
          </p:nvGrpSpPr>
          <p:grpSpPr>
            <a:xfrm>
              <a:off x="3529774" y="3812808"/>
              <a:ext cx="3200400" cy="2107823"/>
              <a:chOff x="3525775" y="3812194"/>
              <a:chExt cx="3200400" cy="2107823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0ECDDB5-5424-7D47-8D00-2E5D6E5EB61E}"/>
                  </a:ext>
                </a:extLst>
              </p:cNvPr>
              <p:cNvGrpSpPr/>
              <p:nvPr/>
            </p:nvGrpSpPr>
            <p:grpSpPr>
              <a:xfrm>
                <a:off x="3525775" y="3812194"/>
                <a:ext cx="3200400" cy="1828800"/>
                <a:chOff x="3582496" y="-909656"/>
                <a:chExt cx="3172691" cy="1794448"/>
              </a:xfrm>
              <a:noFill/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0D897EB6-3F4E-3B41-B849-9BA818FB19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b="18540"/>
                <a:stretch/>
              </p:blipFill>
              <p:spPr>
                <a:xfrm>
                  <a:off x="3582496" y="-909656"/>
                  <a:ext cx="3172691" cy="1794448"/>
                </a:xfrm>
                <a:prstGeom prst="rect">
                  <a:avLst/>
                </a:prstGeom>
                <a:grpFill/>
              </p:spPr>
            </p:pic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18074FA-2A7F-7E4C-BB60-EEBCBA8ACAC1}"/>
                    </a:ext>
                  </a:extLst>
                </p:cNvPr>
                <p:cNvSpPr txBox="1"/>
                <p:nvPr/>
              </p:nvSpPr>
              <p:spPr>
                <a:xfrm>
                  <a:off x="5050617" y="-768346"/>
                  <a:ext cx="665567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KCNH7</a:t>
                  </a:r>
                </a:p>
              </p:txBody>
            </p:sp>
          </p:grpSp>
          <p:grpSp>
            <p:nvGrpSpPr>
              <p:cNvPr id="230" name="Group 229">
                <a:extLst>
                  <a:ext uri="{FF2B5EF4-FFF2-40B4-BE49-F238E27FC236}">
                    <a16:creationId xmlns:a16="http://schemas.microsoft.com/office/drawing/2014/main" id="{3E8FD0B4-C733-4F4B-BBBF-4BC9F0DC5EDB}"/>
                  </a:ext>
                </a:extLst>
              </p:cNvPr>
              <p:cNvGrpSpPr/>
              <p:nvPr/>
            </p:nvGrpSpPr>
            <p:grpSpPr>
              <a:xfrm>
                <a:off x="4008327" y="5564273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231" name="TextBox 230">
                  <a:extLst>
                    <a:ext uri="{FF2B5EF4-FFF2-40B4-BE49-F238E27FC236}">
                      <a16:creationId xmlns:a16="http://schemas.microsoft.com/office/drawing/2014/main" id="{CA1D94B3-28F8-0045-AF3D-474F8C5A0565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232" name="TextBox 231">
                  <a:extLst>
                    <a:ext uri="{FF2B5EF4-FFF2-40B4-BE49-F238E27FC236}">
                      <a16:creationId xmlns:a16="http://schemas.microsoft.com/office/drawing/2014/main" id="{B91DBE72-EB59-2A46-8823-3358364B74B9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233" name="TextBox 232">
                  <a:extLst>
                    <a:ext uri="{FF2B5EF4-FFF2-40B4-BE49-F238E27FC236}">
                      <a16:creationId xmlns:a16="http://schemas.microsoft.com/office/drawing/2014/main" id="{782740CC-513B-F241-9464-8185BB7F6E1E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234" name="TextBox 233">
                  <a:extLst>
                    <a:ext uri="{FF2B5EF4-FFF2-40B4-BE49-F238E27FC236}">
                      <a16:creationId xmlns:a16="http://schemas.microsoft.com/office/drawing/2014/main" id="{64DCC6C7-EA3D-5443-ABF7-74790E84371C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235" name="TextBox 234">
                  <a:extLst>
                    <a:ext uri="{FF2B5EF4-FFF2-40B4-BE49-F238E27FC236}">
                      <a16:creationId xmlns:a16="http://schemas.microsoft.com/office/drawing/2014/main" id="{06E124E4-6A86-B543-973F-6051B4D70722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36" name="TextBox 235">
                  <a:extLst>
                    <a:ext uri="{FF2B5EF4-FFF2-40B4-BE49-F238E27FC236}">
                      <a16:creationId xmlns:a16="http://schemas.microsoft.com/office/drawing/2014/main" id="{0D1B566B-B668-9449-BD83-500A878C1FFE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37" name="TextBox 236">
                  <a:extLst>
                    <a:ext uri="{FF2B5EF4-FFF2-40B4-BE49-F238E27FC236}">
                      <a16:creationId xmlns:a16="http://schemas.microsoft.com/office/drawing/2014/main" id="{93D5055B-7A6C-AA4B-B454-85A25447C205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2F1F5E02-D923-C44D-A496-A64D7424A552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239" name="TextBox 238">
                  <a:extLst>
                    <a:ext uri="{FF2B5EF4-FFF2-40B4-BE49-F238E27FC236}">
                      <a16:creationId xmlns:a16="http://schemas.microsoft.com/office/drawing/2014/main" id="{18B11D33-5157-9D4F-BED1-B8B6353D9D05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240" name="TextBox 239">
                  <a:extLst>
                    <a:ext uri="{FF2B5EF4-FFF2-40B4-BE49-F238E27FC236}">
                      <a16:creationId xmlns:a16="http://schemas.microsoft.com/office/drawing/2014/main" id="{A573BBAA-1896-F44F-909E-04F227BAC1E9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241" name="TextBox 240">
                  <a:extLst>
                    <a:ext uri="{FF2B5EF4-FFF2-40B4-BE49-F238E27FC236}">
                      <a16:creationId xmlns:a16="http://schemas.microsoft.com/office/drawing/2014/main" id="{FDC7C735-1E63-A54C-A349-AF3CD822B18B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242" name="TextBox 241">
                  <a:extLst>
                    <a:ext uri="{FF2B5EF4-FFF2-40B4-BE49-F238E27FC236}">
                      <a16:creationId xmlns:a16="http://schemas.microsoft.com/office/drawing/2014/main" id="{21F3006B-1AA4-604A-A5F3-F62EF2B2161C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43" name="TextBox 242">
                  <a:extLst>
                    <a:ext uri="{FF2B5EF4-FFF2-40B4-BE49-F238E27FC236}">
                      <a16:creationId xmlns:a16="http://schemas.microsoft.com/office/drawing/2014/main" id="{312C3C49-E5D3-4F4B-851D-19E8512A2206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6D4FAD8-231F-324B-9ED2-25FF8C61D72D}"/>
                </a:ext>
              </a:extLst>
            </p:cNvPr>
            <p:cNvGrpSpPr/>
            <p:nvPr/>
          </p:nvGrpSpPr>
          <p:grpSpPr>
            <a:xfrm>
              <a:off x="189580" y="1829694"/>
              <a:ext cx="3200400" cy="2110986"/>
              <a:chOff x="48904" y="1874085"/>
              <a:chExt cx="3200400" cy="2110986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8319EFA-5E9F-C946-8D85-EC0E7D823583}"/>
                  </a:ext>
                </a:extLst>
              </p:cNvPr>
              <p:cNvGrpSpPr/>
              <p:nvPr/>
            </p:nvGrpSpPr>
            <p:grpSpPr>
              <a:xfrm>
                <a:off x="48904" y="1874085"/>
                <a:ext cx="3200400" cy="1828800"/>
                <a:chOff x="56041" y="3454611"/>
                <a:chExt cx="3172692" cy="1797014"/>
              </a:xfrm>
              <a:noFill/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2F100D9E-1CDC-0149-A45C-3C174684C6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b="18424"/>
                <a:stretch/>
              </p:blipFill>
              <p:spPr>
                <a:xfrm>
                  <a:off x="56041" y="3454611"/>
                  <a:ext cx="3172692" cy="1797014"/>
                </a:xfrm>
                <a:prstGeom prst="rect">
                  <a:avLst/>
                </a:prstGeom>
                <a:grpFill/>
              </p:spPr>
            </p:pic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033607F-128C-D84B-9CA5-6B0A38063FE4}"/>
                    </a:ext>
                  </a:extLst>
                </p:cNvPr>
                <p:cNvSpPr txBox="1"/>
                <p:nvPr/>
              </p:nvSpPr>
              <p:spPr>
                <a:xfrm>
                  <a:off x="1571470" y="3599116"/>
                  <a:ext cx="671979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DOCK1</a:t>
                  </a:r>
                </a:p>
              </p:txBody>
            </p:sp>
          </p:grpSp>
          <p:grpSp>
            <p:nvGrpSpPr>
              <p:cNvPr id="244" name="Group 243">
                <a:extLst>
                  <a:ext uri="{FF2B5EF4-FFF2-40B4-BE49-F238E27FC236}">
                    <a16:creationId xmlns:a16="http://schemas.microsoft.com/office/drawing/2014/main" id="{3C6C7BF0-62D8-944D-A122-FB24D6101576}"/>
                  </a:ext>
                </a:extLst>
              </p:cNvPr>
              <p:cNvGrpSpPr/>
              <p:nvPr/>
            </p:nvGrpSpPr>
            <p:grpSpPr>
              <a:xfrm>
                <a:off x="528508" y="3629327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245" name="TextBox 244">
                  <a:extLst>
                    <a:ext uri="{FF2B5EF4-FFF2-40B4-BE49-F238E27FC236}">
                      <a16:creationId xmlns:a16="http://schemas.microsoft.com/office/drawing/2014/main" id="{227A6D97-ADB5-AB41-9358-1DD357B63F86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246" name="TextBox 245">
                  <a:extLst>
                    <a:ext uri="{FF2B5EF4-FFF2-40B4-BE49-F238E27FC236}">
                      <a16:creationId xmlns:a16="http://schemas.microsoft.com/office/drawing/2014/main" id="{652C7B72-B749-FE4C-AD7B-27EE58778B9D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247" name="TextBox 246">
                  <a:extLst>
                    <a:ext uri="{FF2B5EF4-FFF2-40B4-BE49-F238E27FC236}">
                      <a16:creationId xmlns:a16="http://schemas.microsoft.com/office/drawing/2014/main" id="{0A8BF130-D2D4-AB49-8ADB-56AD0E007116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248" name="TextBox 247">
                  <a:extLst>
                    <a:ext uri="{FF2B5EF4-FFF2-40B4-BE49-F238E27FC236}">
                      <a16:creationId xmlns:a16="http://schemas.microsoft.com/office/drawing/2014/main" id="{F0EC4775-F449-EC49-91B5-96FEA37418D7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17EC7871-6B96-FB4D-93F7-CDB710E47D47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D5EAD967-3DAC-BE4C-8A49-94A47FAE6D64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51" name="TextBox 250">
                  <a:extLst>
                    <a:ext uri="{FF2B5EF4-FFF2-40B4-BE49-F238E27FC236}">
                      <a16:creationId xmlns:a16="http://schemas.microsoft.com/office/drawing/2014/main" id="{6071003B-A548-114D-8F90-3BDAEE838EAC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252" name="TextBox 251">
                  <a:extLst>
                    <a:ext uri="{FF2B5EF4-FFF2-40B4-BE49-F238E27FC236}">
                      <a16:creationId xmlns:a16="http://schemas.microsoft.com/office/drawing/2014/main" id="{85E0032E-1C6E-E941-BE0F-9CC6212C0A20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253" name="TextBox 252">
                  <a:extLst>
                    <a:ext uri="{FF2B5EF4-FFF2-40B4-BE49-F238E27FC236}">
                      <a16:creationId xmlns:a16="http://schemas.microsoft.com/office/drawing/2014/main" id="{46A6F763-C979-714E-AECC-5B8D8AA99AE4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254" name="TextBox 253">
                  <a:extLst>
                    <a:ext uri="{FF2B5EF4-FFF2-40B4-BE49-F238E27FC236}">
                      <a16:creationId xmlns:a16="http://schemas.microsoft.com/office/drawing/2014/main" id="{B2D9C915-C642-6449-9580-CEF6E655379E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255" name="TextBox 254">
                  <a:extLst>
                    <a:ext uri="{FF2B5EF4-FFF2-40B4-BE49-F238E27FC236}">
                      <a16:creationId xmlns:a16="http://schemas.microsoft.com/office/drawing/2014/main" id="{679D5E73-9239-234E-BBE1-C362BD9C263D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256" name="TextBox 255">
                  <a:extLst>
                    <a:ext uri="{FF2B5EF4-FFF2-40B4-BE49-F238E27FC236}">
                      <a16:creationId xmlns:a16="http://schemas.microsoft.com/office/drawing/2014/main" id="{9ED4C990-42A3-7B46-B7B2-8B32E043AAC9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57" name="TextBox 256">
                  <a:extLst>
                    <a:ext uri="{FF2B5EF4-FFF2-40B4-BE49-F238E27FC236}">
                      <a16:creationId xmlns:a16="http://schemas.microsoft.com/office/drawing/2014/main" id="{F6424114-FD10-F246-B24F-1A25288AD48E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74DF6EA-6836-314E-BB44-15B8FE4639A0}"/>
                </a:ext>
              </a:extLst>
            </p:cNvPr>
            <p:cNvGrpSpPr/>
            <p:nvPr/>
          </p:nvGrpSpPr>
          <p:grpSpPr>
            <a:xfrm>
              <a:off x="189580" y="-138471"/>
              <a:ext cx="3200400" cy="2097236"/>
              <a:chOff x="48904" y="-138471"/>
              <a:chExt cx="3200400" cy="2097236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9F27391-971B-364B-9E51-9583912A32B6}"/>
                  </a:ext>
                </a:extLst>
              </p:cNvPr>
              <p:cNvGrpSpPr/>
              <p:nvPr/>
            </p:nvGrpSpPr>
            <p:grpSpPr>
              <a:xfrm>
                <a:off x="48904" y="-138471"/>
                <a:ext cx="3200400" cy="1828800"/>
                <a:chOff x="83609" y="-357927"/>
                <a:chExt cx="3331508" cy="1893948"/>
              </a:xfrm>
              <a:noFill/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EC85BDCB-5D34-CC4E-AC42-86E09EBA80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b="18122"/>
                <a:stretch/>
              </p:blipFill>
              <p:spPr>
                <a:xfrm>
                  <a:off x="83609" y="-357927"/>
                  <a:ext cx="3331508" cy="1893948"/>
                </a:xfrm>
                <a:prstGeom prst="rect">
                  <a:avLst/>
                </a:prstGeom>
                <a:grpFill/>
              </p:spPr>
            </p:pic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41CD046C-C1D3-AA42-AF79-3925B62DA3D4}"/>
                    </a:ext>
                  </a:extLst>
                </p:cNvPr>
                <p:cNvSpPr txBox="1"/>
                <p:nvPr/>
              </p:nvSpPr>
              <p:spPr>
                <a:xfrm>
                  <a:off x="1667538" y="-192093"/>
                  <a:ext cx="569387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cg054</a:t>
                  </a:r>
                </a:p>
              </p:txBody>
            </p:sp>
          </p:grpSp>
          <p:grpSp>
            <p:nvGrpSpPr>
              <p:cNvPr id="258" name="Group 257">
                <a:extLst>
                  <a:ext uri="{FF2B5EF4-FFF2-40B4-BE49-F238E27FC236}">
                    <a16:creationId xmlns:a16="http://schemas.microsoft.com/office/drawing/2014/main" id="{104DF49A-9B1D-774C-A8A6-C24D2A32E28C}"/>
                  </a:ext>
                </a:extLst>
              </p:cNvPr>
              <p:cNvGrpSpPr/>
              <p:nvPr/>
            </p:nvGrpSpPr>
            <p:grpSpPr>
              <a:xfrm>
                <a:off x="528508" y="1603021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259" name="TextBox 258">
                  <a:extLst>
                    <a:ext uri="{FF2B5EF4-FFF2-40B4-BE49-F238E27FC236}">
                      <a16:creationId xmlns:a16="http://schemas.microsoft.com/office/drawing/2014/main" id="{5376EAE1-1BE1-2B48-BC78-BAC86C637931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260" name="TextBox 259">
                  <a:extLst>
                    <a:ext uri="{FF2B5EF4-FFF2-40B4-BE49-F238E27FC236}">
                      <a16:creationId xmlns:a16="http://schemas.microsoft.com/office/drawing/2014/main" id="{125ABBF1-6A08-E044-BCFA-76BD400748E9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261" name="TextBox 260">
                  <a:extLst>
                    <a:ext uri="{FF2B5EF4-FFF2-40B4-BE49-F238E27FC236}">
                      <a16:creationId xmlns:a16="http://schemas.microsoft.com/office/drawing/2014/main" id="{135301BD-4A1E-D542-85C4-BCA67064590F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262" name="TextBox 261">
                  <a:extLst>
                    <a:ext uri="{FF2B5EF4-FFF2-40B4-BE49-F238E27FC236}">
                      <a16:creationId xmlns:a16="http://schemas.microsoft.com/office/drawing/2014/main" id="{8A475A1E-847B-5D46-9420-67978A2FE0F5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263" name="TextBox 262">
                  <a:extLst>
                    <a:ext uri="{FF2B5EF4-FFF2-40B4-BE49-F238E27FC236}">
                      <a16:creationId xmlns:a16="http://schemas.microsoft.com/office/drawing/2014/main" id="{51B21D0F-BE4C-5C4D-90F1-7786B033CC36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64" name="TextBox 263">
                  <a:extLst>
                    <a:ext uri="{FF2B5EF4-FFF2-40B4-BE49-F238E27FC236}">
                      <a16:creationId xmlns:a16="http://schemas.microsoft.com/office/drawing/2014/main" id="{28F3CBC2-0551-AF47-A2AD-B0F93490033A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65" name="TextBox 264">
                  <a:extLst>
                    <a:ext uri="{FF2B5EF4-FFF2-40B4-BE49-F238E27FC236}">
                      <a16:creationId xmlns:a16="http://schemas.microsoft.com/office/drawing/2014/main" id="{AD1CA481-BA88-154E-8F73-44C386C160A1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266" name="TextBox 265">
                  <a:extLst>
                    <a:ext uri="{FF2B5EF4-FFF2-40B4-BE49-F238E27FC236}">
                      <a16:creationId xmlns:a16="http://schemas.microsoft.com/office/drawing/2014/main" id="{687A6B53-1F6F-5E47-BE3C-7E9DBD905DFB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267" name="TextBox 266">
                  <a:extLst>
                    <a:ext uri="{FF2B5EF4-FFF2-40B4-BE49-F238E27FC236}">
                      <a16:creationId xmlns:a16="http://schemas.microsoft.com/office/drawing/2014/main" id="{EC0F5F42-EBBB-2B40-BA4C-B1C52E350585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268" name="TextBox 267">
                  <a:extLst>
                    <a:ext uri="{FF2B5EF4-FFF2-40B4-BE49-F238E27FC236}">
                      <a16:creationId xmlns:a16="http://schemas.microsoft.com/office/drawing/2014/main" id="{882F80FA-2209-9D48-BCFC-98F9E672CD01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269" name="TextBox 268">
                  <a:extLst>
                    <a:ext uri="{FF2B5EF4-FFF2-40B4-BE49-F238E27FC236}">
                      <a16:creationId xmlns:a16="http://schemas.microsoft.com/office/drawing/2014/main" id="{A3198C92-0B5C-4C42-87F0-41EFA1B4E7DD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270" name="TextBox 269">
                  <a:extLst>
                    <a:ext uri="{FF2B5EF4-FFF2-40B4-BE49-F238E27FC236}">
                      <a16:creationId xmlns:a16="http://schemas.microsoft.com/office/drawing/2014/main" id="{75C1D384-3E17-6A46-AEB5-D81620CB7FB5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71" name="TextBox 270">
                  <a:extLst>
                    <a:ext uri="{FF2B5EF4-FFF2-40B4-BE49-F238E27FC236}">
                      <a16:creationId xmlns:a16="http://schemas.microsoft.com/office/drawing/2014/main" id="{D87FB192-9FBA-7941-803F-9BD8BE772965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0AED9C2-6104-D143-94BA-0EBCD9A7707A}"/>
                </a:ext>
              </a:extLst>
            </p:cNvPr>
            <p:cNvGrpSpPr/>
            <p:nvPr/>
          </p:nvGrpSpPr>
          <p:grpSpPr>
            <a:xfrm>
              <a:off x="189580" y="3811609"/>
              <a:ext cx="3200400" cy="2110221"/>
              <a:chOff x="48904" y="3869912"/>
              <a:chExt cx="3200400" cy="2110221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74404F8-8ACE-4245-B1F0-2F9D6D604DD0}"/>
                  </a:ext>
                </a:extLst>
              </p:cNvPr>
              <p:cNvGrpSpPr/>
              <p:nvPr/>
            </p:nvGrpSpPr>
            <p:grpSpPr>
              <a:xfrm>
                <a:off x="48904" y="3869912"/>
                <a:ext cx="3200400" cy="1828800"/>
                <a:chOff x="-23366" y="1543444"/>
                <a:chExt cx="3331507" cy="1893948"/>
              </a:xfrm>
              <a:noFill/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23CEFF72-F8FF-154D-AC75-6B40DD6AAA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b="18122"/>
                <a:stretch/>
              </p:blipFill>
              <p:spPr>
                <a:xfrm>
                  <a:off x="-23366" y="1543444"/>
                  <a:ext cx="3331507" cy="1893948"/>
                </a:xfrm>
                <a:prstGeom prst="rect">
                  <a:avLst/>
                </a:prstGeom>
                <a:grpFill/>
              </p:spPr>
            </p:pic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3F9BEA29-1D21-2645-A89B-33D810FBF212}"/>
                    </a:ext>
                  </a:extLst>
                </p:cNvPr>
                <p:cNvSpPr txBox="1"/>
                <p:nvPr/>
              </p:nvSpPr>
              <p:spPr>
                <a:xfrm>
                  <a:off x="1541283" y="1704523"/>
                  <a:ext cx="67999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NCOR2</a:t>
                  </a:r>
                </a:p>
              </p:txBody>
            </p:sp>
          </p:grpSp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6FD98692-D5AC-D44A-9363-52A0D5AB9420}"/>
                  </a:ext>
                </a:extLst>
              </p:cNvPr>
              <p:cNvGrpSpPr/>
              <p:nvPr/>
            </p:nvGrpSpPr>
            <p:grpSpPr>
              <a:xfrm>
                <a:off x="528508" y="5624389"/>
                <a:ext cx="2568247" cy="355744"/>
                <a:chOff x="525668" y="6853744"/>
                <a:chExt cx="2568247" cy="355744"/>
              </a:xfrm>
              <a:noFill/>
            </p:grpSpPr>
            <p:sp>
              <p:nvSpPr>
                <p:cNvPr id="273" name="TextBox 272">
                  <a:extLst>
                    <a:ext uri="{FF2B5EF4-FFF2-40B4-BE49-F238E27FC236}">
                      <a16:creationId xmlns:a16="http://schemas.microsoft.com/office/drawing/2014/main" id="{2314BF36-798E-A440-8517-B54B7BC6D7FF}"/>
                    </a:ext>
                  </a:extLst>
                </p:cNvPr>
                <p:cNvSpPr txBox="1"/>
                <p:nvPr/>
              </p:nvSpPr>
              <p:spPr>
                <a:xfrm>
                  <a:off x="738307" y="6853744"/>
                  <a:ext cx="418704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PCNSL</a:t>
                  </a:r>
                </a:p>
              </p:txBody>
            </p:sp>
            <p:sp>
              <p:nvSpPr>
                <p:cNvPr id="274" name="TextBox 273">
                  <a:extLst>
                    <a:ext uri="{FF2B5EF4-FFF2-40B4-BE49-F238E27FC236}">
                      <a16:creationId xmlns:a16="http://schemas.microsoft.com/office/drawing/2014/main" id="{1253ECB8-2487-2C40-9A7E-2DA69172D0AE}"/>
                    </a:ext>
                  </a:extLst>
                </p:cNvPr>
                <p:cNvSpPr txBox="1"/>
                <p:nvPr/>
              </p:nvSpPr>
              <p:spPr>
                <a:xfrm>
                  <a:off x="1124398" y="6853744"/>
                  <a:ext cx="41229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Normal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</a:p>
              </p:txBody>
            </p:sp>
            <p:sp>
              <p:nvSpPr>
                <p:cNvPr id="275" name="TextBox 274">
                  <a:extLst>
                    <a:ext uri="{FF2B5EF4-FFF2-40B4-BE49-F238E27FC236}">
                      <a16:creationId xmlns:a16="http://schemas.microsoft.com/office/drawing/2014/main" id="{81969F54-1336-4346-83D1-7C03955D32CE}"/>
                    </a:ext>
                  </a:extLst>
                </p:cNvPr>
                <p:cNvSpPr txBox="1"/>
                <p:nvPr/>
              </p:nvSpPr>
              <p:spPr>
                <a:xfrm>
                  <a:off x="1515480" y="6853744"/>
                  <a:ext cx="38343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Whole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Blood</a:t>
                  </a:r>
                </a:p>
              </p:txBody>
            </p:sp>
            <p:sp>
              <p:nvSpPr>
                <p:cNvPr id="276" name="TextBox 275">
                  <a:extLst>
                    <a:ext uri="{FF2B5EF4-FFF2-40B4-BE49-F238E27FC236}">
                      <a16:creationId xmlns:a16="http://schemas.microsoft.com/office/drawing/2014/main" id="{8752FF2D-B4E9-AC42-86FE-0190A43A90DE}"/>
                    </a:ext>
                  </a:extLst>
                </p:cNvPr>
                <p:cNvSpPr txBox="1"/>
                <p:nvPr/>
              </p:nvSpPr>
              <p:spPr>
                <a:xfrm>
                  <a:off x="1919242" y="6853744"/>
                  <a:ext cx="343363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Buffy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Coat</a:t>
                  </a:r>
                </a:p>
              </p:txBody>
            </p:sp>
            <p:sp>
              <p:nvSpPr>
                <p:cNvPr id="277" name="TextBox 276">
                  <a:extLst>
                    <a:ext uri="{FF2B5EF4-FFF2-40B4-BE49-F238E27FC236}">
                      <a16:creationId xmlns:a16="http://schemas.microsoft.com/office/drawing/2014/main" id="{B30DA1E1-4A40-E742-8C98-9120B3943F78}"/>
                    </a:ext>
                  </a:extLst>
                </p:cNvPr>
                <p:cNvSpPr txBox="1"/>
                <p:nvPr/>
              </p:nvSpPr>
              <p:spPr>
                <a:xfrm>
                  <a:off x="2265116" y="6853744"/>
                  <a:ext cx="4187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Pooled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63EB7E63-803E-BD45-97B1-1D82BD60A1FA}"/>
                    </a:ext>
                  </a:extLst>
                </p:cNvPr>
                <p:cNvSpPr txBox="1"/>
                <p:nvPr/>
              </p:nvSpPr>
              <p:spPr>
                <a:xfrm>
                  <a:off x="2614297" y="6853744"/>
                  <a:ext cx="479618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</a:t>
                  </a:r>
                </a:p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</a:t>
                  </a:r>
                </a:p>
              </p:txBody>
            </p:sp>
            <p:sp>
              <p:nvSpPr>
                <p:cNvPr id="279" name="TextBox 278">
                  <a:extLst>
                    <a:ext uri="{FF2B5EF4-FFF2-40B4-BE49-F238E27FC236}">
                      <a16:creationId xmlns:a16="http://schemas.microsoft.com/office/drawing/2014/main" id="{89608551-543C-C749-A3A1-3975AD133B1C}"/>
                    </a:ext>
                  </a:extLst>
                </p:cNvPr>
                <p:cNvSpPr txBox="1"/>
                <p:nvPr/>
              </p:nvSpPr>
              <p:spPr>
                <a:xfrm>
                  <a:off x="525668" y="7032516"/>
                  <a:ext cx="25519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N:</a:t>
                  </a:r>
                </a:p>
              </p:txBody>
            </p:sp>
            <p:sp>
              <p:nvSpPr>
                <p:cNvPr id="280" name="TextBox 279">
                  <a:extLst>
                    <a:ext uri="{FF2B5EF4-FFF2-40B4-BE49-F238E27FC236}">
                      <a16:creationId xmlns:a16="http://schemas.microsoft.com/office/drawing/2014/main" id="{10CE786A-311D-EC46-BFC5-CB90111C6A39}"/>
                    </a:ext>
                  </a:extLst>
                </p:cNvPr>
                <p:cNvSpPr txBox="1"/>
                <p:nvPr/>
              </p:nvSpPr>
              <p:spPr>
                <a:xfrm>
                  <a:off x="816854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95</a:t>
                  </a:r>
                </a:p>
              </p:txBody>
            </p:sp>
            <p:sp>
              <p:nvSpPr>
                <p:cNvPr id="281" name="TextBox 280">
                  <a:extLst>
                    <a:ext uri="{FF2B5EF4-FFF2-40B4-BE49-F238E27FC236}">
                      <a16:creationId xmlns:a16="http://schemas.microsoft.com/office/drawing/2014/main" id="{A5190576-B33C-4C4B-9041-EB5D35CB4952}"/>
                    </a:ext>
                  </a:extLst>
                </p:cNvPr>
                <p:cNvSpPr txBox="1"/>
                <p:nvPr/>
              </p:nvSpPr>
              <p:spPr>
                <a:xfrm>
                  <a:off x="1199739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282" name="TextBox 281">
                  <a:extLst>
                    <a:ext uri="{FF2B5EF4-FFF2-40B4-BE49-F238E27FC236}">
                      <a16:creationId xmlns:a16="http://schemas.microsoft.com/office/drawing/2014/main" id="{4C1ACDB5-D515-EE49-9DF6-93E1FE472A99}"/>
                    </a:ext>
                  </a:extLst>
                </p:cNvPr>
                <p:cNvSpPr txBox="1"/>
                <p:nvPr/>
              </p:nvSpPr>
              <p:spPr>
                <a:xfrm>
                  <a:off x="1557158" y="7032516"/>
                  <a:ext cx="300083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656</a:t>
                  </a:r>
                </a:p>
              </p:txBody>
            </p:sp>
            <p:sp>
              <p:nvSpPr>
                <p:cNvPr id="283" name="TextBox 282">
                  <a:extLst>
                    <a:ext uri="{FF2B5EF4-FFF2-40B4-BE49-F238E27FC236}">
                      <a16:creationId xmlns:a16="http://schemas.microsoft.com/office/drawing/2014/main" id="{941FD5A1-2D74-824A-ADE2-26B78DCEEC13}"/>
                    </a:ext>
                  </a:extLst>
                </p:cNvPr>
                <p:cNvSpPr txBox="1"/>
                <p:nvPr/>
              </p:nvSpPr>
              <p:spPr>
                <a:xfrm>
                  <a:off x="1960118" y="7032516"/>
                  <a:ext cx="261610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</a:p>
              </p:txBody>
            </p:sp>
            <p:sp>
              <p:nvSpPr>
                <p:cNvPr id="284" name="TextBox 283">
                  <a:extLst>
                    <a:ext uri="{FF2B5EF4-FFF2-40B4-BE49-F238E27FC236}">
                      <a16:creationId xmlns:a16="http://schemas.microsoft.com/office/drawing/2014/main" id="{389FD247-92C7-7F4D-8F92-C56F4C88D715}"/>
                    </a:ext>
                  </a:extLst>
                </p:cNvPr>
                <p:cNvSpPr txBox="1"/>
                <p:nvPr/>
              </p:nvSpPr>
              <p:spPr>
                <a:xfrm>
                  <a:off x="2362899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85" name="TextBox 284">
                  <a:extLst>
                    <a:ext uri="{FF2B5EF4-FFF2-40B4-BE49-F238E27FC236}">
                      <a16:creationId xmlns:a16="http://schemas.microsoft.com/office/drawing/2014/main" id="{725819FD-223E-6A43-81D4-9F8CA0B59757}"/>
                    </a:ext>
                  </a:extLst>
                </p:cNvPr>
                <p:cNvSpPr txBox="1"/>
                <p:nvPr/>
              </p:nvSpPr>
              <p:spPr>
                <a:xfrm>
                  <a:off x="2742537" y="7032516"/>
                  <a:ext cx="223138" cy="17697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5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483" name="Group 482">
              <a:extLst>
                <a:ext uri="{FF2B5EF4-FFF2-40B4-BE49-F238E27FC236}">
                  <a16:creationId xmlns:a16="http://schemas.microsoft.com/office/drawing/2014/main" id="{0E52FAD9-6CF0-0D48-A4F3-A768704A9C07}"/>
                </a:ext>
              </a:extLst>
            </p:cNvPr>
            <p:cNvGrpSpPr/>
            <p:nvPr/>
          </p:nvGrpSpPr>
          <p:grpSpPr>
            <a:xfrm>
              <a:off x="4395481" y="4224613"/>
              <a:ext cx="2034324" cy="219558"/>
              <a:chOff x="6882649" y="5736421"/>
              <a:chExt cx="2034324" cy="219558"/>
            </a:xfrm>
          </p:grpSpPr>
          <p:cxnSp>
            <p:nvCxnSpPr>
              <p:cNvPr id="374" name="Straight Connector 373">
                <a:extLst>
                  <a:ext uri="{FF2B5EF4-FFF2-40B4-BE49-F238E27FC236}">
                    <a16:creationId xmlns:a16="http://schemas.microsoft.com/office/drawing/2014/main" id="{2C278F60-A8D4-E34A-A828-3EFE07821B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69628844-8F93-B149-AEC7-2F26072D4A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1" name="TextBox 370">
                <a:extLst>
                  <a:ext uri="{FF2B5EF4-FFF2-40B4-BE49-F238E27FC236}">
                    <a16:creationId xmlns:a16="http://schemas.microsoft.com/office/drawing/2014/main" id="{4A2C3162-C96F-4C4C-9550-ED5077A7DB7A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C9952DBD-8857-D34C-81C0-61BECDE0D0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2" name="TextBox 371">
                <a:extLst>
                  <a:ext uri="{FF2B5EF4-FFF2-40B4-BE49-F238E27FC236}">
                    <a16:creationId xmlns:a16="http://schemas.microsoft.com/office/drawing/2014/main" id="{0A36A4A6-4FB5-3D4B-9212-A660EF6B7CAD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375" name="Straight Connector 374">
                <a:extLst>
                  <a:ext uri="{FF2B5EF4-FFF2-40B4-BE49-F238E27FC236}">
                    <a16:creationId xmlns:a16="http://schemas.microsoft.com/office/drawing/2014/main" id="{C40EA4F9-CB8A-5F43-ADBF-7B59FAF5BC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3" name="TextBox 372">
                <a:extLst>
                  <a:ext uri="{FF2B5EF4-FFF2-40B4-BE49-F238E27FC236}">
                    <a16:creationId xmlns:a16="http://schemas.microsoft.com/office/drawing/2014/main" id="{F0951E8D-0BC2-D44D-9A8A-B627E74E85CA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7C7E96CC-FBE3-B540-8100-7FBB80C305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0" name="TextBox 379">
                <a:extLst>
                  <a:ext uri="{FF2B5EF4-FFF2-40B4-BE49-F238E27FC236}">
                    <a16:creationId xmlns:a16="http://schemas.microsoft.com/office/drawing/2014/main" id="{2EAFD294-C8D6-0145-B115-04F9F0C530F3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69A45985-8EF5-E945-94A2-424E264B19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6" name="TextBox 395">
                <a:extLst>
                  <a:ext uri="{FF2B5EF4-FFF2-40B4-BE49-F238E27FC236}">
                    <a16:creationId xmlns:a16="http://schemas.microsoft.com/office/drawing/2014/main" id="{01D5EBED-CD4A-5A48-91DF-EFB3E0657CBA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2D95534D-E226-0947-A34C-052397BF3F75}"/>
                </a:ext>
              </a:extLst>
            </p:cNvPr>
            <p:cNvGrpSpPr/>
            <p:nvPr/>
          </p:nvGrpSpPr>
          <p:grpSpPr>
            <a:xfrm>
              <a:off x="5171546" y="2587649"/>
              <a:ext cx="1322279" cy="220241"/>
              <a:chOff x="7371069" y="7071053"/>
              <a:chExt cx="1322279" cy="220241"/>
            </a:xfrm>
          </p:grpSpPr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9361C146-F90D-224B-AAEF-D59E279B41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1069" y="72148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3DEE7AA3-9340-C94C-B042-F8C891E5FA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27910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DC390DA5-BBEF-C046-85E5-B3B9F4B1BE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2297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8296BE22-A306-274A-8CC5-267F6F4505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6683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7" name="TextBox 406">
                <a:extLst>
                  <a:ext uri="{FF2B5EF4-FFF2-40B4-BE49-F238E27FC236}">
                    <a16:creationId xmlns:a16="http://schemas.microsoft.com/office/drawing/2014/main" id="{192C33AF-5E67-B14F-A31F-CA4A879402B4}"/>
                  </a:ext>
                </a:extLst>
              </p:cNvPr>
              <p:cNvSpPr txBox="1"/>
              <p:nvPr/>
            </p:nvSpPr>
            <p:spPr>
              <a:xfrm>
                <a:off x="7629979" y="71025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05BD2DE9-BA75-EC4E-BFEF-5BF15F2D4CB4}"/>
                  </a:ext>
                </a:extLst>
              </p:cNvPr>
              <p:cNvSpPr txBox="1"/>
              <p:nvPr/>
            </p:nvSpPr>
            <p:spPr>
              <a:xfrm>
                <a:off x="8032242" y="7103047"/>
                <a:ext cx="224742" cy="135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F6B974EB-2CC3-674A-8509-3BDF1AF729A2}"/>
                  </a:ext>
                </a:extLst>
              </p:cNvPr>
              <p:cNvSpPr txBox="1"/>
              <p:nvPr/>
            </p:nvSpPr>
            <p:spPr>
              <a:xfrm>
                <a:off x="8359602" y="7071053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N.S.</a:t>
                </a:r>
              </a:p>
            </p:txBody>
          </p:sp>
        </p:grp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F4DB6911-B78D-7F49-9316-8AB9D5CD2D93}"/>
                </a:ext>
              </a:extLst>
            </p:cNvPr>
            <p:cNvGrpSpPr/>
            <p:nvPr/>
          </p:nvGrpSpPr>
          <p:grpSpPr>
            <a:xfrm>
              <a:off x="1846002" y="4604734"/>
              <a:ext cx="1267776" cy="220119"/>
              <a:chOff x="7383769" y="7619072"/>
              <a:chExt cx="1267776" cy="220119"/>
            </a:xfrm>
          </p:grpSpPr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EE13AF4B-BEBB-5A44-8CE3-025A5BD99F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3769" y="77355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id="{798A3CE8-D305-C84E-9C51-2853F9E5F7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40610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3EBC4719-BA8B-3C41-B228-F6530D3684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4997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8E445601-7998-8542-841E-9D9E40B621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9383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TextBox 413">
                <a:extLst>
                  <a:ext uri="{FF2B5EF4-FFF2-40B4-BE49-F238E27FC236}">
                    <a16:creationId xmlns:a16="http://schemas.microsoft.com/office/drawing/2014/main" id="{DA0EBBBD-6CA0-8240-8E4B-8135369E857B}"/>
                  </a:ext>
                </a:extLst>
              </p:cNvPr>
              <p:cNvSpPr txBox="1"/>
              <p:nvPr/>
            </p:nvSpPr>
            <p:spPr>
              <a:xfrm>
                <a:off x="7642679" y="76232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15" name="TextBox 414">
                <a:extLst>
                  <a:ext uri="{FF2B5EF4-FFF2-40B4-BE49-F238E27FC236}">
                    <a16:creationId xmlns:a16="http://schemas.microsoft.com/office/drawing/2014/main" id="{362FD279-603A-FF4D-8879-704B26300525}"/>
                  </a:ext>
                </a:extLst>
              </p:cNvPr>
              <p:cNvSpPr txBox="1"/>
              <p:nvPr/>
            </p:nvSpPr>
            <p:spPr>
              <a:xfrm>
                <a:off x="8024905" y="7623747"/>
                <a:ext cx="2648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16" name="TextBox 415">
                <a:extLst>
                  <a:ext uri="{FF2B5EF4-FFF2-40B4-BE49-F238E27FC236}">
                    <a16:creationId xmlns:a16="http://schemas.microsoft.com/office/drawing/2014/main" id="{88640344-A10C-0047-A5D0-1854DF40FF99}"/>
                  </a:ext>
                </a:extLst>
              </p:cNvPr>
              <p:cNvSpPr txBox="1"/>
              <p:nvPr/>
            </p:nvSpPr>
            <p:spPr>
              <a:xfrm>
                <a:off x="8426803" y="7619072"/>
                <a:ext cx="22474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759C1EB2-DC9F-8C44-A3F4-EC58DFB1673B}"/>
                </a:ext>
              </a:extLst>
            </p:cNvPr>
            <p:cNvGrpSpPr/>
            <p:nvPr/>
          </p:nvGrpSpPr>
          <p:grpSpPr>
            <a:xfrm>
              <a:off x="1829707" y="659544"/>
              <a:ext cx="1322279" cy="220241"/>
              <a:chOff x="7371069" y="7071053"/>
              <a:chExt cx="1322279" cy="220241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13A52EE9-F520-534C-B211-A06250E1E3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1069" y="72148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F6DFE7C6-E256-3449-8A95-42DFB9D392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27910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4534C9B7-A1D2-7A48-8939-C9C5D28A2C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2297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E920B6F7-B5B0-7841-84C5-9F53FDE0AD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6683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D5103724-92E8-E748-9D0B-7AE4C7234082}"/>
                  </a:ext>
                </a:extLst>
              </p:cNvPr>
              <p:cNvSpPr txBox="1"/>
              <p:nvPr/>
            </p:nvSpPr>
            <p:spPr>
              <a:xfrm>
                <a:off x="7629979" y="71025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A3940FDA-6BAF-3949-ABDD-3AD56162EE32}"/>
                  </a:ext>
                </a:extLst>
              </p:cNvPr>
              <p:cNvSpPr txBox="1"/>
              <p:nvPr/>
            </p:nvSpPr>
            <p:spPr>
              <a:xfrm>
                <a:off x="8032242" y="7103047"/>
                <a:ext cx="224742" cy="135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EAD30477-F61F-3047-B379-494C8B095B01}"/>
                  </a:ext>
                </a:extLst>
              </p:cNvPr>
              <p:cNvSpPr txBox="1"/>
              <p:nvPr/>
            </p:nvSpPr>
            <p:spPr>
              <a:xfrm>
                <a:off x="8359602" y="7071053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.S.</a:t>
                </a: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3" name="Group 442">
              <a:extLst>
                <a:ext uri="{FF2B5EF4-FFF2-40B4-BE49-F238E27FC236}">
                  <a16:creationId xmlns:a16="http://schemas.microsoft.com/office/drawing/2014/main" id="{0A40D747-DDDB-5E4A-AB40-401C40BDB4FB}"/>
                </a:ext>
              </a:extLst>
            </p:cNvPr>
            <p:cNvGrpSpPr/>
            <p:nvPr/>
          </p:nvGrpSpPr>
          <p:grpSpPr>
            <a:xfrm>
              <a:off x="1847072" y="6653137"/>
              <a:ext cx="1322279" cy="220241"/>
              <a:chOff x="7371069" y="7071053"/>
              <a:chExt cx="1322279" cy="220241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D3D89821-994B-F446-982A-25C73A460A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1069" y="72148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4E562121-F9C5-2240-B57C-CA90D3637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27910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EFDC2A32-2E51-D74F-B121-26CEE322C4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2297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D635397E-5BE4-3442-9B00-2B6E763483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6683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8" name="TextBox 447">
                <a:extLst>
                  <a:ext uri="{FF2B5EF4-FFF2-40B4-BE49-F238E27FC236}">
                    <a16:creationId xmlns:a16="http://schemas.microsoft.com/office/drawing/2014/main" id="{12BE496C-6306-C941-B513-CAB8C947B6FC}"/>
                  </a:ext>
                </a:extLst>
              </p:cNvPr>
              <p:cNvSpPr txBox="1"/>
              <p:nvPr/>
            </p:nvSpPr>
            <p:spPr>
              <a:xfrm>
                <a:off x="7629979" y="71025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49" name="TextBox 448">
                <a:extLst>
                  <a:ext uri="{FF2B5EF4-FFF2-40B4-BE49-F238E27FC236}">
                    <a16:creationId xmlns:a16="http://schemas.microsoft.com/office/drawing/2014/main" id="{D1D00CC6-0CD9-5A46-BB3A-C75E7EDE7415}"/>
                  </a:ext>
                </a:extLst>
              </p:cNvPr>
              <p:cNvSpPr txBox="1"/>
              <p:nvPr/>
            </p:nvSpPr>
            <p:spPr>
              <a:xfrm>
                <a:off x="8032242" y="7103047"/>
                <a:ext cx="224742" cy="135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  <p:sp>
            <p:nvSpPr>
              <p:cNvPr id="450" name="TextBox 449">
                <a:extLst>
                  <a:ext uri="{FF2B5EF4-FFF2-40B4-BE49-F238E27FC236}">
                    <a16:creationId xmlns:a16="http://schemas.microsoft.com/office/drawing/2014/main" id="{203F7C9C-17BF-4447-A933-A9F52D40ED69}"/>
                  </a:ext>
                </a:extLst>
              </p:cNvPr>
              <p:cNvSpPr txBox="1"/>
              <p:nvPr/>
            </p:nvSpPr>
            <p:spPr>
              <a:xfrm>
                <a:off x="8359602" y="7071053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N.S.</a:t>
                </a:r>
              </a:p>
            </p:txBody>
          </p:sp>
        </p:grpSp>
        <p:grpSp>
          <p:nvGrpSpPr>
            <p:cNvPr id="451" name="Group 450">
              <a:extLst>
                <a:ext uri="{FF2B5EF4-FFF2-40B4-BE49-F238E27FC236}">
                  <a16:creationId xmlns:a16="http://schemas.microsoft.com/office/drawing/2014/main" id="{2C435845-E19C-C34E-9505-98F5699BF304}"/>
                </a:ext>
              </a:extLst>
            </p:cNvPr>
            <p:cNvGrpSpPr/>
            <p:nvPr/>
          </p:nvGrpSpPr>
          <p:grpSpPr>
            <a:xfrm>
              <a:off x="1853796" y="2565737"/>
              <a:ext cx="1322279" cy="220241"/>
              <a:chOff x="7371069" y="7071053"/>
              <a:chExt cx="1322279" cy="220241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05148739-62D4-ED45-A4F3-45138F6A46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1069" y="72148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0725BF17-7929-8040-ADFE-2FB184FF3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27910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070997A0-D0CC-4F4F-AB0F-25C614514A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2297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E5A1205F-6C65-DC41-BB54-86F40DD6B1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6683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6" name="TextBox 455">
                <a:extLst>
                  <a:ext uri="{FF2B5EF4-FFF2-40B4-BE49-F238E27FC236}">
                    <a16:creationId xmlns:a16="http://schemas.microsoft.com/office/drawing/2014/main" id="{10867E68-5EE0-1E48-890A-D7B418FFC396}"/>
                  </a:ext>
                </a:extLst>
              </p:cNvPr>
              <p:cNvSpPr txBox="1"/>
              <p:nvPr/>
            </p:nvSpPr>
            <p:spPr>
              <a:xfrm>
                <a:off x="7629979" y="71025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57" name="TextBox 456">
                <a:extLst>
                  <a:ext uri="{FF2B5EF4-FFF2-40B4-BE49-F238E27FC236}">
                    <a16:creationId xmlns:a16="http://schemas.microsoft.com/office/drawing/2014/main" id="{000A6EE8-EEAB-BB4E-9398-C7B342D0DAA7}"/>
                  </a:ext>
                </a:extLst>
              </p:cNvPr>
              <p:cNvSpPr txBox="1"/>
              <p:nvPr/>
            </p:nvSpPr>
            <p:spPr>
              <a:xfrm>
                <a:off x="8032242" y="7103047"/>
                <a:ext cx="224742" cy="135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  <p:sp>
            <p:nvSpPr>
              <p:cNvPr id="458" name="TextBox 457">
                <a:extLst>
                  <a:ext uri="{FF2B5EF4-FFF2-40B4-BE49-F238E27FC236}">
                    <a16:creationId xmlns:a16="http://schemas.microsoft.com/office/drawing/2014/main" id="{7879BE2B-525F-2C4E-99FD-8DA3C48AA03F}"/>
                  </a:ext>
                </a:extLst>
              </p:cNvPr>
              <p:cNvSpPr txBox="1"/>
              <p:nvPr/>
            </p:nvSpPr>
            <p:spPr>
              <a:xfrm>
                <a:off x="8359602" y="7071053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N.S.</a:t>
                </a:r>
              </a:p>
            </p:txBody>
          </p:sp>
        </p:grpSp>
        <p:grpSp>
          <p:nvGrpSpPr>
            <p:cNvPr id="459" name="Group 458">
              <a:extLst>
                <a:ext uri="{FF2B5EF4-FFF2-40B4-BE49-F238E27FC236}">
                  <a16:creationId xmlns:a16="http://schemas.microsoft.com/office/drawing/2014/main" id="{AC2C07A8-84CA-5649-8242-E12C7DA7E821}"/>
                </a:ext>
              </a:extLst>
            </p:cNvPr>
            <p:cNvGrpSpPr/>
            <p:nvPr/>
          </p:nvGrpSpPr>
          <p:grpSpPr>
            <a:xfrm>
              <a:off x="5171546" y="780679"/>
              <a:ext cx="1322279" cy="220241"/>
              <a:chOff x="7371069" y="7071053"/>
              <a:chExt cx="1322279" cy="220241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26F503A3-C976-8A4A-9289-4CBC7DABB5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1069" y="72148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8C177D98-7D53-D94F-BD03-47B996A6CA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27910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14838B98-6A77-B249-AD8F-71BE2C45F2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2297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DC3EC28D-8725-8E47-A9FF-D548CC1031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6683" y="72117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4" name="TextBox 463">
                <a:extLst>
                  <a:ext uri="{FF2B5EF4-FFF2-40B4-BE49-F238E27FC236}">
                    <a16:creationId xmlns:a16="http://schemas.microsoft.com/office/drawing/2014/main" id="{93B409BF-E5C3-804A-8AF9-8E09B3462A2D}"/>
                  </a:ext>
                </a:extLst>
              </p:cNvPr>
              <p:cNvSpPr txBox="1"/>
              <p:nvPr/>
            </p:nvSpPr>
            <p:spPr>
              <a:xfrm>
                <a:off x="7629979" y="71025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65" name="TextBox 464">
                <a:extLst>
                  <a:ext uri="{FF2B5EF4-FFF2-40B4-BE49-F238E27FC236}">
                    <a16:creationId xmlns:a16="http://schemas.microsoft.com/office/drawing/2014/main" id="{DA68F314-00F9-F941-AD90-56B5D389053E}"/>
                  </a:ext>
                </a:extLst>
              </p:cNvPr>
              <p:cNvSpPr txBox="1"/>
              <p:nvPr/>
            </p:nvSpPr>
            <p:spPr>
              <a:xfrm>
                <a:off x="8032242" y="7103047"/>
                <a:ext cx="224742" cy="135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  <p:sp>
            <p:nvSpPr>
              <p:cNvPr id="466" name="TextBox 465">
                <a:extLst>
                  <a:ext uri="{FF2B5EF4-FFF2-40B4-BE49-F238E27FC236}">
                    <a16:creationId xmlns:a16="http://schemas.microsoft.com/office/drawing/2014/main" id="{25A1B0EA-29A9-DE44-9B25-D21175ED31F0}"/>
                  </a:ext>
                </a:extLst>
              </p:cNvPr>
              <p:cNvSpPr txBox="1"/>
              <p:nvPr/>
            </p:nvSpPr>
            <p:spPr>
              <a:xfrm>
                <a:off x="8359602" y="7071053"/>
                <a:ext cx="33374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N.S.</a:t>
                </a:r>
              </a:p>
            </p:txBody>
          </p:sp>
        </p:grpSp>
        <p:grpSp>
          <p:nvGrpSpPr>
            <p:cNvPr id="467" name="Group 466">
              <a:extLst>
                <a:ext uri="{FF2B5EF4-FFF2-40B4-BE49-F238E27FC236}">
                  <a16:creationId xmlns:a16="http://schemas.microsoft.com/office/drawing/2014/main" id="{85EF3BE6-C4AF-CB47-82CA-309406C703B8}"/>
                </a:ext>
              </a:extLst>
            </p:cNvPr>
            <p:cNvGrpSpPr/>
            <p:nvPr/>
          </p:nvGrpSpPr>
          <p:grpSpPr>
            <a:xfrm>
              <a:off x="5171546" y="4697819"/>
              <a:ext cx="1265371" cy="215953"/>
              <a:chOff x="7383769" y="7623238"/>
              <a:chExt cx="1265371" cy="215953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49618976-C5CA-7E47-A623-65E69301F1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3769" y="77355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977698C4-FB91-8846-8AA6-3764BF7946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40610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794C63F7-DF73-E741-A6AD-7CDA6F70B8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4997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73000FF2-416D-764D-A391-EC3ACA2D43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9383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2" name="TextBox 471">
                <a:extLst>
                  <a:ext uri="{FF2B5EF4-FFF2-40B4-BE49-F238E27FC236}">
                    <a16:creationId xmlns:a16="http://schemas.microsoft.com/office/drawing/2014/main" id="{5CADADE0-7A68-8C41-AFCD-8F2B14889998}"/>
                  </a:ext>
                </a:extLst>
              </p:cNvPr>
              <p:cNvSpPr txBox="1"/>
              <p:nvPr/>
            </p:nvSpPr>
            <p:spPr>
              <a:xfrm>
                <a:off x="7642679" y="76232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73" name="TextBox 472">
                <a:extLst>
                  <a:ext uri="{FF2B5EF4-FFF2-40B4-BE49-F238E27FC236}">
                    <a16:creationId xmlns:a16="http://schemas.microsoft.com/office/drawing/2014/main" id="{5B87BF63-B7B4-0644-BFAF-319AC0876102}"/>
                  </a:ext>
                </a:extLst>
              </p:cNvPr>
              <p:cNvSpPr txBox="1"/>
              <p:nvPr/>
            </p:nvSpPr>
            <p:spPr>
              <a:xfrm>
                <a:off x="8024905" y="7623747"/>
                <a:ext cx="2648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74" name="TextBox 473">
                <a:extLst>
                  <a:ext uri="{FF2B5EF4-FFF2-40B4-BE49-F238E27FC236}">
                    <a16:creationId xmlns:a16="http://schemas.microsoft.com/office/drawing/2014/main" id="{D2B98786-AAAD-B342-B212-31657273ADB7}"/>
                  </a:ext>
                </a:extLst>
              </p:cNvPr>
              <p:cNvSpPr txBox="1"/>
              <p:nvPr/>
            </p:nvSpPr>
            <p:spPr>
              <a:xfrm>
                <a:off x="8429208" y="7628697"/>
                <a:ext cx="219932" cy="125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475" name="Group 474">
              <a:extLst>
                <a:ext uri="{FF2B5EF4-FFF2-40B4-BE49-F238E27FC236}">
                  <a16:creationId xmlns:a16="http://schemas.microsoft.com/office/drawing/2014/main" id="{4483903B-AA00-9D4C-91BE-3B1C08E1120B}"/>
                </a:ext>
              </a:extLst>
            </p:cNvPr>
            <p:cNvGrpSpPr/>
            <p:nvPr/>
          </p:nvGrpSpPr>
          <p:grpSpPr>
            <a:xfrm>
              <a:off x="5171546" y="6748109"/>
              <a:ext cx="1267776" cy="220119"/>
              <a:chOff x="7383769" y="7619072"/>
              <a:chExt cx="1267776" cy="220119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88AAE4E2-8CDD-0643-A1E0-1855C3AFF8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3769" y="7735585"/>
                <a:ext cx="115684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2DA21710-C9BA-994A-AFA4-34BEC6809C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40610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38812096-8766-A147-B129-7AF0B395B2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4997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F602C276-4FD4-CD46-BCFF-DA1AB7D80A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9383" y="7732439"/>
                <a:ext cx="0" cy="7955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0" name="TextBox 479">
                <a:extLst>
                  <a:ext uri="{FF2B5EF4-FFF2-40B4-BE49-F238E27FC236}">
                    <a16:creationId xmlns:a16="http://schemas.microsoft.com/office/drawing/2014/main" id="{AA8A82E1-1554-E546-808C-2F63D635B252}"/>
                  </a:ext>
                </a:extLst>
              </p:cNvPr>
              <p:cNvSpPr txBox="1"/>
              <p:nvPr/>
            </p:nvSpPr>
            <p:spPr>
              <a:xfrm>
                <a:off x="7642679" y="7623238"/>
                <a:ext cx="264816" cy="135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81" name="TextBox 480">
                <a:extLst>
                  <a:ext uri="{FF2B5EF4-FFF2-40B4-BE49-F238E27FC236}">
                    <a16:creationId xmlns:a16="http://schemas.microsoft.com/office/drawing/2014/main" id="{842067B5-5120-9243-B5E4-1FACB613818D}"/>
                  </a:ext>
                </a:extLst>
              </p:cNvPr>
              <p:cNvSpPr txBox="1"/>
              <p:nvPr/>
            </p:nvSpPr>
            <p:spPr>
              <a:xfrm>
                <a:off x="8024905" y="7623747"/>
                <a:ext cx="2648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sp>
            <p:nvSpPr>
              <p:cNvPr id="482" name="TextBox 481">
                <a:extLst>
                  <a:ext uri="{FF2B5EF4-FFF2-40B4-BE49-F238E27FC236}">
                    <a16:creationId xmlns:a16="http://schemas.microsoft.com/office/drawing/2014/main" id="{D16879E7-8204-DE49-9DF9-574025D9AD16}"/>
                  </a:ext>
                </a:extLst>
              </p:cNvPr>
              <p:cNvSpPr txBox="1"/>
              <p:nvPr/>
            </p:nvSpPr>
            <p:spPr>
              <a:xfrm>
                <a:off x="8426803" y="7619072"/>
                <a:ext cx="22474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484" name="Group 483">
              <a:extLst>
                <a:ext uri="{FF2B5EF4-FFF2-40B4-BE49-F238E27FC236}">
                  <a16:creationId xmlns:a16="http://schemas.microsoft.com/office/drawing/2014/main" id="{48F5F8A4-5240-AE44-8671-3D8430DDDD89}"/>
                </a:ext>
              </a:extLst>
            </p:cNvPr>
            <p:cNvGrpSpPr/>
            <p:nvPr/>
          </p:nvGrpSpPr>
          <p:grpSpPr>
            <a:xfrm>
              <a:off x="4413769" y="6157045"/>
              <a:ext cx="2034324" cy="219558"/>
              <a:chOff x="6882649" y="5736421"/>
              <a:chExt cx="2034324" cy="219558"/>
            </a:xfrm>
          </p:grpSpPr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196351C8-3908-3741-AAA8-E544F9EF73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7F4D78DC-EBD8-E64E-8261-B624C7BB1C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7" name="TextBox 486">
                <a:extLst>
                  <a:ext uri="{FF2B5EF4-FFF2-40B4-BE49-F238E27FC236}">
                    <a16:creationId xmlns:a16="http://schemas.microsoft.com/office/drawing/2014/main" id="{CAB4AB50-262A-9F4D-BEB6-71DB6EE79705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A848735F-5E56-8744-A996-20A270FB0E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9" name="TextBox 488">
                <a:extLst>
                  <a:ext uri="{FF2B5EF4-FFF2-40B4-BE49-F238E27FC236}">
                    <a16:creationId xmlns:a16="http://schemas.microsoft.com/office/drawing/2014/main" id="{A9915FA6-86A4-8548-A545-75A24CEB9C89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A401FB37-E9BC-3746-9E37-602E494805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1" name="TextBox 490">
                <a:extLst>
                  <a:ext uri="{FF2B5EF4-FFF2-40B4-BE49-F238E27FC236}">
                    <a16:creationId xmlns:a16="http://schemas.microsoft.com/office/drawing/2014/main" id="{AC1E11A4-9642-8D4A-A4E0-1BAFCCC748EF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89990183-5617-484C-ABE4-39F9AAD2F4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3" name="TextBox 492">
                <a:extLst>
                  <a:ext uri="{FF2B5EF4-FFF2-40B4-BE49-F238E27FC236}">
                    <a16:creationId xmlns:a16="http://schemas.microsoft.com/office/drawing/2014/main" id="{FB6633EF-0CD5-6B41-B288-0CE4DDBF6BD5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F6032B3C-3211-FF48-B641-521729CDA1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5" name="TextBox 494">
                <a:extLst>
                  <a:ext uri="{FF2B5EF4-FFF2-40B4-BE49-F238E27FC236}">
                    <a16:creationId xmlns:a16="http://schemas.microsoft.com/office/drawing/2014/main" id="{EF9B7A6A-7185-4D4F-B29F-938328790C28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grpSp>
          <p:nvGrpSpPr>
            <p:cNvPr id="520" name="Group 519">
              <a:extLst>
                <a:ext uri="{FF2B5EF4-FFF2-40B4-BE49-F238E27FC236}">
                  <a16:creationId xmlns:a16="http://schemas.microsoft.com/office/drawing/2014/main" id="{B706B9F1-458A-B641-94BB-9EF88181F00B}"/>
                </a:ext>
              </a:extLst>
            </p:cNvPr>
            <p:cNvGrpSpPr/>
            <p:nvPr/>
          </p:nvGrpSpPr>
          <p:grpSpPr>
            <a:xfrm>
              <a:off x="4413769" y="237065"/>
              <a:ext cx="2034324" cy="219558"/>
              <a:chOff x="6882649" y="5736421"/>
              <a:chExt cx="2034324" cy="219558"/>
            </a:xfrm>
          </p:grpSpPr>
          <p:cxnSp>
            <p:nvCxnSpPr>
              <p:cNvPr id="521" name="Straight Connector 520">
                <a:extLst>
                  <a:ext uri="{FF2B5EF4-FFF2-40B4-BE49-F238E27FC236}">
                    <a16:creationId xmlns:a16="http://schemas.microsoft.com/office/drawing/2014/main" id="{8BB06F44-BEBB-454B-84AF-A13A1588C2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Straight Connector 521">
                <a:extLst>
                  <a:ext uri="{FF2B5EF4-FFF2-40B4-BE49-F238E27FC236}">
                    <a16:creationId xmlns:a16="http://schemas.microsoft.com/office/drawing/2014/main" id="{645E3D78-6116-0242-89BC-AE7EAB6B56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3" name="TextBox 522">
                <a:extLst>
                  <a:ext uri="{FF2B5EF4-FFF2-40B4-BE49-F238E27FC236}">
                    <a16:creationId xmlns:a16="http://schemas.microsoft.com/office/drawing/2014/main" id="{120E9900-4CA2-F949-81E5-C5224EE74CDA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24" name="Straight Connector 523">
                <a:extLst>
                  <a:ext uri="{FF2B5EF4-FFF2-40B4-BE49-F238E27FC236}">
                    <a16:creationId xmlns:a16="http://schemas.microsoft.com/office/drawing/2014/main" id="{A5205E5A-0700-DA41-A54F-335FB6BD31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5" name="TextBox 524">
                <a:extLst>
                  <a:ext uri="{FF2B5EF4-FFF2-40B4-BE49-F238E27FC236}">
                    <a16:creationId xmlns:a16="http://schemas.microsoft.com/office/drawing/2014/main" id="{9F144D84-602D-1F4F-BC0E-337BCFF621D4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26" name="Straight Connector 525">
                <a:extLst>
                  <a:ext uri="{FF2B5EF4-FFF2-40B4-BE49-F238E27FC236}">
                    <a16:creationId xmlns:a16="http://schemas.microsoft.com/office/drawing/2014/main" id="{ACFFC787-57EB-1D4C-937B-5E25D3D04B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7" name="TextBox 526">
                <a:extLst>
                  <a:ext uri="{FF2B5EF4-FFF2-40B4-BE49-F238E27FC236}">
                    <a16:creationId xmlns:a16="http://schemas.microsoft.com/office/drawing/2014/main" id="{6CB3D9D2-7D33-0848-B822-503F177623EB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28" name="Straight Connector 527">
                <a:extLst>
                  <a:ext uri="{FF2B5EF4-FFF2-40B4-BE49-F238E27FC236}">
                    <a16:creationId xmlns:a16="http://schemas.microsoft.com/office/drawing/2014/main" id="{385631CB-F3A0-4444-B07A-12E32C5DDA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9" name="TextBox 528">
                <a:extLst>
                  <a:ext uri="{FF2B5EF4-FFF2-40B4-BE49-F238E27FC236}">
                    <a16:creationId xmlns:a16="http://schemas.microsoft.com/office/drawing/2014/main" id="{CE2E00E7-F6B6-874D-9E05-9321C03AE48F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30" name="Straight Connector 529">
                <a:extLst>
                  <a:ext uri="{FF2B5EF4-FFF2-40B4-BE49-F238E27FC236}">
                    <a16:creationId xmlns:a16="http://schemas.microsoft.com/office/drawing/2014/main" id="{A55D019C-448F-B641-8D57-F275A54BD9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1" name="TextBox 530">
                <a:extLst>
                  <a:ext uri="{FF2B5EF4-FFF2-40B4-BE49-F238E27FC236}">
                    <a16:creationId xmlns:a16="http://schemas.microsoft.com/office/drawing/2014/main" id="{B62030C6-5B9E-0B45-B1DD-8F08D5F5F022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grpSp>
          <p:nvGrpSpPr>
            <p:cNvPr id="532" name="Group 531">
              <a:extLst>
                <a:ext uri="{FF2B5EF4-FFF2-40B4-BE49-F238E27FC236}">
                  <a16:creationId xmlns:a16="http://schemas.microsoft.com/office/drawing/2014/main" id="{1A67B666-D3AA-1144-8AE4-535C00415985}"/>
                </a:ext>
              </a:extLst>
            </p:cNvPr>
            <p:cNvGrpSpPr/>
            <p:nvPr/>
          </p:nvGrpSpPr>
          <p:grpSpPr>
            <a:xfrm>
              <a:off x="4419865" y="2230457"/>
              <a:ext cx="2034324" cy="219558"/>
              <a:chOff x="6882649" y="5736421"/>
              <a:chExt cx="2034324" cy="219558"/>
            </a:xfrm>
          </p:grpSpPr>
          <p:cxnSp>
            <p:nvCxnSpPr>
              <p:cNvPr id="533" name="Straight Connector 532">
                <a:extLst>
                  <a:ext uri="{FF2B5EF4-FFF2-40B4-BE49-F238E27FC236}">
                    <a16:creationId xmlns:a16="http://schemas.microsoft.com/office/drawing/2014/main" id="{351B538F-0AE1-BA4C-8390-B8D741F312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Straight Connector 533">
                <a:extLst>
                  <a:ext uri="{FF2B5EF4-FFF2-40B4-BE49-F238E27FC236}">
                    <a16:creationId xmlns:a16="http://schemas.microsoft.com/office/drawing/2014/main" id="{75CC4B91-ADC7-D345-95EC-863FB7BCB3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5" name="TextBox 534">
                <a:extLst>
                  <a:ext uri="{FF2B5EF4-FFF2-40B4-BE49-F238E27FC236}">
                    <a16:creationId xmlns:a16="http://schemas.microsoft.com/office/drawing/2014/main" id="{562D2079-8DDB-2E4B-9448-B9A38F1D0D9B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36" name="Straight Connector 535">
                <a:extLst>
                  <a:ext uri="{FF2B5EF4-FFF2-40B4-BE49-F238E27FC236}">
                    <a16:creationId xmlns:a16="http://schemas.microsoft.com/office/drawing/2014/main" id="{69FE5726-6C2E-5C4F-8F4A-6A6633D229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7" name="TextBox 536">
                <a:extLst>
                  <a:ext uri="{FF2B5EF4-FFF2-40B4-BE49-F238E27FC236}">
                    <a16:creationId xmlns:a16="http://schemas.microsoft.com/office/drawing/2014/main" id="{98D35B01-1D24-3448-8A12-E140A8E59197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38" name="Straight Connector 537">
                <a:extLst>
                  <a:ext uri="{FF2B5EF4-FFF2-40B4-BE49-F238E27FC236}">
                    <a16:creationId xmlns:a16="http://schemas.microsoft.com/office/drawing/2014/main" id="{54EE525B-1987-BF42-B95E-8A18847C23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9" name="TextBox 538">
                <a:extLst>
                  <a:ext uri="{FF2B5EF4-FFF2-40B4-BE49-F238E27FC236}">
                    <a16:creationId xmlns:a16="http://schemas.microsoft.com/office/drawing/2014/main" id="{BC1C2695-2952-CD45-96D1-E8DA323AD37D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40" name="Straight Connector 539">
                <a:extLst>
                  <a:ext uri="{FF2B5EF4-FFF2-40B4-BE49-F238E27FC236}">
                    <a16:creationId xmlns:a16="http://schemas.microsoft.com/office/drawing/2014/main" id="{383F481C-98AF-6A4F-87A6-559D7C4098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1" name="TextBox 540">
                <a:extLst>
                  <a:ext uri="{FF2B5EF4-FFF2-40B4-BE49-F238E27FC236}">
                    <a16:creationId xmlns:a16="http://schemas.microsoft.com/office/drawing/2014/main" id="{B1B8924D-89C7-7140-BD3C-F1919233E523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42" name="Straight Connector 541">
                <a:extLst>
                  <a:ext uri="{FF2B5EF4-FFF2-40B4-BE49-F238E27FC236}">
                    <a16:creationId xmlns:a16="http://schemas.microsoft.com/office/drawing/2014/main" id="{3776172B-B853-1A4B-84CB-86D6E6B7EC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3" name="TextBox 542">
                <a:extLst>
                  <a:ext uri="{FF2B5EF4-FFF2-40B4-BE49-F238E27FC236}">
                    <a16:creationId xmlns:a16="http://schemas.microsoft.com/office/drawing/2014/main" id="{07028D50-3133-0747-864E-38631D273931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grpSp>
          <p:nvGrpSpPr>
            <p:cNvPr id="544" name="Group 543">
              <a:extLst>
                <a:ext uri="{FF2B5EF4-FFF2-40B4-BE49-F238E27FC236}">
                  <a16:creationId xmlns:a16="http://schemas.microsoft.com/office/drawing/2014/main" id="{F51EE88E-71DF-0940-9137-BCA688D93B35}"/>
                </a:ext>
              </a:extLst>
            </p:cNvPr>
            <p:cNvGrpSpPr/>
            <p:nvPr/>
          </p:nvGrpSpPr>
          <p:grpSpPr>
            <a:xfrm>
              <a:off x="1101905" y="4180878"/>
              <a:ext cx="2034324" cy="219558"/>
              <a:chOff x="6882649" y="5736421"/>
              <a:chExt cx="2034324" cy="219558"/>
            </a:xfrm>
          </p:grpSpPr>
          <p:cxnSp>
            <p:nvCxnSpPr>
              <p:cNvPr id="545" name="Straight Connector 544">
                <a:extLst>
                  <a:ext uri="{FF2B5EF4-FFF2-40B4-BE49-F238E27FC236}">
                    <a16:creationId xmlns:a16="http://schemas.microsoft.com/office/drawing/2014/main" id="{9A1C9380-845E-F84A-A57A-F253ECF2B2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Straight Connector 545">
                <a:extLst>
                  <a:ext uri="{FF2B5EF4-FFF2-40B4-BE49-F238E27FC236}">
                    <a16:creationId xmlns:a16="http://schemas.microsoft.com/office/drawing/2014/main" id="{AFD320B8-6CFC-D449-B4B0-AEC24D61B4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7" name="TextBox 546">
                <a:extLst>
                  <a:ext uri="{FF2B5EF4-FFF2-40B4-BE49-F238E27FC236}">
                    <a16:creationId xmlns:a16="http://schemas.microsoft.com/office/drawing/2014/main" id="{50E46518-6AD5-3740-9D12-32B01FC8A516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48" name="Straight Connector 547">
                <a:extLst>
                  <a:ext uri="{FF2B5EF4-FFF2-40B4-BE49-F238E27FC236}">
                    <a16:creationId xmlns:a16="http://schemas.microsoft.com/office/drawing/2014/main" id="{91F23A99-F97B-AF47-918F-A451719CC9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9" name="TextBox 548">
                <a:extLst>
                  <a:ext uri="{FF2B5EF4-FFF2-40B4-BE49-F238E27FC236}">
                    <a16:creationId xmlns:a16="http://schemas.microsoft.com/office/drawing/2014/main" id="{116F4998-DE5E-A840-A4E1-16410A51D547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50" name="Straight Connector 549">
                <a:extLst>
                  <a:ext uri="{FF2B5EF4-FFF2-40B4-BE49-F238E27FC236}">
                    <a16:creationId xmlns:a16="http://schemas.microsoft.com/office/drawing/2014/main" id="{B1F3CDD0-6C2E-354F-90CB-AA0EAD65B4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1" name="TextBox 550">
                <a:extLst>
                  <a:ext uri="{FF2B5EF4-FFF2-40B4-BE49-F238E27FC236}">
                    <a16:creationId xmlns:a16="http://schemas.microsoft.com/office/drawing/2014/main" id="{45332AFD-97F6-AD43-9FD1-AFA5D4C37C7B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52" name="Straight Connector 551">
                <a:extLst>
                  <a:ext uri="{FF2B5EF4-FFF2-40B4-BE49-F238E27FC236}">
                    <a16:creationId xmlns:a16="http://schemas.microsoft.com/office/drawing/2014/main" id="{B74FF25F-AC38-F345-ADF8-5574CCAC5D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3" name="TextBox 552">
                <a:extLst>
                  <a:ext uri="{FF2B5EF4-FFF2-40B4-BE49-F238E27FC236}">
                    <a16:creationId xmlns:a16="http://schemas.microsoft.com/office/drawing/2014/main" id="{F496FA3A-63AC-7746-9EA0-E0695F8E6034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54" name="Straight Connector 553">
                <a:extLst>
                  <a:ext uri="{FF2B5EF4-FFF2-40B4-BE49-F238E27FC236}">
                    <a16:creationId xmlns:a16="http://schemas.microsoft.com/office/drawing/2014/main" id="{148E209A-F885-C247-9E9C-70069FEB1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5" name="TextBox 554">
                <a:extLst>
                  <a:ext uri="{FF2B5EF4-FFF2-40B4-BE49-F238E27FC236}">
                    <a16:creationId xmlns:a16="http://schemas.microsoft.com/office/drawing/2014/main" id="{07FDBC79-1B3B-5447-8998-8D0834B831AD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grpSp>
          <p:nvGrpSpPr>
            <p:cNvPr id="556" name="Group 555">
              <a:extLst>
                <a:ext uri="{FF2B5EF4-FFF2-40B4-BE49-F238E27FC236}">
                  <a16:creationId xmlns:a16="http://schemas.microsoft.com/office/drawing/2014/main" id="{8BCFE4A2-47FE-FA45-B0E3-9341BE5703ED}"/>
                </a:ext>
              </a:extLst>
            </p:cNvPr>
            <p:cNvGrpSpPr/>
            <p:nvPr/>
          </p:nvGrpSpPr>
          <p:grpSpPr>
            <a:xfrm>
              <a:off x="1108001" y="6162078"/>
              <a:ext cx="2034324" cy="219558"/>
              <a:chOff x="6882649" y="5736421"/>
              <a:chExt cx="2034324" cy="219558"/>
            </a:xfrm>
          </p:grpSpPr>
          <p:cxnSp>
            <p:nvCxnSpPr>
              <p:cNvPr id="557" name="Straight Connector 556">
                <a:extLst>
                  <a:ext uri="{FF2B5EF4-FFF2-40B4-BE49-F238E27FC236}">
                    <a16:creationId xmlns:a16="http://schemas.microsoft.com/office/drawing/2014/main" id="{38A4107C-466D-044A-B0EC-94121C2710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Straight Connector 557">
                <a:extLst>
                  <a:ext uri="{FF2B5EF4-FFF2-40B4-BE49-F238E27FC236}">
                    <a16:creationId xmlns:a16="http://schemas.microsoft.com/office/drawing/2014/main" id="{C088B3CA-5E78-D440-95F2-D96D4C9C71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9" name="TextBox 558">
                <a:extLst>
                  <a:ext uri="{FF2B5EF4-FFF2-40B4-BE49-F238E27FC236}">
                    <a16:creationId xmlns:a16="http://schemas.microsoft.com/office/drawing/2014/main" id="{55DAD3BA-DE33-AF49-B093-6410EF844D26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60" name="Straight Connector 559">
                <a:extLst>
                  <a:ext uri="{FF2B5EF4-FFF2-40B4-BE49-F238E27FC236}">
                    <a16:creationId xmlns:a16="http://schemas.microsoft.com/office/drawing/2014/main" id="{D10BEDEF-E71F-0240-B12C-6DCBD61DED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1" name="TextBox 560">
                <a:extLst>
                  <a:ext uri="{FF2B5EF4-FFF2-40B4-BE49-F238E27FC236}">
                    <a16:creationId xmlns:a16="http://schemas.microsoft.com/office/drawing/2014/main" id="{448EE22C-857C-ED4B-8978-B4553CD74D1A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62" name="Straight Connector 561">
                <a:extLst>
                  <a:ext uri="{FF2B5EF4-FFF2-40B4-BE49-F238E27FC236}">
                    <a16:creationId xmlns:a16="http://schemas.microsoft.com/office/drawing/2014/main" id="{07E1EFB9-762E-8A40-946B-FA20081C57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3" name="TextBox 562">
                <a:extLst>
                  <a:ext uri="{FF2B5EF4-FFF2-40B4-BE49-F238E27FC236}">
                    <a16:creationId xmlns:a16="http://schemas.microsoft.com/office/drawing/2014/main" id="{E48EA81D-8EF4-F540-B1B7-26164F8DDC6B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64" name="Straight Connector 563">
                <a:extLst>
                  <a:ext uri="{FF2B5EF4-FFF2-40B4-BE49-F238E27FC236}">
                    <a16:creationId xmlns:a16="http://schemas.microsoft.com/office/drawing/2014/main" id="{EF10790B-8335-7243-9BB1-F0322BA8C6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5" name="TextBox 564">
                <a:extLst>
                  <a:ext uri="{FF2B5EF4-FFF2-40B4-BE49-F238E27FC236}">
                    <a16:creationId xmlns:a16="http://schemas.microsoft.com/office/drawing/2014/main" id="{C2490F9D-B70C-8A4A-AB4B-41E6279CA3CF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66" name="Straight Connector 565">
                <a:extLst>
                  <a:ext uri="{FF2B5EF4-FFF2-40B4-BE49-F238E27FC236}">
                    <a16:creationId xmlns:a16="http://schemas.microsoft.com/office/drawing/2014/main" id="{EB061258-6057-7E4B-8F89-52F72B8F56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7" name="TextBox 566">
                <a:extLst>
                  <a:ext uri="{FF2B5EF4-FFF2-40B4-BE49-F238E27FC236}">
                    <a16:creationId xmlns:a16="http://schemas.microsoft.com/office/drawing/2014/main" id="{B946F5BF-7103-484E-804D-F76280D49BD4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grpSp>
          <p:nvGrpSpPr>
            <p:cNvPr id="568" name="Group 567">
              <a:extLst>
                <a:ext uri="{FF2B5EF4-FFF2-40B4-BE49-F238E27FC236}">
                  <a16:creationId xmlns:a16="http://schemas.microsoft.com/office/drawing/2014/main" id="{C93C5D52-B576-BC4D-A5AE-CEEFBC86D064}"/>
                </a:ext>
              </a:extLst>
            </p:cNvPr>
            <p:cNvGrpSpPr/>
            <p:nvPr/>
          </p:nvGrpSpPr>
          <p:grpSpPr>
            <a:xfrm>
              <a:off x="1071425" y="303058"/>
              <a:ext cx="2034324" cy="219558"/>
              <a:chOff x="6882649" y="5736421"/>
              <a:chExt cx="2034324" cy="219558"/>
            </a:xfrm>
          </p:grpSpPr>
          <p:cxnSp>
            <p:nvCxnSpPr>
              <p:cNvPr id="569" name="Straight Connector 568">
                <a:extLst>
                  <a:ext uri="{FF2B5EF4-FFF2-40B4-BE49-F238E27FC236}">
                    <a16:creationId xmlns:a16="http://schemas.microsoft.com/office/drawing/2014/main" id="{4246B950-83EF-2144-931A-DD51BD8805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0" name="Straight Connector 569">
                <a:extLst>
                  <a:ext uri="{FF2B5EF4-FFF2-40B4-BE49-F238E27FC236}">
                    <a16:creationId xmlns:a16="http://schemas.microsoft.com/office/drawing/2014/main" id="{CA9A2F8A-920F-414B-85D2-97A4CCFF42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1" name="TextBox 570">
                <a:extLst>
                  <a:ext uri="{FF2B5EF4-FFF2-40B4-BE49-F238E27FC236}">
                    <a16:creationId xmlns:a16="http://schemas.microsoft.com/office/drawing/2014/main" id="{DD1C5561-50E4-844E-87C3-D4F8AA6EA2B3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72" name="Straight Connector 571">
                <a:extLst>
                  <a:ext uri="{FF2B5EF4-FFF2-40B4-BE49-F238E27FC236}">
                    <a16:creationId xmlns:a16="http://schemas.microsoft.com/office/drawing/2014/main" id="{CC00BFF6-D4D8-574B-9238-35E41EF3B8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3" name="TextBox 572">
                <a:extLst>
                  <a:ext uri="{FF2B5EF4-FFF2-40B4-BE49-F238E27FC236}">
                    <a16:creationId xmlns:a16="http://schemas.microsoft.com/office/drawing/2014/main" id="{F7DBC7E8-206D-264F-ABCA-DFF956191781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74" name="Straight Connector 573">
                <a:extLst>
                  <a:ext uri="{FF2B5EF4-FFF2-40B4-BE49-F238E27FC236}">
                    <a16:creationId xmlns:a16="http://schemas.microsoft.com/office/drawing/2014/main" id="{7CE22E37-0560-A545-B3C2-A7DD415D32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5" name="TextBox 574">
                <a:extLst>
                  <a:ext uri="{FF2B5EF4-FFF2-40B4-BE49-F238E27FC236}">
                    <a16:creationId xmlns:a16="http://schemas.microsoft.com/office/drawing/2014/main" id="{B2231387-2F24-6143-A041-615E4F691525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76" name="Straight Connector 575">
                <a:extLst>
                  <a:ext uri="{FF2B5EF4-FFF2-40B4-BE49-F238E27FC236}">
                    <a16:creationId xmlns:a16="http://schemas.microsoft.com/office/drawing/2014/main" id="{C277A1BB-350F-1942-A796-5BE73F4CAF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7" name="TextBox 576">
                <a:extLst>
                  <a:ext uri="{FF2B5EF4-FFF2-40B4-BE49-F238E27FC236}">
                    <a16:creationId xmlns:a16="http://schemas.microsoft.com/office/drawing/2014/main" id="{086652FA-1BAC-3F4D-9394-E3C21FCA7B8C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78" name="Straight Connector 577">
                <a:extLst>
                  <a:ext uri="{FF2B5EF4-FFF2-40B4-BE49-F238E27FC236}">
                    <a16:creationId xmlns:a16="http://schemas.microsoft.com/office/drawing/2014/main" id="{C5475CCF-49B3-5B42-89DD-C7A880564B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9" name="TextBox 578">
                <a:extLst>
                  <a:ext uri="{FF2B5EF4-FFF2-40B4-BE49-F238E27FC236}">
                    <a16:creationId xmlns:a16="http://schemas.microsoft.com/office/drawing/2014/main" id="{C3952B06-79B9-184A-9316-310BBA9A21FB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  <p:grpSp>
          <p:nvGrpSpPr>
            <p:cNvPr id="580" name="Group 579">
              <a:extLst>
                <a:ext uri="{FF2B5EF4-FFF2-40B4-BE49-F238E27FC236}">
                  <a16:creationId xmlns:a16="http://schemas.microsoft.com/office/drawing/2014/main" id="{F69906ED-9AA8-E646-92EF-8A6DCA38FC27}"/>
                </a:ext>
              </a:extLst>
            </p:cNvPr>
            <p:cNvGrpSpPr/>
            <p:nvPr/>
          </p:nvGrpSpPr>
          <p:grpSpPr>
            <a:xfrm>
              <a:off x="1114097" y="2223298"/>
              <a:ext cx="2034324" cy="219558"/>
              <a:chOff x="6882649" y="5736421"/>
              <a:chExt cx="2034324" cy="219558"/>
            </a:xfrm>
          </p:grpSpPr>
          <p:cxnSp>
            <p:nvCxnSpPr>
              <p:cNvPr id="581" name="Straight Connector 580">
                <a:extLst>
                  <a:ext uri="{FF2B5EF4-FFF2-40B4-BE49-F238E27FC236}">
                    <a16:creationId xmlns:a16="http://schemas.microsoft.com/office/drawing/2014/main" id="{767D0E6B-E7BB-014C-8BE6-91A6F88D1E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2649" y="5856562"/>
                <a:ext cx="190094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2" name="Straight Connector 581">
                <a:extLst>
                  <a:ext uri="{FF2B5EF4-FFF2-40B4-BE49-F238E27FC236}">
                    <a16:creationId xmlns:a16="http://schemas.microsoft.com/office/drawing/2014/main" id="{EE6EE748-B0D2-F748-A4B2-D1E03D37C6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98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3" name="TextBox 582">
                <a:extLst>
                  <a:ext uri="{FF2B5EF4-FFF2-40B4-BE49-F238E27FC236}">
                    <a16:creationId xmlns:a16="http://schemas.microsoft.com/office/drawing/2014/main" id="{FD57D25A-E73A-4243-8C8B-93E66CF0B9E3}"/>
                  </a:ext>
                </a:extLst>
              </p:cNvPr>
              <p:cNvSpPr txBox="1"/>
              <p:nvPr/>
            </p:nvSpPr>
            <p:spPr>
              <a:xfrm>
                <a:off x="7095135" y="5739370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84" name="Straight Connector 583">
                <a:extLst>
                  <a:ext uri="{FF2B5EF4-FFF2-40B4-BE49-F238E27FC236}">
                    <a16:creationId xmlns:a16="http://schemas.microsoft.com/office/drawing/2014/main" id="{F874D3B3-F01B-CF49-B624-5B0B402F68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4171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5" name="TextBox 584">
                <a:extLst>
                  <a:ext uri="{FF2B5EF4-FFF2-40B4-BE49-F238E27FC236}">
                    <a16:creationId xmlns:a16="http://schemas.microsoft.com/office/drawing/2014/main" id="{E3D7DCE8-A919-3449-A4CE-B7321740E3FF}"/>
                  </a:ext>
                </a:extLst>
              </p:cNvPr>
              <p:cNvSpPr txBox="1"/>
              <p:nvPr/>
            </p:nvSpPr>
            <p:spPr>
              <a:xfrm>
                <a:off x="8271763" y="5739989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86" name="Straight Connector 585">
                <a:extLst>
                  <a:ext uri="{FF2B5EF4-FFF2-40B4-BE49-F238E27FC236}">
                    <a16:creationId xmlns:a16="http://schemas.microsoft.com/office/drawing/2014/main" id="{D4510B91-2013-E44F-A61C-8E68B636E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84565" y="5852975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7" name="TextBox 586">
                <a:extLst>
                  <a:ext uri="{FF2B5EF4-FFF2-40B4-BE49-F238E27FC236}">
                    <a16:creationId xmlns:a16="http://schemas.microsoft.com/office/drawing/2014/main" id="{0AD1B422-5DFF-6F4C-8D7C-270F09A49E45}"/>
                  </a:ext>
                </a:extLst>
              </p:cNvPr>
              <p:cNvSpPr txBox="1"/>
              <p:nvPr/>
            </p:nvSpPr>
            <p:spPr>
              <a:xfrm>
                <a:off x="8652157" y="5736421"/>
                <a:ext cx="264816" cy="154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88" name="Straight Connector 587">
                <a:extLst>
                  <a:ext uri="{FF2B5EF4-FFF2-40B4-BE49-F238E27FC236}">
                    <a16:creationId xmlns:a16="http://schemas.microsoft.com/office/drawing/2014/main" id="{76151196-652C-D747-BC7E-461AAF98C4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0109" y="5854100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9" name="TextBox 588">
                <a:extLst>
                  <a:ext uri="{FF2B5EF4-FFF2-40B4-BE49-F238E27FC236}">
                    <a16:creationId xmlns:a16="http://schemas.microsoft.com/office/drawing/2014/main" id="{44F63F50-3BFA-834B-AFB1-7B56519D7FF5}"/>
                  </a:ext>
                </a:extLst>
              </p:cNvPr>
              <p:cNvSpPr txBox="1"/>
              <p:nvPr/>
            </p:nvSpPr>
            <p:spPr>
              <a:xfrm>
                <a:off x="7868535" y="5740535"/>
                <a:ext cx="3031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90" name="Straight Connector 589">
                <a:extLst>
                  <a:ext uri="{FF2B5EF4-FFF2-40B4-BE49-F238E27FC236}">
                    <a16:creationId xmlns:a16="http://schemas.microsoft.com/office/drawing/2014/main" id="{24151992-B6D1-5F4C-AEE3-F389D17C96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242" y="5853264"/>
                <a:ext cx="0" cy="9069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1" name="TextBox 590">
                <a:extLst>
                  <a:ext uri="{FF2B5EF4-FFF2-40B4-BE49-F238E27FC236}">
                    <a16:creationId xmlns:a16="http://schemas.microsoft.com/office/drawing/2014/main" id="{FCB6C4F4-6923-3B4F-800A-782C60D0D44B}"/>
                  </a:ext>
                </a:extLst>
              </p:cNvPr>
              <p:cNvSpPr txBox="1"/>
              <p:nvPr/>
            </p:nvSpPr>
            <p:spPr>
              <a:xfrm>
                <a:off x="7477396" y="5739698"/>
                <a:ext cx="3176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9514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14277</TotalTime>
  <Words>357</Words>
  <Application>Microsoft Macintosh PowerPoint</Application>
  <PresentationFormat>Custom</PresentationFormat>
  <Paragraphs>217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Downs</dc:creator>
  <cp:lastModifiedBy>Bradley Downs</cp:lastModifiedBy>
  <cp:revision>449</cp:revision>
  <cp:lastPrinted>2021-03-15T15:34:39Z</cp:lastPrinted>
  <dcterms:created xsi:type="dcterms:W3CDTF">2019-09-14T17:51:09Z</dcterms:created>
  <dcterms:modified xsi:type="dcterms:W3CDTF">2021-04-29T19:11:04Z</dcterms:modified>
</cp:coreProperties>
</file>