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69" r:id="rId2"/>
    <p:sldId id="267" r:id="rId3"/>
    <p:sldId id="261" r:id="rId4"/>
    <p:sldId id="260" r:id="rId5"/>
    <p:sldId id="266" r:id="rId6"/>
    <p:sldId id="262" r:id="rId7"/>
    <p:sldId id="264" r:id="rId8"/>
    <p:sldId id="27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han Croft" initials="NC" lastIdx="11" clrIdx="0">
    <p:extLst>
      <p:ext uri="{19B8F6BF-5375-455C-9EA6-DF929625EA0E}">
        <p15:presenceInfo xmlns:p15="http://schemas.microsoft.com/office/powerpoint/2012/main" userId="S-1-5-21-948756243-734778046-674738317-373412" providerId="AD"/>
      </p:ext>
    </p:extLst>
  </p:cmAuthor>
  <p:cmAuthor id="2" name="Gabriel Alberto Goncalves" initials="GAG" lastIdx="18" clrIdx="1">
    <p:extLst>
      <p:ext uri="{19B8F6BF-5375-455C-9EA6-DF929625EA0E}">
        <p15:presenceInfo xmlns:p15="http://schemas.microsoft.com/office/powerpoint/2012/main" userId="S::gagon1@student.monash.edu::c16ed847-8743-4273-a976-3a7fa913f3a5" providerId="AD"/>
      </p:ext>
    </p:extLst>
  </p:cmAuthor>
  <p:cmAuthor id="3" name="Anthony Purcell" initials="AP" lastIdx="1" clrIdx="2">
    <p:extLst>
      <p:ext uri="{19B8F6BF-5375-455C-9EA6-DF929625EA0E}">
        <p15:presenceInfo xmlns:p15="http://schemas.microsoft.com/office/powerpoint/2012/main" userId="S-1-5-21-948756243-734778046-674738317-35904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01" autoAdjust="0"/>
    <p:restoredTop sz="94694"/>
  </p:normalViewPr>
  <p:slideViewPr>
    <p:cSldViewPr snapToGrid="0" snapToObjects="1">
      <p:cViewPr varScale="1">
        <p:scale>
          <a:sx n="88" d="100"/>
          <a:sy n="88" d="100"/>
        </p:scale>
        <p:origin x="5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8DB8C0-F50A-C243-BFB3-B7D0FE1AAEE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5BD143-EE56-EB4D-9323-6AE180670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94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BD143-EE56-EB4D-9323-6AE180670C7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355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BD143-EE56-EB4D-9323-6AE180670C7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081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02632-0CEF-1544-97A8-B89684D737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799786-04A3-984A-AFFE-9E98182365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12DC78-48A3-4548-BD75-7ACD4958E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7B92-E1A7-024B-9006-C891ACB64501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FEBCB0-D35D-3A46-AD2A-7C7C47FDB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3F1C70-34D8-7A42-882A-91B856FD4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61ABC-2387-0049-ACFA-637A62E5A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917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1617F-2763-F84A-9265-7D3C835FB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DB5150-AD78-E44F-9FB6-79C6D220E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5B7842-6405-474B-B8E8-93A1260E8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7B92-E1A7-024B-9006-C891ACB64501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8A557-017E-8444-8ADE-0311F5701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3EB069-170A-E544-9A4E-6285DD097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61ABC-2387-0049-ACFA-637A62E5A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381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F9FF04-7BCB-9148-A0A4-37171D5CFA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EAFEC-554E-8246-9498-65F0CF4193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9EDE5C-16F5-7949-9AD2-7DA638832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7B92-E1A7-024B-9006-C891ACB64501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1AEE5-FC19-3C4C-89E2-3E4FB8534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2B90BD-50C9-234C-908B-5B7B7E0D5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61ABC-2387-0049-ACFA-637A62E5A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465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B9D1F-33F4-6643-9904-D4FDB76FD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0320C9-660D-7947-86FB-D62F2AB8EB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3A52E-A4EB-4744-8282-C39614E24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7B92-E1A7-024B-9006-C891ACB64501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448978-FAAF-C342-85B2-7D081A2D9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639C12-63A1-4F44-A23B-82A64DB1C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61ABC-2387-0049-ACFA-637A62E5A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429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AB9BE-BB15-6147-9B32-96479BB83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29E3C4-0027-5947-A50B-3A754351B0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6FF0D0-7E1C-A14F-85FB-CF3BC5104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7B92-E1A7-024B-9006-C891ACB64501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5C189-6473-EA40-A96A-D55E83C42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AD8457-96FA-5441-9BA9-7DE3B19DB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61ABC-2387-0049-ACFA-637A62E5A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181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971B1-5184-894C-AF3A-A410B3F51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233FC7-70C8-7A41-B05E-6D52A3F3F6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5B9D9D-CFC1-7A4F-AE76-A964093F8C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4516DC-641C-AD47-9FD7-5E823EDB9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7B92-E1A7-024B-9006-C891ACB64501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78429F-5432-8940-BC15-C23FF4133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7E61DC-45A3-6D44-8274-430302209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61ABC-2387-0049-ACFA-637A62E5A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3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26D23-EABF-B942-BA3A-BA82A5E3E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5F8C24-6FCA-CE4F-BC88-001021CA6F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53A516-F9FE-4A49-842A-29F0205329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DBF883-BE52-7745-BD5A-7D609C612E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EC7A23-71AE-1146-9F88-F633E91F36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F98613-CC18-7045-9616-95C7CB42E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7B92-E1A7-024B-9006-C891ACB64501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64B319-0E69-A74B-A4CB-9EBA46CC9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D32C5C-3A8C-5341-B421-DED9E0A51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61ABC-2387-0049-ACFA-637A62E5A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27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9F046-9BCB-A34E-9725-679DA94D6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0F6C63-DEDE-8B4F-8BDB-5318789E6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7B92-E1A7-024B-9006-C891ACB64501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A90C76-E838-234A-B6D4-F448E75BD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FC9127-19EC-C140-A368-7A61B534A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61ABC-2387-0049-ACFA-637A62E5A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484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7AF055-B2B4-8C40-936D-351CCB472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7B92-E1A7-024B-9006-C891ACB64501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9B24A2-7222-844E-8BF0-7FEDE3F86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3A18B-B1C0-2C40-9C1C-7386A6521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61ABC-2387-0049-ACFA-637A62E5A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51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BA10C-3670-AA44-BB30-7AFF91809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BAEA86-B3AB-ED40-8D10-E554042C6C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A0D7C1-54D4-824E-8A2F-34715EB6E3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74A847-F61D-B74A-96B6-1BAD4AE90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7B92-E1A7-024B-9006-C891ACB64501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AD5FAF-0893-324A-85C9-9E495E517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62EB54-8784-2543-8B62-10A74255D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61ABC-2387-0049-ACFA-637A62E5A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611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E024A-DBFA-1C4C-925F-7EC589A36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34788D-A4BB-B84D-AD10-95FFC2A5B3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CDC901-F175-AA45-B3BD-E647665BBA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E3536B-0222-5943-A7BD-588F1A193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7B92-E1A7-024B-9006-C891ACB64501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5CF8CC-BF37-5D42-8A2C-8D56AAC78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40E95B-1F71-2B4A-A647-1FBF67385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61ABC-2387-0049-ACFA-637A62E5A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297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672DC2-C2F0-8442-8987-DECF214B9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16CA3F-8650-CC4F-A0F0-1052B36245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ECFB35-08E9-4E42-9388-818E04C4C6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47B92-E1A7-024B-9006-C891ACB64501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93DEC4-EFEC-E342-9EDB-3A46A21FA8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B4AD1-7751-C141-BCD5-FDFC8BCD8C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61ABC-2387-0049-ACFA-637A62E5A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60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9.jpg"/><Relationship Id="rId7" Type="http://schemas.openxmlformats.org/officeDocument/2006/relationships/image" Target="../media/image13.em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11" Type="http://schemas.openxmlformats.org/officeDocument/2006/relationships/image" Target="../media/image17.emf"/><Relationship Id="rId5" Type="http://schemas.openxmlformats.org/officeDocument/2006/relationships/image" Target="../media/image11.emf"/><Relationship Id="rId10" Type="http://schemas.openxmlformats.org/officeDocument/2006/relationships/image" Target="../media/image16.emf"/><Relationship Id="rId4" Type="http://schemas.openxmlformats.org/officeDocument/2006/relationships/image" Target="../media/image10.emf"/><Relationship Id="rId9" Type="http://schemas.openxmlformats.org/officeDocument/2006/relationships/image" Target="../media/image15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emf"/><Relationship Id="rId7" Type="http://schemas.openxmlformats.org/officeDocument/2006/relationships/image" Target="../media/image29.jpeg"/><Relationship Id="rId12" Type="http://schemas.openxmlformats.org/officeDocument/2006/relationships/image" Target="../media/image3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emf"/><Relationship Id="rId9" Type="http://schemas.openxmlformats.org/officeDocument/2006/relationships/image" Target="../media/image3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tiff"/><Relationship Id="rId5" Type="http://schemas.openxmlformats.org/officeDocument/2006/relationships/image" Target="../media/image39.tiff"/><Relationship Id="rId4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7" Type="http://schemas.openxmlformats.org/officeDocument/2006/relationships/image" Target="../media/image46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emf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80F1E78-C503-D54F-8620-A1A0086B12D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200" y="4507042"/>
            <a:ext cx="2397977" cy="235095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76284A2-6703-644B-8B45-A2486A8F3C0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800" y="4539600"/>
            <a:ext cx="2397977" cy="235095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008B213-C18A-BB40-B701-8D4DE5B1FDE3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63"/>
          <a:stretch/>
        </p:blipFill>
        <p:spPr bwMode="auto">
          <a:xfrm>
            <a:off x="6130800" y="2700000"/>
            <a:ext cx="2346888" cy="19118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15C04E2-4D31-904E-8895-332C45DF5C74}"/>
              </a:ext>
            </a:extLst>
          </p:cNvPr>
          <p:cNvSpPr txBox="1"/>
          <p:nvPr/>
        </p:nvSpPr>
        <p:spPr>
          <a:xfrm>
            <a:off x="3021091" y="2375749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9A2064A-9DEC-9C47-A98A-47B57C9991CE}"/>
              </a:ext>
            </a:extLst>
          </p:cNvPr>
          <p:cNvSpPr txBox="1"/>
          <p:nvPr/>
        </p:nvSpPr>
        <p:spPr>
          <a:xfrm>
            <a:off x="6439407" y="2375749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B7D81E-E7DC-B842-8D19-3C2017E3DCBA}"/>
              </a:ext>
            </a:extLst>
          </p:cNvPr>
          <p:cNvSpPr txBox="1"/>
          <p:nvPr/>
        </p:nvSpPr>
        <p:spPr>
          <a:xfrm>
            <a:off x="6439407" y="4576590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15D25C1-774C-F44C-A74A-7B1DA76A42BE}"/>
              </a:ext>
            </a:extLst>
          </p:cNvPr>
          <p:cNvSpPr txBox="1"/>
          <p:nvPr/>
        </p:nvSpPr>
        <p:spPr>
          <a:xfrm>
            <a:off x="3021091" y="4576590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49FAEF0-9F51-0140-B1BE-61379F7FF8AC}"/>
              </a:ext>
            </a:extLst>
          </p:cNvPr>
          <p:cNvGrpSpPr/>
          <p:nvPr/>
        </p:nvGrpSpPr>
        <p:grpSpPr>
          <a:xfrm>
            <a:off x="2959331" y="-1"/>
            <a:ext cx="5760813" cy="2473048"/>
            <a:chOff x="-84044" y="0"/>
            <a:chExt cx="5973771" cy="320166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06FEE37-97C6-7741-8E0A-667C76F71845}"/>
                </a:ext>
              </a:extLst>
            </p:cNvPr>
            <p:cNvGrpSpPr/>
            <p:nvPr/>
          </p:nvGrpSpPr>
          <p:grpSpPr>
            <a:xfrm>
              <a:off x="-84044" y="0"/>
              <a:ext cx="5973771" cy="2970194"/>
              <a:chOff x="-84050" y="-1"/>
              <a:chExt cx="5974110" cy="2970528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017A6DBA-5FD4-2D47-AEAC-7447D22741A5}"/>
                  </a:ext>
                </a:extLst>
              </p:cNvPr>
              <p:cNvGrpSpPr/>
              <p:nvPr/>
            </p:nvGrpSpPr>
            <p:grpSpPr>
              <a:xfrm>
                <a:off x="3456278" y="-1"/>
                <a:ext cx="2433782" cy="2970528"/>
                <a:chOff x="511421" y="-1"/>
                <a:chExt cx="2434023" cy="2971099"/>
              </a:xfrm>
            </p:grpSpPr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B70AF417-782A-1C47-9E03-BBEDF14E322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862" t="17187" r="32317" b="48437"/>
                <a:stretch/>
              </p:blipFill>
              <p:spPr bwMode="auto">
                <a:xfrm>
                  <a:off x="511421" y="487685"/>
                  <a:ext cx="2434023" cy="2483413"/>
                </a:xfrm>
                <a:prstGeom prst="rect">
                  <a:avLst/>
                </a:prstGeom>
                <a:ln>
                  <a:noFill/>
                </a:ln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  <p:sp>
              <p:nvSpPr>
                <p:cNvPr id="12" name="Text Box 61">
                  <a:extLst>
                    <a:ext uri="{FF2B5EF4-FFF2-40B4-BE49-F238E27FC236}">
                      <a16:creationId xmlns:a16="http://schemas.microsoft.com/office/drawing/2014/main" id="{4B7C23B7-AE21-6045-9BBA-A710B0E0FCAD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 flipH="1">
                  <a:off x="577873" y="-1"/>
                  <a:ext cx="362165" cy="363641"/>
                </a:xfrm>
                <a:prstGeom prst="rect">
                  <a:avLst/>
                </a:prstGeom>
                <a:solidFill>
                  <a:schemeClr val="lt1"/>
                </a:solidFill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AU" sz="12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B</a:t>
                  </a:r>
                </a:p>
              </p:txBody>
            </p:sp>
          </p:grpSp>
          <p:sp>
            <p:nvSpPr>
              <p:cNvPr id="9" name="Text Box 62">
                <a:extLst>
                  <a:ext uri="{FF2B5EF4-FFF2-40B4-BE49-F238E27FC236}">
                    <a16:creationId xmlns:a16="http://schemas.microsoft.com/office/drawing/2014/main" id="{320F3BB7-C7B6-FD41-A39A-157FEFCD772A}"/>
                  </a:ext>
                </a:extLst>
              </p:cNvPr>
              <p:cNvSpPr txBox="1"/>
              <p:nvPr/>
            </p:nvSpPr>
            <p:spPr>
              <a:xfrm>
                <a:off x="-12080" y="0"/>
                <a:ext cx="363855" cy="363571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AU" sz="12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</a:t>
                </a:r>
              </a:p>
            </p:txBody>
          </p:sp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09FC07D3-C5E0-E148-87C1-6FF630C7931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132" t="30556" r="25788" b="33294"/>
              <a:stretch/>
            </p:blipFill>
            <p:spPr bwMode="auto">
              <a:xfrm>
                <a:off x="-84050" y="487591"/>
                <a:ext cx="2565781" cy="2463452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sp>
          <p:nvSpPr>
            <p:cNvPr id="6" name="Text Box 64">
              <a:extLst>
                <a:ext uri="{FF2B5EF4-FFF2-40B4-BE49-F238E27FC236}">
                  <a16:creationId xmlns:a16="http://schemas.microsoft.com/office/drawing/2014/main" id="{1D26D535-7163-2143-8DF3-0DF2B37ED517}"/>
                </a:ext>
              </a:extLst>
            </p:cNvPr>
            <p:cNvSpPr txBox="1"/>
            <p:nvPr/>
          </p:nvSpPr>
          <p:spPr>
            <a:xfrm>
              <a:off x="723901" y="2959099"/>
              <a:ext cx="1898015" cy="24257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AU" sz="9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Pan-HLA-I W632-IgPE</a:t>
              </a:r>
              <a:endParaRPr lang="en-AU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Text Box 65">
              <a:extLst>
                <a:ext uri="{FF2B5EF4-FFF2-40B4-BE49-F238E27FC236}">
                  <a16:creationId xmlns:a16="http://schemas.microsoft.com/office/drawing/2014/main" id="{91E34725-9823-844B-8C30-D5000E00EA9B}"/>
                </a:ext>
              </a:extLst>
            </p:cNvPr>
            <p:cNvSpPr txBox="1"/>
            <p:nvPr/>
          </p:nvSpPr>
          <p:spPr>
            <a:xfrm>
              <a:off x="3758873" y="2960448"/>
              <a:ext cx="1898015" cy="23050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AU" sz="9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Pan-HLA-II RM5.112-IgPE</a:t>
              </a:r>
              <a:endParaRPr lang="en-AU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0" name="Picture 39" descr="Shape&#10;&#10;Description automatically generated with medium confidence">
            <a:extLst>
              <a:ext uri="{FF2B5EF4-FFF2-40B4-BE49-F238E27FC236}">
                <a16:creationId xmlns:a16="http://schemas.microsoft.com/office/drawing/2014/main" id="{30297DBB-7321-D74D-BE2F-DE40D7D92B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3504" y="742535"/>
            <a:ext cx="4203700" cy="8001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8E644BC-4677-BE41-9428-36828C71AD98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200" y="2749295"/>
            <a:ext cx="2337668" cy="182456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D9DE307-1287-1A44-8371-2E01FF2A4CAC}"/>
              </a:ext>
            </a:extLst>
          </p:cNvPr>
          <p:cNvSpPr txBox="1"/>
          <p:nvPr/>
        </p:nvSpPr>
        <p:spPr>
          <a:xfrm>
            <a:off x="10093911" y="6273225"/>
            <a:ext cx="25390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Goncalves </a:t>
            </a:r>
            <a:r>
              <a:rPr lang="en-US" sz="1600" i="1" dirty="0"/>
              <a:t>et al. </a:t>
            </a:r>
            <a:r>
              <a:rPr lang="en-US" sz="1600" dirty="0"/>
              <a:t>Supplemental Figure 1</a:t>
            </a:r>
            <a:endParaRPr lang="en-AU" sz="1600" dirty="0"/>
          </a:p>
        </p:txBody>
      </p:sp>
    </p:spTree>
    <p:extLst>
      <p:ext uri="{BB962C8B-B14F-4D97-AF65-F5344CB8AC3E}">
        <p14:creationId xmlns:p14="http://schemas.microsoft.com/office/powerpoint/2010/main" val="343021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device, drawing&#10;&#10;Description automatically generated">
            <a:extLst>
              <a:ext uri="{FF2B5EF4-FFF2-40B4-BE49-F238E27FC236}">
                <a16:creationId xmlns:a16="http://schemas.microsoft.com/office/drawing/2014/main" id="{D486339C-EE9B-1540-BDED-C19470A1D51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498" y="4161847"/>
            <a:ext cx="2025045" cy="1224692"/>
          </a:xfrm>
          <a:prstGeom prst="rect">
            <a:avLst/>
          </a:prstGeom>
        </p:spPr>
      </p:pic>
      <p:pic>
        <p:nvPicPr>
          <p:cNvPr id="12" name="Picture 11" descr="A picture containing device&#10;&#10;Description automatically generated">
            <a:extLst>
              <a:ext uri="{FF2B5EF4-FFF2-40B4-BE49-F238E27FC236}">
                <a16:creationId xmlns:a16="http://schemas.microsoft.com/office/drawing/2014/main" id="{9A1618FA-8D17-0F43-80A6-A3CAD946263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323" y="5520586"/>
            <a:ext cx="1977390" cy="112528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4B6139C-CD92-B54C-BC42-49C0F1DCF126}"/>
              </a:ext>
            </a:extLst>
          </p:cNvPr>
          <p:cNvSpPr txBox="1"/>
          <p:nvPr/>
        </p:nvSpPr>
        <p:spPr>
          <a:xfrm>
            <a:off x="3085655" y="1337414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10FE66-0229-3F49-AF1E-D01B6C9665CC}"/>
              </a:ext>
            </a:extLst>
          </p:cNvPr>
          <p:cNvSpPr txBox="1"/>
          <p:nvPr/>
        </p:nvSpPr>
        <p:spPr>
          <a:xfrm>
            <a:off x="3085655" y="-109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A5A9D1-F95D-1B46-A01D-4D7B7F7EC7E8}"/>
              </a:ext>
            </a:extLst>
          </p:cNvPr>
          <p:cNvSpPr txBox="1"/>
          <p:nvPr/>
        </p:nvSpPr>
        <p:spPr>
          <a:xfrm>
            <a:off x="3085655" y="2594285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A50BC7-2075-8346-A272-F694A0D248D7}"/>
              </a:ext>
            </a:extLst>
          </p:cNvPr>
          <p:cNvSpPr txBox="1"/>
          <p:nvPr/>
        </p:nvSpPr>
        <p:spPr>
          <a:xfrm>
            <a:off x="3080453" y="4023348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982EC64-EFB9-C742-B12F-142BC0993294}"/>
              </a:ext>
            </a:extLst>
          </p:cNvPr>
          <p:cNvSpPr txBox="1"/>
          <p:nvPr/>
        </p:nvSpPr>
        <p:spPr>
          <a:xfrm>
            <a:off x="3080453" y="5520586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8FBA23-BB41-D845-B10B-75629122EB1E}"/>
              </a:ext>
            </a:extLst>
          </p:cNvPr>
          <p:cNvSpPr txBox="1"/>
          <p:nvPr/>
        </p:nvSpPr>
        <p:spPr>
          <a:xfrm>
            <a:off x="5892968" y="-110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4BE2E18-4FC2-3C4F-878C-64D2F9965049}"/>
              </a:ext>
            </a:extLst>
          </p:cNvPr>
          <p:cNvSpPr txBox="1"/>
          <p:nvPr/>
        </p:nvSpPr>
        <p:spPr>
          <a:xfrm>
            <a:off x="5888400" y="1337413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E8F27E1-2F43-B344-953F-97F37E97DDA5}"/>
              </a:ext>
            </a:extLst>
          </p:cNvPr>
          <p:cNvSpPr txBox="1"/>
          <p:nvPr/>
        </p:nvSpPr>
        <p:spPr>
          <a:xfrm>
            <a:off x="5920567" y="2594284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8C8FAC6-DB10-344F-984F-A0D9F2C3DC19}"/>
              </a:ext>
            </a:extLst>
          </p:cNvPr>
          <p:cNvSpPr txBox="1"/>
          <p:nvPr/>
        </p:nvSpPr>
        <p:spPr>
          <a:xfrm>
            <a:off x="5920567" y="5522228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81F3B4A-D4F9-F24E-8797-93F32805C13A}"/>
              </a:ext>
            </a:extLst>
          </p:cNvPr>
          <p:cNvSpPr txBox="1"/>
          <p:nvPr/>
        </p:nvSpPr>
        <p:spPr>
          <a:xfrm>
            <a:off x="5920567" y="4023348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639F9B-960A-1E4C-8D22-A3B7409EA8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5612" y="1341410"/>
            <a:ext cx="2025046" cy="122768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DB4AE76-D323-8C4C-9B46-8A910983FB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3735" y="57830"/>
            <a:ext cx="2025046" cy="1250763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DA9FA73C-F83E-064F-AE9B-DEC709B8F2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90343" y="2763922"/>
            <a:ext cx="1976400" cy="1091568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ACDEC36C-0A3E-5E44-8B4F-791C1E41EC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30821" y="2763922"/>
            <a:ext cx="1976400" cy="109156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9D8DE0A-B9C2-5348-9772-0ED2D5FC39DD}"/>
              </a:ext>
            </a:extLst>
          </p:cNvPr>
          <p:cNvSpPr txBox="1"/>
          <p:nvPr/>
        </p:nvSpPr>
        <p:spPr>
          <a:xfrm>
            <a:off x="10093911" y="6273225"/>
            <a:ext cx="25390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Goncalves </a:t>
            </a:r>
            <a:r>
              <a:rPr lang="en-US" sz="1600" i="1" dirty="0"/>
              <a:t>et al. </a:t>
            </a:r>
            <a:r>
              <a:rPr lang="en-US" sz="1600" dirty="0"/>
              <a:t>Supplemental Figure 2</a:t>
            </a:r>
            <a:endParaRPr lang="en-AU" sz="16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CBC8DE7-99D4-FE4A-B312-FAB1B198F07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39323" y="4161847"/>
            <a:ext cx="1976400" cy="122469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A911243-141E-CC43-BBA9-5AE8EB3C7DA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95999" y="5554298"/>
            <a:ext cx="2186862" cy="10915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6E35BC-AB5C-DE4C-AD77-2738187D63A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31317" y="20041"/>
            <a:ext cx="2150057" cy="13144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56F0A9C-1034-E643-BA64-7698D94980E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01622" y="1344151"/>
            <a:ext cx="2209445" cy="1355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704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DF06D88-5EE9-3346-AE9E-396B29B53C39}"/>
              </a:ext>
            </a:extLst>
          </p:cNvPr>
          <p:cNvSpPr txBox="1"/>
          <p:nvPr/>
        </p:nvSpPr>
        <p:spPr>
          <a:xfrm>
            <a:off x="865067" y="239717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39E5D1-A146-CC4B-9F28-8FFD6FBBBDB6}"/>
              </a:ext>
            </a:extLst>
          </p:cNvPr>
          <p:cNvSpPr txBox="1"/>
          <p:nvPr/>
        </p:nvSpPr>
        <p:spPr>
          <a:xfrm>
            <a:off x="4448494" y="239717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B55924-7CA9-B847-B25F-4570EE63EE7D}"/>
              </a:ext>
            </a:extLst>
          </p:cNvPr>
          <p:cNvSpPr txBox="1"/>
          <p:nvPr/>
        </p:nvSpPr>
        <p:spPr>
          <a:xfrm>
            <a:off x="8613266" y="232205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1B542A-65AF-B146-A486-662E4ED235F2}"/>
              </a:ext>
            </a:extLst>
          </p:cNvPr>
          <p:cNvSpPr txBox="1"/>
          <p:nvPr/>
        </p:nvSpPr>
        <p:spPr>
          <a:xfrm>
            <a:off x="865067" y="2693652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0A8BB7-6B1C-C44C-A121-090EAAE2207A}"/>
              </a:ext>
            </a:extLst>
          </p:cNvPr>
          <p:cNvSpPr txBox="1"/>
          <p:nvPr/>
        </p:nvSpPr>
        <p:spPr>
          <a:xfrm>
            <a:off x="6704254" y="2693652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ABD60FA-866D-D74A-AEDB-C979B4A9E12C}"/>
              </a:ext>
            </a:extLst>
          </p:cNvPr>
          <p:cNvSpPr txBox="1"/>
          <p:nvPr/>
        </p:nvSpPr>
        <p:spPr>
          <a:xfrm>
            <a:off x="865067" y="4893651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B4F4DEC-AC83-C947-BC0A-0B284BDCF2A2}"/>
              </a:ext>
            </a:extLst>
          </p:cNvPr>
          <p:cNvSpPr txBox="1"/>
          <p:nvPr/>
        </p:nvSpPr>
        <p:spPr>
          <a:xfrm>
            <a:off x="6704254" y="4893651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43C7447-1E3F-C04F-AF54-1F3E830BA6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644" y="378216"/>
            <a:ext cx="3373119" cy="179026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BC7C124-D3F1-E546-AAE2-C365B71D40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8965" y="2715042"/>
            <a:ext cx="3818872" cy="190417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AE75337-9AF3-4400-8601-D1D278E75E11}"/>
              </a:ext>
            </a:extLst>
          </p:cNvPr>
          <p:cNvSpPr txBox="1"/>
          <p:nvPr/>
        </p:nvSpPr>
        <p:spPr>
          <a:xfrm>
            <a:off x="10093911" y="6273225"/>
            <a:ext cx="25390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Goncalves </a:t>
            </a:r>
            <a:r>
              <a:rPr lang="en-US" sz="1600" i="1" dirty="0"/>
              <a:t>et al. </a:t>
            </a:r>
            <a:r>
              <a:rPr lang="en-US" sz="1600" dirty="0"/>
              <a:t>Supplemental Figure 3</a:t>
            </a:r>
            <a:endParaRPr lang="en-AU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4C78638-179B-CC49-81CB-68826F8A2F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5529" y="516716"/>
            <a:ext cx="3194762" cy="19656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49AAAF3-E10E-C148-9C3D-2CF8A48EDD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4972" y="516716"/>
            <a:ext cx="3223302" cy="17562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CF4166-E4CC-2048-8AE3-C82FD74271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40793" y="2756749"/>
            <a:ext cx="4101617" cy="18624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57D498-33FE-5743-91C2-B8F037899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38685" y="4858841"/>
            <a:ext cx="4096851" cy="18624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4A7B99-A952-F446-9CB6-E330DDB9454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40793" y="4858841"/>
            <a:ext cx="4096851" cy="186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106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9DFE68A-3D13-4A45-91CA-224B7F7ACBCA}"/>
              </a:ext>
            </a:extLst>
          </p:cNvPr>
          <p:cNvSpPr txBox="1"/>
          <p:nvPr/>
        </p:nvSpPr>
        <p:spPr>
          <a:xfrm>
            <a:off x="2924433" y="712471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EED247-EFE7-5B44-8039-76FEF5E27216}"/>
              </a:ext>
            </a:extLst>
          </p:cNvPr>
          <p:cNvSpPr txBox="1"/>
          <p:nvPr/>
        </p:nvSpPr>
        <p:spPr>
          <a:xfrm>
            <a:off x="2924433" y="3550620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3DDEB9-A432-7F40-AD6B-65FFD0F71B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5957" y="3550620"/>
            <a:ext cx="2425750" cy="236771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4EE9FE8-E4AD-2A43-81DE-6FB4131011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5957" y="712471"/>
            <a:ext cx="2425750" cy="237910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781B835-ABE7-4941-A90E-D21B7660B019}"/>
              </a:ext>
            </a:extLst>
          </p:cNvPr>
          <p:cNvSpPr txBox="1"/>
          <p:nvPr/>
        </p:nvSpPr>
        <p:spPr>
          <a:xfrm>
            <a:off x="8442664" y="6273225"/>
            <a:ext cx="41902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Goncalves </a:t>
            </a:r>
            <a:r>
              <a:rPr lang="en-US" sz="1600" i="1" dirty="0"/>
              <a:t>et al. </a:t>
            </a:r>
            <a:r>
              <a:rPr lang="en-US" sz="1600" dirty="0"/>
              <a:t>Supplemental Figure 4</a:t>
            </a:r>
            <a:endParaRPr lang="en-AU" sz="1600" dirty="0"/>
          </a:p>
        </p:txBody>
      </p:sp>
      <p:pic>
        <p:nvPicPr>
          <p:cNvPr id="1038" name="Picture 14">
            <a:extLst>
              <a:ext uri="{FF2B5EF4-FFF2-40B4-BE49-F238E27FC236}">
                <a16:creationId xmlns:a16="http://schemas.microsoft.com/office/drawing/2014/main" id="{BF0101C0-E12B-2941-BEF1-1BD032BD1C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039" y="3564246"/>
            <a:ext cx="1173600" cy="1304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35729343-EDCA-4246-B6E8-DB619BFC16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2795" y="3564033"/>
            <a:ext cx="1173600" cy="1304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>
            <a:extLst>
              <a:ext uri="{FF2B5EF4-FFF2-40B4-BE49-F238E27FC236}">
                <a16:creationId xmlns:a16="http://schemas.microsoft.com/office/drawing/2014/main" id="{3ABF31E8-1ADD-6C47-BF01-1CA3B818C9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1302" y="3573572"/>
            <a:ext cx="1172344" cy="1304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>
            <a:extLst>
              <a:ext uri="{FF2B5EF4-FFF2-40B4-BE49-F238E27FC236}">
                <a16:creationId xmlns:a16="http://schemas.microsoft.com/office/drawing/2014/main" id="{4847779D-14E3-D643-AEA4-4C2251A12A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039" y="4840659"/>
            <a:ext cx="1171589" cy="1304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FB12C31-DF28-EF4E-9717-17DB535A19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9000" y="676422"/>
            <a:ext cx="1172343" cy="1308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901447A-D64D-8045-8C3D-95EFD1F0AC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3068" y="676422"/>
            <a:ext cx="1172342" cy="1308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2DCDA4DC-512C-D943-876D-92C6E506B3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2704" y="675903"/>
            <a:ext cx="1172342" cy="1308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>
            <a:extLst>
              <a:ext uri="{FF2B5EF4-FFF2-40B4-BE49-F238E27FC236}">
                <a16:creationId xmlns:a16="http://schemas.microsoft.com/office/drawing/2014/main" id="{98FB81B7-D89B-B04A-9F15-502F724E99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9001" y="1952835"/>
            <a:ext cx="1172342" cy="1308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541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D2A8685F-F9C7-5948-81D7-6457AF10A7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300" y="1873250"/>
            <a:ext cx="9169400" cy="31115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9624BE1-81BB-CD4A-8831-AE0AE5B2AEF1}"/>
              </a:ext>
            </a:extLst>
          </p:cNvPr>
          <p:cNvSpPr txBox="1"/>
          <p:nvPr/>
        </p:nvSpPr>
        <p:spPr>
          <a:xfrm>
            <a:off x="8442664" y="6273225"/>
            <a:ext cx="41902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Goncalves </a:t>
            </a:r>
            <a:r>
              <a:rPr lang="en-US" sz="1600" i="1" dirty="0"/>
              <a:t>et al. </a:t>
            </a:r>
            <a:r>
              <a:rPr lang="en-US" sz="1600" dirty="0"/>
              <a:t>Supplemental Figure 5</a:t>
            </a:r>
            <a:endParaRPr lang="en-AU" sz="1600" dirty="0"/>
          </a:p>
        </p:txBody>
      </p:sp>
    </p:spTree>
    <p:extLst>
      <p:ext uri="{BB962C8B-B14F-4D97-AF65-F5344CB8AC3E}">
        <p14:creationId xmlns:p14="http://schemas.microsoft.com/office/powerpoint/2010/main" val="1590717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6D5DB36-F1A8-409D-992F-0EF4A5CC5A74}"/>
              </a:ext>
            </a:extLst>
          </p:cNvPr>
          <p:cNvSpPr txBox="1"/>
          <p:nvPr/>
        </p:nvSpPr>
        <p:spPr>
          <a:xfrm>
            <a:off x="8442664" y="6273225"/>
            <a:ext cx="41902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Goncalves </a:t>
            </a:r>
            <a:r>
              <a:rPr lang="en-US" sz="1600" i="1" dirty="0"/>
              <a:t>et al. </a:t>
            </a:r>
            <a:r>
              <a:rPr lang="en-US" sz="1600" dirty="0"/>
              <a:t>Supplemental Figure 6</a:t>
            </a:r>
            <a:endParaRPr lang="en-AU" sz="16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1704E3F-7486-E443-A2C7-89971F12B7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843" y="1605479"/>
            <a:ext cx="10046313" cy="4419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877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78A1DB-AA53-134B-B41D-D010BE5AC628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3"/>
          <a:stretch/>
        </p:blipFill>
        <p:spPr bwMode="auto">
          <a:xfrm>
            <a:off x="6709215" y="814198"/>
            <a:ext cx="3996298" cy="261480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A picture containing device&#10;&#10;Description automatically generated">
            <a:extLst>
              <a:ext uri="{FF2B5EF4-FFF2-40B4-BE49-F238E27FC236}">
                <a16:creationId xmlns:a16="http://schemas.microsoft.com/office/drawing/2014/main" id="{E8801A00-BDBA-A24C-9D9B-AFB37BDE3E2E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450" y="4410036"/>
            <a:ext cx="2740428" cy="15670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6C2B512-D779-8F46-A5D9-EBBCE1889ABC}"/>
              </a:ext>
            </a:extLst>
          </p:cNvPr>
          <p:cNvSpPr txBox="1"/>
          <p:nvPr/>
        </p:nvSpPr>
        <p:spPr>
          <a:xfrm>
            <a:off x="948117" y="652208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B2D31A-6AAE-8E46-9388-2342A4E09BAD}"/>
              </a:ext>
            </a:extLst>
          </p:cNvPr>
          <p:cNvSpPr txBox="1"/>
          <p:nvPr/>
        </p:nvSpPr>
        <p:spPr>
          <a:xfrm>
            <a:off x="6503645" y="652208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FBDBC7-5B72-F349-8623-7B410B9536C8}"/>
              </a:ext>
            </a:extLst>
          </p:cNvPr>
          <p:cNvSpPr txBox="1"/>
          <p:nvPr/>
        </p:nvSpPr>
        <p:spPr>
          <a:xfrm>
            <a:off x="948117" y="3816183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1F2B09-ADDF-D442-8FDE-45201D415FD2}"/>
              </a:ext>
            </a:extLst>
          </p:cNvPr>
          <p:cNvSpPr txBox="1"/>
          <p:nvPr/>
        </p:nvSpPr>
        <p:spPr>
          <a:xfrm>
            <a:off x="6503645" y="3816183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DE4CBA-1511-DF4E-A752-5FC430A9A906}"/>
              </a:ext>
            </a:extLst>
          </p:cNvPr>
          <p:cNvSpPr txBox="1"/>
          <p:nvPr/>
        </p:nvSpPr>
        <p:spPr>
          <a:xfrm>
            <a:off x="8442664" y="6273225"/>
            <a:ext cx="41902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Goncalves </a:t>
            </a:r>
            <a:r>
              <a:rPr lang="en-US" sz="1600" i="1" dirty="0"/>
              <a:t>et al. </a:t>
            </a:r>
            <a:r>
              <a:rPr lang="en-US" sz="1600" dirty="0"/>
              <a:t>Supplemental Figure 7</a:t>
            </a:r>
            <a:endParaRPr lang="en-AU" sz="1600" dirty="0"/>
          </a:p>
        </p:txBody>
      </p:sp>
      <p:pic>
        <p:nvPicPr>
          <p:cNvPr id="16" name="Picture 15" descr="A picture containing light, dark, silhouette&#10;&#10;Description automatically generated">
            <a:extLst>
              <a:ext uri="{FF2B5EF4-FFF2-40B4-BE49-F238E27FC236}">
                <a16:creationId xmlns:a16="http://schemas.microsoft.com/office/drawing/2014/main" id="{C5FB68F3-65B3-C141-9A0A-04076BE64E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4847" y="652208"/>
            <a:ext cx="4551042" cy="2825880"/>
          </a:xfrm>
          <a:prstGeom prst="rect">
            <a:avLst/>
          </a:prstGeom>
        </p:spPr>
      </p:pic>
      <p:pic>
        <p:nvPicPr>
          <p:cNvPr id="18" name="Picture 17" descr="A picture containing light, dark, outdoor object&#10;&#10;Description automatically generated">
            <a:extLst>
              <a:ext uri="{FF2B5EF4-FFF2-40B4-BE49-F238E27FC236}">
                <a16:creationId xmlns:a16="http://schemas.microsoft.com/office/drawing/2014/main" id="{EA458B76-F9EC-734F-BBB5-5CEB36BF45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44847" y="3775316"/>
            <a:ext cx="4551042" cy="2836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149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2448AAA9-9772-CC4E-ABCC-EF57E95E771B}"/>
              </a:ext>
            </a:extLst>
          </p:cNvPr>
          <p:cNvSpPr txBox="1"/>
          <p:nvPr/>
        </p:nvSpPr>
        <p:spPr>
          <a:xfrm>
            <a:off x="643468" y="643466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3D2BA2-2123-0E4D-8A9D-9BBCC38055DE}"/>
              </a:ext>
            </a:extLst>
          </p:cNvPr>
          <p:cNvSpPr txBox="1"/>
          <p:nvPr/>
        </p:nvSpPr>
        <p:spPr>
          <a:xfrm>
            <a:off x="4396456" y="643465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D76DFF-4268-4542-9224-94C9B44FD6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737"/>
          <a:stretch/>
        </p:blipFill>
        <p:spPr>
          <a:xfrm>
            <a:off x="4143000" y="964357"/>
            <a:ext cx="3708400" cy="256780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28DF78A-0E10-F44D-81B9-7695D322FAB7}"/>
              </a:ext>
            </a:extLst>
          </p:cNvPr>
          <p:cNvSpPr txBox="1"/>
          <p:nvPr/>
        </p:nvSpPr>
        <p:spPr>
          <a:xfrm>
            <a:off x="8382449" y="643464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6C10F19-BEA8-9841-A5CB-43D0F4B84176}"/>
              </a:ext>
            </a:extLst>
          </p:cNvPr>
          <p:cNvSpPr txBox="1"/>
          <p:nvPr/>
        </p:nvSpPr>
        <p:spPr>
          <a:xfrm>
            <a:off x="4314393" y="3532159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D0B4F2-4010-094E-8A04-DDAB0B0F17A2}"/>
              </a:ext>
            </a:extLst>
          </p:cNvPr>
          <p:cNvSpPr txBox="1"/>
          <p:nvPr/>
        </p:nvSpPr>
        <p:spPr>
          <a:xfrm>
            <a:off x="643468" y="3532159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FD279F-55A7-724E-B6A7-CE221B104B79}"/>
              </a:ext>
            </a:extLst>
          </p:cNvPr>
          <p:cNvSpPr txBox="1"/>
          <p:nvPr/>
        </p:nvSpPr>
        <p:spPr>
          <a:xfrm>
            <a:off x="8308763" y="3532158"/>
            <a:ext cx="3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F522441-05DC-6740-A4EB-158E25FB13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449" y="1020697"/>
            <a:ext cx="3632200" cy="25273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1D37D52-AC60-6441-A806-93ADC4D030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536" y="992160"/>
            <a:ext cx="3733800" cy="254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5FBDCFE-A5B9-1745-8A84-EFE5E05C0A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836" y="3760355"/>
            <a:ext cx="3619500" cy="25527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E657BF1-ABE9-CB40-B834-15E925811D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2336" y="3773055"/>
            <a:ext cx="3822700" cy="254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F24E586-5236-B94D-A205-1AD20EAF13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86429" y="3760355"/>
            <a:ext cx="3708400" cy="25527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64AB4A0-22B7-40AB-BACF-FCC6428BE8C9}"/>
              </a:ext>
            </a:extLst>
          </p:cNvPr>
          <p:cNvSpPr txBox="1"/>
          <p:nvPr/>
        </p:nvSpPr>
        <p:spPr>
          <a:xfrm>
            <a:off x="8103418" y="6371975"/>
            <a:ext cx="41902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Goncalves </a:t>
            </a:r>
            <a:r>
              <a:rPr lang="en-US" sz="1600" i="1" dirty="0"/>
              <a:t>et al. </a:t>
            </a:r>
            <a:r>
              <a:rPr lang="en-US" sz="1600" dirty="0"/>
              <a:t>Supplemental Figure 8</a:t>
            </a:r>
            <a:endParaRPr lang="en-AU" sz="1600" dirty="0"/>
          </a:p>
        </p:txBody>
      </p:sp>
    </p:spTree>
    <p:extLst>
      <p:ext uri="{BB962C8B-B14F-4D97-AF65-F5344CB8AC3E}">
        <p14:creationId xmlns:p14="http://schemas.microsoft.com/office/powerpoint/2010/main" val="783764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20013</TotalTime>
  <Words>97</Words>
  <Application>Microsoft Office PowerPoint</Application>
  <PresentationFormat>Widescreen</PresentationFormat>
  <Paragraphs>47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Gabriel Alberto Goncalves</dc:creator>
  <cp:lastModifiedBy>Anthony Purcell</cp:lastModifiedBy>
  <cp:revision>110</cp:revision>
  <dcterms:created xsi:type="dcterms:W3CDTF">2020-11-10T03:19:57Z</dcterms:created>
  <dcterms:modified xsi:type="dcterms:W3CDTF">2021-02-20T01:04:40Z</dcterms:modified>
</cp:coreProperties>
</file>