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61" r:id="rId2"/>
  </p:sldIdLst>
  <p:sldSz cx="12192000" cy="6858000"/>
  <p:notesSz cx="6934200" cy="92202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9961" autoAdjust="0"/>
    <p:restoredTop sz="89894" autoAdjust="0"/>
  </p:normalViewPr>
  <p:slideViewPr>
    <p:cSldViewPr snapToGrid="0">
      <p:cViewPr varScale="1">
        <p:scale>
          <a:sx n="102" d="100"/>
          <a:sy n="102" d="100"/>
        </p:scale>
        <p:origin x="666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0513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27475" y="0"/>
            <a:ext cx="3005138" cy="46196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34A8E6-CB29-4CBE-B231-B6024748457D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701675" y="1152525"/>
            <a:ext cx="5530850" cy="31115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93738" y="4437063"/>
            <a:ext cx="5546725" cy="3630612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758238"/>
            <a:ext cx="3005138" cy="4619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27475" y="8758238"/>
            <a:ext cx="3005138" cy="46196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2FD388-9EF8-47FF-B4F1-A6EFCC0C73F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936610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200" b="1" kern="1200" dirty="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Figure S1. Breast SIRT1 levels correlate with adiposity. </a:t>
            </a:r>
            <a:r>
              <a:rPr lang="en-US" sz="1200" kern="1200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rPr>
              <a:t>SIRT1 expression in the breast inversely correlated with (A) BMI, (B) adipocyte diameter, (C) total fat percentage, and (D) trunk fat percentage. </a:t>
            </a: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2FD388-9EF8-47FF-B4F1-A6EFCC0C73F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1806469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2DDB4-27A6-468E-BA27-9452A8121498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B7AF-92BF-4CC7-96FA-8D814A50D3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58416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2DDB4-27A6-468E-BA27-9452A8121498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B7AF-92BF-4CC7-96FA-8D814A50D3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926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2DDB4-27A6-468E-BA27-9452A8121498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B7AF-92BF-4CC7-96FA-8D814A50D3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16494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2DDB4-27A6-468E-BA27-9452A8121498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B7AF-92BF-4CC7-96FA-8D814A50D3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99245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2DDB4-27A6-468E-BA27-9452A8121498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B7AF-92BF-4CC7-96FA-8D814A50D3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1165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2DDB4-27A6-468E-BA27-9452A8121498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B7AF-92BF-4CC7-96FA-8D814A50D3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37686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2DDB4-27A6-468E-BA27-9452A8121498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B7AF-92BF-4CC7-96FA-8D814A50D3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69259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2DDB4-27A6-468E-BA27-9452A8121498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B7AF-92BF-4CC7-96FA-8D814A50D3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7085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2DDB4-27A6-468E-BA27-9452A8121498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B7AF-92BF-4CC7-96FA-8D814A50D3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100648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2DDB4-27A6-468E-BA27-9452A8121498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B7AF-92BF-4CC7-96FA-8D814A50D3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723556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52DDB4-27A6-468E-BA27-9452A8121498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D20B7AF-92BF-4CC7-96FA-8D814A50D3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8798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E52DDB4-27A6-468E-BA27-9452A8121498}" type="datetimeFigureOut">
              <a:rPr lang="en-US" smtClean="0"/>
              <a:t>2/18/2021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D20B7AF-92BF-4CC7-96FA-8D814A50D32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65072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png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itle 1">
            <a:extLst>
              <a:ext uri="{FF2B5EF4-FFF2-40B4-BE49-F238E27FC236}">
                <a16:creationId xmlns:a16="http://schemas.microsoft.com/office/drawing/2014/main" id="{43AB450D-609D-4596-998C-3456C7E6252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-1" y="1"/>
            <a:ext cx="10579609" cy="832494"/>
          </a:xfrm>
        </p:spPr>
        <p:txBody>
          <a:bodyPr>
            <a:noAutofit/>
          </a:bodyPr>
          <a:lstStyle/>
          <a:p>
            <a:r>
              <a:rPr lang="en-US" sz="1800" b="1" dirty="0">
                <a:latin typeface="Arial" panose="020B0604020202020204" pitchFamily="34" charset="0"/>
                <a:cs typeface="Arial" panose="020B0604020202020204" pitchFamily="34" charset="0"/>
              </a:rPr>
              <a:t>Supplemental Figure 1. Breast SIRT1 levels correlate with adiposity</a:t>
            </a:r>
          </a:p>
        </p:txBody>
      </p:sp>
      <p:grpSp>
        <p:nvGrpSpPr>
          <p:cNvPr id="8" name="Group 7"/>
          <p:cNvGrpSpPr/>
          <p:nvPr/>
        </p:nvGrpSpPr>
        <p:grpSpPr>
          <a:xfrm>
            <a:off x="2769366" y="673167"/>
            <a:ext cx="6467257" cy="6034999"/>
            <a:chOff x="2769366" y="832494"/>
            <a:chExt cx="6467257" cy="6034999"/>
          </a:xfrm>
        </p:grpSpPr>
        <p:grpSp>
          <p:nvGrpSpPr>
            <p:cNvPr id="4" name="Group 3"/>
            <p:cNvGrpSpPr/>
            <p:nvPr/>
          </p:nvGrpSpPr>
          <p:grpSpPr>
            <a:xfrm>
              <a:off x="2774175" y="832495"/>
              <a:ext cx="3040579" cy="3153455"/>
              <a:chOff x="2774175" y="832495"/>
              <a:chExt cx="3040579" cy="3153455"/>
            </a:xfrm>
          </p:grpSpPr>
          <p:pic>
            <p:nvPicPr>
              <p:cNvPr id="18" name="Picture"/>
              <p:cNvPicPr/>
              <p:nvPr/>
            </p:nvPicPr>
            <p:blipFill>
              <a:blip r:embed="rId3"/>
              <a:stretch>
                <a:fillRect/>
              </a:stretch>
            </p:blipFill>
            <p:spPr bwMode="auto">
              <a:xfrm>
                <a:off x="2888674" y="1059870"/>
                <a:ext cx="2926080" cy="2926080"/>
              </a:xfrm>
              <a:prstGeom prst="rect">
                <a:avLst/>
              </a:prstGeom>
              <a:noFill/>
              <a:ln w="9525">
                <a:noFill/>
                <a:headEnd/>
                <a:tailEnd/>
              </a:ln>
            </p:spPr>
          </p:pic>
          <p:sp>
            <p:nvSpPr>
              <p:cNvPr id="12" name="TextBox 11"/>
              <p:cNvSpPr txBox="1"/>
              <p:nvPr/>
            </p:nvSpPr>
            <p:spPr>
              <a:xfrm>
                <a:off x="2774175" y="832495"/>
                <a:ext cx="366124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A</a:t>
                </a:r>
              </a:p>
            </p:txBody>
          </p:sp>
        </p:grpSp>
        <p:grpSp>
          <p:nvGrpSpPr>
            <p:cNvPr id="5" name="Group 4"/>
            <p:cNvGrpSpPr/>
            <p:nvPr/>
          </p:nvGrpSpPr>
          <p:grpSpPr>
            <a:xfrm>
              <a:off x="6232016" y="832494"/>
              <a:ext cx="2984029" cy="3139602"/>
              <a:chOff x="6232016" y="832494"/>
              <a:chExt cx="2984029" cy="3139602"/>
            </a:xfrm>
          </p:grpSpPr>
          <p:sp>
            <p:nvSpPr>
              <p:cNvPr id="14" name="TextBox 13"/>
              <p:cNvSpPr txBox="1"/>
              <p:nvPr/>
            </p:nvSpPr>
            <p:spPr>
              <a:xfrm>
                <a:off x="6232016" y="832494"/>
                <a:ext cx="40273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B</a:t>
                </a:r>
              </a:p>
            </p:txBody>
          </p:sp>
          <p:pic>
            <p:nvPicPr>
              <p:cNvPr id="19" name="Picture"/>
              <p:cNvPicPr/>
              <p:nvPr/>
            </p:nvPicPr>
            <p:blipFill>
              <a:blip r:embed="rId4"/>
              <a:stretch>
                <a:fillRect/>
              </a:stretch>
            </p:blipFill>
            <p:spPr bwMode="auto">
              <a:xfrm>
                <a:off x="6289965" y="1046016"/>
                <a:ext cx="2926080" cy="2926080"/>
              </a:xfrm>
              <a:prstGeom prst="rect">
                <a:avLst/>
              </a:prstGeom>
              <a:noFill/>
              <a:ln w="9525">
                <a:noFill/>
                <a:headEnd/>
                <a:tailEnd/>
              </a:ln>
            </p:spPr>
          </p:pic>
        </p:grpSp>
        <p:grpSp>
          <p:nvGrpSpPr>
            <p:cNvPr id="6" name="Group 5"/>
            <p:cNvGrpSpPr/>
            <p:nvPr/>
          </p:nvGrpSpPr>
          <p:grpSpPr>
            <a:xfrm>
              <a:off x="2769366" y="3829929"/>
              <a:ext cx="3052106" cy="3037564"/>
              <a:chOff x="2769366" y="3829929"/>
              <a:chExt cx="3052106" cy="3037564"/>
            </a:xfrm>
          </p:grpSpPr>
          <p:pic>
            <p:nvPicPr>
              <p:cNvPr id="2" name="Picture 1"/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2895392" y="3941413"/>
                <a:ext cx="2926080" cy="2926080"/>
              </a:xfrm>
              <a:prstGeom prst="rect">
                <a:avLst/>
              </a:prstGeom>
            </p:spPr>
          </p:pic>
          <p:sp>
            <p:nvSpPr>
              <p:cNvPr id="16" name="TextBox 15"/>
              <p:cNvSpPr txBox="1"/>
              <p:nvPr/>
            </p:nvSpPr>
            <p:spPr>
              <a:xfrm>
                <a:off x="2769366" y="3829929"/>
                <a:ext cx="40273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C</a:t>
                </a:r>
              </a:p>
            </p:txBody>
          </p:sp>
        </p:grpSp>
        <p:grpSp>
          <p:nvGrpSpPr>
            <p:cNvPr id="7" name="Group 6"/>
            <p:cNvGrpSpPr/>
            <p:nvPr/>
          </p:nvGrpSpPr>
          <p:grpSpPr>
            <a:xfrm>
              <a:off x="6170527" y="3829930"/>
              <a:ext cx="3066096" cy="3009854"/>
              <a:chOff x="6170527" y="3829930"/>
              <a:chExt cx="3066096" cy="3009854"/>
            </a:xfrm>
          </p:grpSpPr>
          <p:pic>
            <p:nvPicPr>
              <p:cNvPr id="3" name="Picture 2"/>
              <p:cNvPicPr>
                <a:picLocks noChangeAspect="1"/>
              </p:cNvPicPr>
              <p:nvPr/>
            </p:nvPicPr>
            <p:blipFill>
              <a:blip r:embed="rId6"/>
              <a:stretch>
                <a:fillRect/>
              </a:stretch>
            </p:blipFill>
            <p:spPr>
              <a:xfrm>
                <a:off x="6310543" y="3913704"/>
                <a:ext cx="2926080" cy="2926080"/>
              </a:xfrm>
              <a:prstGeom prst="rect">
                <a:avLst/>
              </a:prstGeom>
            </p:spPr>
          </p:pic>
          <p:sp>
            <p:nvSpPr>
              <p:cNvPr id="20" name="TextBox 19"/>
              <p:cNvSpPr txBox="1"/>
              <p:nvPr/>
            </p:nvSpPr>
            <p:spPr>
              <a:xfrm>
                <a:off x="6170527" y="3829930"/>
                <a:ext cx="402736" cy="307777"/>
              </a:xfrm>
              <a:prstGeom prst="rect">
                <a:avLst/>
              </a:prstGeom>
              <a:noFill/>
            </p:spPr>
            <p:txBody>
              <a:bodyPr wrap="square" rtlCol="0">
                <a:spAutoFit/>
              </a:bodyPr>
              <a:lstStyle/>
              <a:p>
                <a:r>
                  <a:rPr lang="en-US" sz="1400" b="1" dirty="0">
                    <a:latin typeface="Arial" panose="020B0604020202020204" pitchFamily="34" charset="0"/>
                    <a:cs typeface="Arial" panose="020B0604020202020204" pitchFamily="34" charset="0"/>
                  </a:rPr>
                  <a:t>D</a:t>
                </a: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3538670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1522</TotalTime>
  <Words>59</Words>
  <Application>Microsoft Office PowerPoint</Application>
  <PresentationFormat>Widescreen</PresentationFormat>
  <Paragraphs>7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Supplemental Figure 1. Breast SIRT1 levels correlate with adiposity</vt:lpstr>
    </vt:vector>
  </TitlesOfParts>
  <Company>Weill Cornell Medicine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Baseline Characteristics of Patients</dc:title>
  <dc:creator>Kristen Gonzalez</dc:creator>
  <cp:lastModifiedBy>Iyengar, Neil M./Medicine</cp:lastModifiedBy>
  <cp:revision>68</cp:revision>
  <cp:lastPrinted>2019-10-13T17:41:13Z</cp:lastPrinted>
  <dcterms:created xsi:type="dcterms:W3CDTF">2019-10-11T18:32:31Z</dcterms:created>
  <dcterms:modified xsi:type="dcterms:W3CDTF">2021-02-18T20:22:53Z</dcterms:modified>
</cp:coreProperties>
</file>