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1" r:id="rId2"/>
    <p:sldId id="263" r:id="rId3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057">
          <p15:clr>
            <a:srgbClr val="A4A3A4"/>
          </p15:clr>
        </p15:guide>
        <p15:guide id="2" pos="6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4" autoAdjust="0"/>
    <p:restoredTop sz="99816" autoAdjust="0"/>
  </p:normalViewPr>
  <p:slideViewPr>
    <p:cSldViewPr snapToGrid="0" snapToObjects="1" showGuides="1">
      <p:cViewPr varScale="1">
        <p:scale>
          <a:sx n="86" d="100"/>
          <a:sy n="86" d="100"/>
        </p:scale>
        <p:origin x="-2920" y="-112"/>
      </p:cViewPr>
      <p:guideLst>
        <p:guide orient="horz" pos="5057"/>
        <p:guide pos="6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11067-9AAF-6D43-A3B1-0F4718B4DC6B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E4089-19E1-EB43-A0CE-3971293B85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6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E3C93-97DE-4EB9-92F0-A81FB86298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9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71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9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7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4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13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3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94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3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71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68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4"/>
          <p:cNvGrpSpPr/>
          <p:nvPr/>
        </p:nvGrpSpPr>
        <p:grpSpPr>
          <a:xfrm>
            <a:off x="372191" y="565702"/>
            <a:ext cx="5420190" cy="4275314"/>
            <a:chOff x="372191" y="565702"/>
            <a:chExt cx="5420190" cy="4275314"/>
          </a:xfrm>
        </p:grpSpPr>
        <p:sp>
          <p:nvSpPr>
            <p:cNvPr id="54" name="ZoneTexte 53">
              <a:extLst>
                <a:ext uri="{FF2B5EF4-FFF2-40B4-BE49-F238E27FC236}">
                  <a16:creationId xmlns="" xmlns:a16="http://schemas.microsoft.com/office/drawing/2014/main" id="{510DE567-69A6-4B4D-9B65-944BE592C2B2}"/>
                </a:ext>
              </a:extLst>
            </p:cNvPr>
            <p:cNvSpPr txBox="1"/>
            <p:nvPr/>
          </p:nvSpPr>
          <p:spPr>
            <a:xfrm>
              <a:off x="3400807" y="933034"/>
              <a:ext cx="1689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Growth starting point</a:t>
              </a:r>
            </a:p>
          </p:txBody>
        </p:sp>
        <p:grpSp>
          <p:nvGrpSpPr>
            <p:cNvPr id="56" name="Groupe 55">
              <a:extLst>
                <a:ext uri="{FF2B5EF4-FFF2-40B4-BE49-F238E27FC236}">
                  <a16:creationId xmlns="" xmlns:a16="http://schemas.microsoft.com/office/drawing/2014/main" id="{6FC1B6AB-F417-47E5-8F33-CE78667A2319}"/>
                </a:ext>
              </a:extLst>
            </p:cNvPr>
            <p:cNvGrpSpPr/>
            <p:nvPr/>
          </p:nvGrpSpPr>
          <p:grpSpPr>
            <a:xfrm>
              <a:off x="3272150" y="1017115"/>
              <a:ext cx="123962" cy="112909"/>
              <a:chOff x="1933111" y="3708683"/>
              <a:chExt cx="123962" cy="112910"/>
            </a:xfrm>
          </p:grpSpPr>
          <p:cxnSp>
            <p:nvCxnSpPr>
              <p:cNvPr id="58" name="Connecteur droit 57">
                <a:extLst>
                  <a:ext uri="{FF2B5EF4-FFF2-40B4-BE49-F238E27FC236}">
                    <a16:creationId xmlns="" xmlns:a16="http://schemas.microsoft.com/office/drawing/2014/main" id="{9AFE7E84-B784-4311-947D-C628F7737A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="" xmlns:a16="http://schemas.microsoft.com/office/drawing/2014/main" id="{1D851C3B-D5DB-4FED-B31E-2682F734E2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Ellipse 59">
              <a:extLst>
                <a:ext uri="{FF2B5EF4-FFF2-40B4-BE49-F238E27FC236}">
                  <a16:creationId xmlns="" xmlns:a16="http://schemas.microsoft.com/office/drawing/2014/main" id="{E021F18B-5EE2-40A0-AB2D-119F3A363E37}"/>
                </a:ext>
              </a:extLst>
            </p:cNvPr>
            <p:cNvSpPr/>
            <p:nvPr/>
          </p:nvSpPr>
          <p:spPr>
            <a:xfrm>
              <a:off x="3225614" y="1266489"/>
              <a:ext cx="244805" cy="216345"/>
            </a:xfrm>
            <a:prstGeom prst="ellipse">
              <a:avLst/>
            </a:prstGeom>
            <a:solidFill>
              <a:srgbClr val="800040">
                <a:alpha val="7500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Ellipse 60">
              <a:extLst>
                <a:ext uri="{FF2B5EF4-FFF2-40B4-BE49-F238E27FC236}">
                  <a16:creationId xmlns="" xmlns:a16="http://schemas.microsoft.com/office/drawing/2014/main" id="{79602910-3146-460F-B819-F709E9F90FAC}"/>
                </a:ext>
              </a:extLst>
            </p:cNvPr>
            <p:cNvSpPr/>
            <p:nvPr/>
          </p:nvSpPr>
          <p:spPr>
            <a:xfrm>
              <a:off x="3228217" y="1605907"/>
              <a:ext cx="244805" cy="21634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Ellipse 61">
              <a:extLst>
                <a:ext uri="{FF2B5EF4-FFF2-40B4-BE49-F238E27FC236}">
                  <a16:creationId xmlns="" xmlns:a16="http://schemas.microsoft.com/office/drawing/2014/main" id="{CC25A695-D674-4BE9-A707-00C68D916F4E}"/>
                </a:ext>
              </a:extLst>
            </p:cNvPr>
            <p:cNvSpPr/>
            <p:nvPr/>
          </p:nvSpPr>
          <p:spPr>
            <a:xfrm>
              <a:off x="3225613" y="1934796"/>
              <a:ext cx="244805" cy="216345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ZoneTexte 62">
              <a:extLst>
                <a:ext uri="{FF2B5EF4-FFF2-40B4-BE49-F238E27FC236}">
                  <a16:creationId xmlns="" xmlns:a16="http://schemas.microsoft.com/office/drawing/2014/main" id="{E9413A75-A054-4036-A388-39D31F8D74D9}"/>
                </a:ext>
              </a:extLst>
            </p:cNvPr>
            <p:cNvSpPr txBox="1"/>
            <p:nvPr/>
          </p:nvSpPr>
          <p:spPr>
            <a:xfrm>
              <a:off x="3470417" y="1231048"/>
              <a:ext cx="1941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Stationary </a:t>
              </a:r>
              <a:r>
                <a:rPr lang="en-GB" sz="1200" dirty="0" smtClean="0"/>
                <a:t>phase, plug#3</a:t>
              </a:r>
              <a:endParaRPr lang="en-GB" sz="1200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="" xmlns:a16="http://schemas.microsoft.com/office/drawing/2014/main" id="{D78E8E7C-839D-4865-BE9D-ADD8B6361411}"/>
                </a:ext>
              </a:extLst>
            </p:cNvPr>
            <p:cNvSpPr txBox="1"/>
            <p:nvPr/>
          </p:nvSpPr>
          <p:spPr>
            <a:xfrm>
              <a:off x="3470417" y="1529061"/>
              <a:ext cx="21183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Edge, stationary phase, plug</a:t>
              </a:r>
              <a:r>
                <a:rPr lang="en-GB" sz="1200" dirty="0" smtClean="0"/>
                <a:t>#2</a:t>
              </a:r>
              <a:endParaRPr lang="en-GB" sz="1200" dirty="0"/>
            </a:p>
            <a:p>
              <a:endParaRPr lang="en-GB" sz="1200" dirty="0"/>
            </a:p>
          </p:txBody>
        </p:sp>
        <p:sp>
          <p:nvSpPr>
            <p:cNvPr id="65" name="ZoneTexte 64">
              <a:extLst>
                <a:ext uri="{FF2B5EF4-FFF2-40B4-BE49-F238E27FC236}">
                  <a16:creationId xmlns="" xmlns:a16="http://schemas.microsoft.com/office/drawing/2014/main" id="{D6283420-2BFE-4C90-B981-50AD4C10D497}"/>
                </a:ext>
              </a:extLst>
            </p:cNvPr>
            <p:cNvSpPr txBox="1"/>
            <p:nvPr/>
          </p:nvSpPr>
          <p:spPr>
            <a:xfrm>
              <a:off x="3470417" y="1899096"/>
              <a:ext cx="1689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Growing phase, plug</a:t>
              </a:r>
              <a:r>
                <a:rPr lang="en-GB" sz="1200" dirty="0" smtClean="0"/>
                <a:t>#</a:t>
              </a:r>
              <a:r>
                <a:rPr lang="en-GB" sz="1200" dirty="0"/>
                <a:t>1</a:t>
              </a:r>
            </a:p>
          </p:txBody>
        </p:sp>
        <p:cxnSp>
          <p:nvCxnSpPr>
            <p:cNvPr id="141" name="Connecteur droit avec flèche 140">
              <a:extLst>
                <a:ext uri="{FF2B5EF4-FFF2-40B4-BE49-F238E27FC236}">
                  <a16:creationId xmlns="" xmlns:a16="http://schemas.microsoft.com/office/drawing/2014/main" id="{F6BBF55B-1925-4313-9D1D-41ABD1FFC4C4}"/>
                </a:ext>
              </a:extLst>
            </p:cNvPr>
            <p:cNvCxnSpPr>
              <a:cxnSpLocks/>
            </p:cNvCxnSpPr>
            <p:nvPr/>
          </p:nvCxnSpPr>
          <p:spPr>
            <a:xfrm>
              <a:off x="984666" y="1259346"/>
              <a:ext cx="0" cy="102513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ZoneTexte 148">
              <a:extLst>
                <a:ext uri="{FF2B5EF4-FFF2-40B4-BE49-F238E27FC236}">
                  <a16:creationId xmlns="" xmlns:a16="http://schemas.microsoft.com/office/drawing/2014/main" id="{92C41DE9-BB21-4381-9270-3206A31257A0}"/>
                </a:ext>
              </a:extLst>
            </p:cNvPr>
            <p:cNvSpPr txBox="1"/>
            <p:nvPr/>
          </p:nvSpPr>
          <p:spPr>
            <a:xfrm>
              <a:off x="494570" y="1130626"/>
              <a:ext cx="5061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/>
                <a:t>0 day</a:t>
              </a:r>
            </a:p>
          </p:txBody>
        </p:sp>
        <p:sp>
          <p:nvSpPr>
            <p:cNvPr id="150" name="ZoneTexte 149">
              <a:extLst>
                <a:ext uri="{FF2B5EF4-FFF2-40B4-BE49-F238E27FC236}">
                  <a16:creationId xmlns="" xmlns:a16="http://schemas.microsoft.com/office/drawing/2014/main" id="{641A72F0-1250-492E-97E9-497DD6779405}"/>
                </a:ext>
              </a:extLst>
            </p:cNvPr>
            <p:cNvSpPr txBox="1"/>
            <p:nvPr/>
          </p:nvSpPr>
          <p:spPr>
            <a:xfrm>
              <a:off x="372191" y="2107253"/>
              <a:ext cx="6117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/>
                <a:t>8 days</a:t>
              </a:r>
            </a:p>
          </p:txBody>
        </p:sp>
        <p:cxnSp>
          <p:nvCxnSpPr>
            <p:cNvPr id="154" name="Connecteur droit avec flèche 153">
              <a:extLst>
                <a:ext uri="{FF2B5EF4-FFF2-40B4-BE49-F238E27FC236}">
                  <a16:creationId xmlns="" xmlns:a16="http://schemas.microsoft.com/office/drawing/2014/main" id="{94932724-2CC2-4E21-90A3-A404689154C5}"/>
                </a:ext>
              </a:extLst>
            </p:cNvPr>
            <p:cNvCxnSpPr>
              <a:cxnSpLocks/>
            </p:cNvCxnSpPr>
            <p:nvPr/>
          </p:nvCxnSpPr>
          <p:spPr>
            <a:xfrm>
              <a:off x="1992313" y="2581940"/>
              <a:ext cx="0" cy="393701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Ellipse 66">
              <a:extLst>
                <a:ext uri="{FF2B5EF4-FFF2-40B4-BE49-F238E27FC236}">
                  <a16:creationId xmlns="" xmlns:a16="http://schemas.microsoft.com/office/drawing/2014/main" id="{097BF20C-1EBC-4773-8676-ED8EBF177EB8}"/>
                </a:ext>
              </a:extLst>
            </p:cNvPr>
            <p:cNvSpPr/>
            <p:nvPr/>
          </p:nvSpPr>
          <p:spPr>
            <a:xfrm>
              <a:off x="1181417" y="3248417"/>
              <a:ext cx="1627482" cy="158714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67">
              <a:extLst>
                <a:ext uri="{FF2B5EF4-FFF2-40B4-BE49-F238E27FC236}">
                  <a16:creationId xmlns="" xmlns:a16="http://schemas.microsoft.com/office/drawing/2014/main" id="{63510105-F5C8-4B55-9E34-176C5C234C13}"/>
                </a:ext>
              </a:extLst>
            </p:cNvPr>
            <p:cNvSpPr/>
            <p:nvPr/>
          </p:nvSpPr>
          <p:spPr>
            <a:xfrm>
              <a:off x="1481335" y="3363903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Ellipse 76">
              <a:extLst>
                <a:ext uri="{FF2B5EF4-FFF2-40B4-BE49-F238E27FC236}">
                  <a16:creationId xmlns="" xmlns:a16="http://schemas.microsoft.com/office/drawing/2014/main" id="{44AB31EE-7CD1-4BFA-927A-D070E0E81E01}"/>
                </a:ext>
              </a:extLst>
            </p:cNvPr>
            <p:cNvSpPr/>
            <p:nvPr/>
          </p:nvSpPr>
          <p:spPr>
            <a:xfrm>
              <a:off x="1481335" y="3829707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Ellipse 87">
              <a:extLst>
                <a:ext uri="{FF2B5EF4-FFF2-40B4-BE49-F238E27FC236}">
                  <a16:creationId xmlns="" xmlns:a16="http://schemas.microsoft.com/office/drawing/2014/main" id="{C1440501-2005-4257-A845-F327AE4A8818}"/>
                </a:ext>
              </a:extLst>
            </p:cNvPr>
            <p:cNvSpPr/>
            <p:nvPr/>
          </p:nvSpPr>
          <p:spPr>
            <a:xfrm>
              <a:off x="1481335" y="4328210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Ellipse 88">
              <a:extLst>
                <a:ext uri="{FF2B5EF4-FFF2-40B4-BE49-F238E27FC236}">
                  <a16:creationId xmlns="" xmlns:a16="http://schemas.microsoft.com/office/drawing/2014/main" id="{20E93DC9-34BF-4816-85A7-A27DF3BBD797}"/>
                </a:ext>
              </a:extLst>
            </p:cNvPr>
            <p:cNvSpPr/>
            <p:nvPr/>
          </p:nvSpPr>
          <p:spPr>
            <a:xfrm>
              <a:off x="2060456" y="3363903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Ellipse 89">
              <a:extLst>
                <a:ext uri="{FF2B5EF4-FFF2-40B4-BE49-F238E27FC236}">
                  <a16:creationId xmlns="" xmlns:a16="http://schemas.microsoft.com/office/drawing/2014/main" id="{4E11D3FF-8F73-4881-8976-662D9B676FA0}"/>
                </a:ext>
              </a:extLst>
            </p:cNvPr>
            <p:cNvSpPr/>
            <p:nvPr/>
          </p:nvSpPr>
          <p:spPr>
            <a:xfrm>
              <a:off x="2060456" y="3829707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Ellipse 90">
              <a:extLst>
                <a:ext uri="{FF2B5EF4-FFF2-40B4-BE49-F238E27FC236}">
                  <a16:creationId xmlns="" xmlns:a16="http://schemas.microsoft.com/office/drawing/2014/main" id="{BB592FC9-C0C1-42FA-84A5-E0AF6FDB73A8}"/>
                </a:ext>
              </a:extLst>
            </p:cNvPr>
            <p:cNvSpPr/>
            <p:nvPr/>
          </p:nvSpPr>
          <p:spPr>
            <a:xfrm>
              <a:off x="2060456" y="4328210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3" name="Groupe 92">
              <a:extLst>
                <a:ext uri="{FF2B5EF4-FFF2-40B4-BE49-F238E27FC236}">
                  <a16:creationId xmlns="" xmlns:a16="http://schemas.microsoft.com/office/drawing/2014/main" id="{9702C6F0-0BEC-4862-BE96-406D323FE51D}"/>
                </a:ext>
              </a:extLst>
            </p:cNvPr>
            <p:cNvGrpSpPr/>
            <p:nvPr/>
          </p:nvGrpSpPr>
          <p:grpSpPr>
            <a:xfrm>
              <a:off x="1655545" y="3531021"/>
              <a:ext cx="99170" cy="90328"/>
              <a:chOff x="1933111" y="3708683"/>
              <a:chExt cx="123962" cy="112910"/>
            </a:xfrm>
          </p:grpSpPr>
          <p:cxnSp>
            <p:nvCxnSpPr>
              <p:cNvPr id="111" name="Connecteur droit 110">
                <a:extLst>
                  <a:ext uri="{FF2B5EF4-FFF2-40B4-BE49-F238E27FC236}">
                    <a16:creationId xmlns="" xmlns:a16="http://schemas.microsoft.com/office/drawing/2014/main" id="{10ACADFB-6F8A-45C8-B995-889B34D75F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800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="" xmlns:a16="http://schemas.microsoft.com/office/drawing/2014/main" id="{262E10E5-94DB-40CF-8062-6B3D5F156E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800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e 93">
              <a:extLst>
                <a:ext uri="{FF2B5EF4-FFF2-40B4-BE49-F238E27FC236}">
                  <a16:creationId xmlns="" xmlns:a16="http://schemas.microsoft.com/office/drawing/2014/main" id="{C163F604-BCE3-4D22-AE31-61EA86C9CF4D}"/>
                </a:ext>
              </a:extLst>
            </p:cNvPr>
            <p:cNvGrpSpPr/>
            <p:nvPr/>
          </p:nvGrpSpPr>
          <p:grpSpPr>
            <a:xfrm>
              <a:off x="2220009" y="3531021"/>
              <a:ext cx="99170" cy="90328"/>
              <a:chOff x="1933111" y="3708683"/>
              <a:chExt cx="123962" cy="112910"/>
            </a:xfrm>
          </p:grpSpPr>
          <p:cxnSp>
            <p:nvCxnSpPr>
              <p:cNvPr id="109" name="Connecteur droit 108">
                <a:extLst>
                  <a:ext uri="{FF2B5EF4-FFF2-40B4-BE49-F238E27FC236}">
                    <a16:creationId xmlns="" xmlns:a16="http://schemas.microsoft.com/office/drawing/2014/main" id="{FEF7296E-B064-4574-B858-4A4465C881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800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="" xmlns:a16="http://schemas.microsoft.com/office/drawing/2014/main" id="{E861E6A9-590F-4525-A53D-11EBAA4295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800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e 94">
              <a:extLst>
                <a:ext uri="{FF2B5EF4-FFF2-40B4-BE49-F238E27FC236}">
                  <a16:creationId xmlns="" xmlns:a16="http://schemas.microsoft.com/office/drawing/2014/main" id="{0B840EDE-950D-40F1-99A4-60FE0959CA44}"/>
                </a:ext>
              </a:extLst>
            </p:cNvPr>
            <p:cNvGrpSpPr/>
            <p:nvPr/>
          </p:nvGrpSpPr>
          <p:grpSpPr>
            <a:xfrm>
              <a:off x="1655545" y="3987234"/>
              <a:ext cx="99170" cy="90328"/>
              <a:chOff x="1933111" y="3708683"/>
              <a:chExt cx="123962" cy="112910"/>
            </a:xfrm>
          </p:grpSpPr>
          <p:cxnSp>
            <p:nvCxnSpPr>
              <p:cNvPr id="107" name="Connecteur droit 106">
                <a:extLst>
                  <a:ext uri="{FF2B5EF4-FFF2-40B4-BE49-F238E27FC236}">
                    <a16:creationId xmlns="" xmlns:a16="http://schemas.microsoft.com/office/drawing/2014/main" id="{C87A1294-A1A2-4A0D-BCEA-5F10D144F6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="" xmlns:a16="http://schemas.microsoft.com/office/drawing/2014/main" id="{0A140D14-EB29-45CA-9073-E8954E6D61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e 95">
              <a:extLst>
                <a:ext uri="{FF2B5EF4-FFF2-40B4-BE49-F238E27FC236}">
                  <a16:creationId xmlns="" xmlns:a16="http://schemas.microsoft.com/office/drawing/2014/main" id="{94D8052E-9363-4DD8-BEA4-97C4CF022D6D}"/>
                </a:ext>
              </a:extLst>
            </p:cNvPr>
            <p:cNvGrpSpPr/>
            <p:nvPr/>
          </p:nvGrpSpPr>
          <p:grpSpPr>
            <a:xfrm>
              <a:off x="2220009" y="3987234"/>
              <a:ext cx="99170" cy="90328"/>
              <a:chOff x="1933111" y="3708683"/>
              <a:chExt cx="123962" cy="112910"/>
            </a:xfrm>
          </p:grpSpPr>
          <p:cxnSp>
            <p:nvCxnSpPr>
              <p:cNvPr id="105" name="Connecteur droit 104">
                <a:extLst>
                  <a:ext uri="{FF2B5EF4-FFF2-40B4-BE49-F238E27FC236}">
                    <a16:creationId xmlns="" xmlns:a16="http://schemas.microsoft.com/office/drawing/2014/main" id="{D1961D30-0545-4CBD-A012-DF18629AAB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="" xmlns:a16="http://schemas.microsoft.com/office/drawing/2014/main" id="{B9E865E1-3CF5-4435-AE0F-D87FF3B88A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e 98">
              <a:extLst>
                <a:ext uri="{FF2B5EF4-FFF2-40B4-BE49-F238E27FC236}">
                  <a16:creationId xmlns="" xmlns:a16="http://schemas.microsoft.com/office/drawing/2014/main" id="{E9370A6C-831B-4D2C-AD7D-5886615A2CF8}"/>
                </a:ext>
              </a:extLst>
            </p:cNvPr>
            <p:cNvGrpSpPr/>
            <p:nvPr/>
          </p:nvGrpSpPr>
          <p:grpSpPr>
            <a:xfrm>
              <a:off x="1655545" y="4500314"/>
              <a:ext cx="99170" cy="90328"/>
              <a:chOff x="1933111" y="3708683"/>
              <a:chExt cx="123962" cy="112910"/>
            </a:xfrm>
          </p:grpSpPr>
          <p:cxnSp>
            <p:nvCxnSpPr>
              <p:cNvPr id="103" name="Connecteur droit 102">
                <a:extLst>
                  <a:ext uri="{FF2B5EF4-FFF2-40B4-BE49-F238E27FC236}">
                    <a16:creationId xmlns="" xmlns:a16="http://schemas.microsoft.com/office/drawing/2014/main" id="{13198546-C59D-4828-8A55-4FB7F69507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="" xmlns:a16="http://schemas.microsoft.com/office/drawing/2014/main" id="{3848AE27-463A-4ADB-A793-8DE1A34D82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e 99">
              <a:extLst>
                <a:ext uri="{FF2B5EF4-FFF2-40B4-BE49-F238E27FC236}">
                  <a16:creationId xmlns="" xmlns:a16="http://schemas.microsoft.com/office/drawing/2014/main" id="{64E36A50-0EE8-4AAF-88D2-6371C0BE85DA}"/>
                </a:ext>
              </a:extLst>
            </p:cNvPr>
            <p:cNvGrpSpPr/>
            <p:nvPr/>
          </p:nvGrpSpPr>
          <p:grpSpPr>
            <a:xfrm>
              <a:off x="2220009" y="4500314"/>
              <a:ext cx="99170" cy="90328"/>
              <a:chOff x="1933111" y="3708683"/>
              <a:chExt cx="123962" cy="112910"/>
            </a:xfrm>
          </p:grpSpPr>
          <p:cxnSp>
            <p:nvCxnSpPr>
              <p:cNvPr id="101" name="Connecteur droit 100">
                <a:extLst>
                  <a:ext uri="{FF2B5EF4-FFF2-40B4-BE49-F238E27FC236}">
                    <a16:creationId xmlns="" xmlns:a16="http://schemas.microsoft.com/office/drawing/2014/main" id="{23028E13-792F-40ED-8C67-0F9625C79B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="" xmlns:a16="http://schemas.microsoft.com/office/drawing/2014/main" id="{7B525D9E-8DAF-4642-955C-0CC87DC9AB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Ellipse 155">
              <a:extLst>
                <a:ext uri="{FF2B5EF4-FFF2-40B4-BE49-F238E27FC236}">
                  <a16:creationId xmlns="" xmlns:a16="http://schemas.microsoft.com/office/drawing/2014/main" id="{0ACE75B8-583E-4D48-81C1-868CDEC6F18E}"/>
                </a:ext>
              </a:extLst>
            </p:cNvPr>
            <p:cNvSpPr/>
            <p:nvPr/>
          </p:nvSpPr>
          <p:spPr>
            <a:xfrm>
              <a:off x="1455247" y="3417384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Ellipse 156">
              <a:extLst>
                <a:ext uri="{FF2B5EF4-FFF2-40B4-BE49-F238E27FC236}">
                  <a16:creationId xmlns="" xmlns:a16="http://schemas.microsoft.com/office/drawing/2014/main" id="{A178934A-0238-4594-B064-7973A7784905}"/>
                </a:ext>
              </a:extLst>
            </p:cNvPr>
            <p:cNvSpPr/>
            <p:nvPr/>
          </p:nvSpPr>
          <p:spPr>
            <a:xfrm>
              <a:off x="1455247" y="3894640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Ellipse 157">
              <a:extLst>
                <a:ext uri="{FF2B5EF4-FFF2-40B4-BE49-F238E27FC236}">
                  <a16:creationId xmlns="" xmlns:a16="http://schemas.microsoft.com/office/drawing/2014/main" id="{0ECB8D3C-3614-459B-9ED1-56A323619EDD}"/>
                </a:ext>
              </a:extLst>
            </p:cNvPr>
            <p:cNvSpPr/>
            <p:nvPr/>
          </p:nvSpPr>
          <p:spPr>
            <a:xfrm>
              <a:off x="1471059" y="4368510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Ellipse 158">
              <a:extLst>
                <a:ext uri="{FF2B5EF4-FFF2-40B4-BE49-F238E27FC236}">
                  <a16:creationId xmlns="" xmlns:a16="http://schemas.microsoft.com/office/drawing/2014/main" id="{B6D3B472-F164-4220-AC21-9CF68E7F39A1}"/>
                </a:ext>
              </a:extLst>
            </p:cNvPr>
            <p:cNvSpPr/>
            <p:nvPr/>
          </p:nvSpPr>
          <p:spPr>
            <a:xfrm>
              <a:off x="2435088" y="3404203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Ellipse 159">
              <a:extLst>
                <a:ext uri="{FF2B5EF4-FFF2-40B4-BE49-F238E27FC236}">
                  <a16:creationId xmlns="" xmlns:a16="http://schemas.microsoft.com/office/drawing/2014/main" id="{ED31374F-95DE-44F8-AD7E-32190F4C648A}"/>
                </a:ext>
              </a:extLst>
            </p:cNvPr>
            <p:cNvSpPr/>
            <p:nvPr/>
          </p:nvSpPr>
          <p:spPr>
            <a:xfrm>
              <a:off x="2431553" y="3880495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Ellipse 160">
              <a:extLst>
                <a:ext uri="{FF2B5EF4-FFF2-40B4-BE49-F238E27FC236}">
                  <a16:creationId xmlns="" xmlns:a16="http://schemas.microsoft.com/office/drawing/2014/main" id="{34948D01-A68B-468D-8D9B-4EE06313F393}"/>
                </a:ext>
              </a:extLst>
            </p:cNvPr>
            <p:cNvSpPr/>
            <p:nvPr/>
          </p:nvSpPr>
          <p:spPr>
            <a:xfrm>
              <a:off x="2435088" y="4366366"/>
              <a:ext cx="73923" cy="343964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="" xmlns:a16="http://schemas.microsoft.com/office/drawing/2014/main" id="{C8B13AC1-C18A-464E-AA43-351C99689446}"/>
                </a:ext>
              </a:extLst>
            </p:cNvPr>
            <p:cNvSpPr txBox="1"/>
            <p:nvPr/>
          </p:nvSpPr>
          <p:spPr>
            <a:xfrm>
              <a:off x="1522710" y="3325865"/>
              <a:ext cx="3798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#3a</a:t>
              </a:r>
              <a:endParaRPr lang="fr-FR" sz="1000" dirty="0"/>
            </a:p>
          </p:txBody>
        </p:sp>
        <p:sp>
          <p:nvSpPr>
            <p:cNvPr id="162" name="ZoneTexte 161">
              <a:extLst>
                <a:ext uri="{FF2B5EF4-FFF2-40B4-BE49-F238E27FC236}">
                  <a16:creationId xmlns="" xmlns:a16="http://schemas.microsoft.com/office/drawing/2014/main" id="{781FEB2D-DF07-4613-AA21-513AFA112048}"/>
                </a:ext>
              </a:extLst>
            </p:cNvPr>
            <p:cNvSpPr txBox="1"/>
            <p:nvPr/>
          </p:nvSpPr>
          <p:spPr>
            <a:xfrm>
              <a:off x="2075720" y="3325865"/>
              <a:ext cx="3984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#3b</a:t>
              </a:r>
              <a:endParaRPr lang="fr-FR" sz="1000" dirty="0"/>
            </a:p>
          </p:txBody>
        </p:sp>
        <p:sp>
          <p:nvSpPr>
            <p:cNvPr id="163" name="ZoneTexte 162">
              <a:extLst>
                <a:ext uri="{FF2B5EF4-FFF2-40B4-BE49-F238E27FC236}">
                  <a16:creationId xmlns="" xmlns:a16="http://schemas.microsoft.com/office/drawing/2014/main" id="{3F3598C3-23ED-4D28-AE52-7E6D9C443898}"/>
                </a:ext>
              </a:extLst>
            </p:cNvPr>
            <p:cNvSpPr txBox="1"/>
            <p:nvPr/>
          </p:nvSpPr>
          <p:spPr>
            <a:xfrm>
              <a:off x="1514990" y="3794565"/>
              <a:ext cx="3798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#2a</a:t>
              </a:r>
              <a:endParaRPr lang="fr-FR" sz="1000" dirty="0"/>
            </a:p>
          </p:txBody>
        </p:sp>
        <p:sp>
          <p:nvSpPr>
            <p:cNvPr id="164" name="ZoneTexte 163">
              <a:extLst>
                <a:ext uri="{FF2B5EF4-FFF2-40B4-BE49-F238E27FC236}">
                  <a16:creationId xmlns="" xmlns:a16="http://schemas.microsoft.com/office/drawing/2014/main" id="{88E01728-87E2-4AAA-AFCA-2D3567CC28F7}"/>
                </a:ext>
              </a:extLst>
            </p:cNvPr>
            <p:cNvSpPr txBox="1"/>
            <p:nvPr/>
          </p:nvSpPr>
          <p:spPr>
            <a:xfrm>
              <a:off x="2069173" y="3787034"/>
              <a:ext cx="4073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#2b</a:t>
              </a:r>
              <a:endParaRPr lang="fr-FR" sz="1000" dirty="0"/>
            </a:p>
          </p:txBody>
        </p:sp>
        <p:sp>
          <p:nvSpPr>
            <p:cNvPr id="165" name="ZoneTexte 164">
              <a:extLst>
                <a:ext uri="{FF2B5EF4-FFF2-40B4-BE49-F238E27FC236}">
                  <a16:creationId xmlns="" xmlns:a16="http://schemas.microsoft.com/office/drawing/2014/main" id="{31B1E9B2-C4B5-4B30-AB81-DB048696E401}"/>
                </a:ext>
              </a:extLst>
            </p:cNvPr>
            <p:cNvSpPr txBox="1"/>
            <p:nvPr/>
          </p:nvSpPr>
          <p:spPr>
            <a:xfrm>
              <a:off x="1503222" y="4289237"/>
              <a:ext cx="4323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#1a</a:t>
              </a:r>
              <a:endParaRPr lang="fr-FR" sz="1000" dirty="0"/>
            </a:p>
          </p:txBody>
        </p:sp>
        <p:sp>
          <p:nvSpPr>
            <p:cNvPr id="166" name="ZoneTexte 165">
              <a:extLst>
                <a:ext uri="{FF2B5EF4-FFF2-40B4-BE49-F238E27FC236}">
                  <a16:creationId xmlns="" xmlns:a16="http://schemas.microsoft.com/office/drawing/2014/main" id="{B69C8D39-BF41-49AF-BEB2-97D445396D14}"/>
                </a:ext>
              </a:extLst>
            </p:cNvPr>
            <p:cNvSpPr txBox="1"/>
            <p:nvPr/>
          </p:nvSpPr>
          <p:spPr>
            <a:xfrm>
              <a:off x="2067111" y="4294248"/>
              <a:ext cx="403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#1b</a:t>
              </a:r>
              <a:endParaRPr lang="fr-FR" sz="10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="" xmlns:a16="http://schemas.microsoft.com/office/drawing/2014/main" id="{6008BAE5-2814-409B-AF81-086E12A1D219}"/>
                </a:ext>
              </a:extLst>
            </p:cNvPr>
            <p:cNvSpPr txBox="1"/>
            <p:nvPr/>
          </p:nvSpPr>
          <p:spPr>
            <a:xfrm>
              <a:off x="543125" y="3880495"/>
              <a:ext cx="677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/>
                <a:t>3 Days</a:t>
              </a:r>
            </a:p>
          </p:txBody>
        </p:sp>
        <p:sp>
          <p:nvSpPr>
            <p:cNvPr id="114" name="Ellipse 113">
              <a:extLst>
                <a:ext uri="{FF2B5EF4-FFF2-40B4-BE49-F238E27FC236}">
                  <a16:creationId xmlns="" xmlns:a16="http://schemas.microsoft.com/office/drawing/2014/main" id="{C643FE05-3E82-44E8-B823-FAE912F8FA2C}"/>
                </a:ext>
              </a:extLst>
            </p:cNvPr>
            <p:cNvSpPr/>
            <p:nvPr/>
          </p:nvSpPr>
          <p:spPr>
            <a:xfrm>
              <a:off x="3574596" y="3253873"/>
              <a:ext cx="1627482" cy="158714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Ellipse 114">
              <a:extLst>
                <a:ext uri="{FF2B5EF4-FFF2-40B4-BE49-F238E27FC236}">
                  <a16:creationId xmlns="" xmlns:a16="http://schemas.microsoft.com/office/drawing/2014/main" id="{F75ECAFA-3E3E-4C25-BE56-AE10DEAEFE70}"/>
                </a:ext>
              </a:extLst>
            </p:cNvPr>
            <p:cNvSpPr/>
            <p:nvPr/>
          </p:nvSpPr>
          <p:spPr>
            <a:xfrm>
              <a:off x="3874514" y="3369359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Ellipse 115">
              <a:extLst>
                <a:ext uri="{FF2B5EF4-FFF2-40B4-BE49-F238E27FC236}">
                  <a16:creationId xmlns="" xmlns:a16="http://schemas.microsoft.com/office/drawing/2014/main" id="{0DD1C341-08D2-4325-B3C1-89327F553C7B}"/>
                </a:ext>
              </a:extLst>
            </p:cNvPr>
            <p:cNvSpPr/>
            <p:nvPr/>
          </p:nvSpPr>
          <p:spPr>
            <a:xfrm>
              <a:off x="3874514" y="3835163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Ellipse 116">
              <a:extLst>
                <a:ext uri="{FF2B5EF4-FFF2-40B4-BE49-F238E27FC236}">
                  <a16:creationId xmlns="" xmlns:a16="http://schemas.microsoft.com/office/drawing/2014/main" id="{B5E36E9E-BAE5-45F0-8818-19AA5EAB6B9B}"/>
                </a:ext>
              </a:extLst>
            </p:cNvPr>
            <p:cNvSpPr/>
            <p:nvPr/>
          </p:nvSpPr>
          <p:spPr>
            <a:xfrm>
              <a:off x="3874514" y="4333666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Ellipse 117">
              <a:extLst>
                <a:ext uri="{FF2B5EF4-FFF2-40B4-BE49-F238E27FC236}">
                  <a16:creationId xmlns="" xmlns:a16="http://schemas.microsoft.com/office/drawing/2014/main" id="{997C9B8F-8094-40BE-A464-3486C4AF898D}"/>
                </a:ext>
              </a:extLst>
            </p:cNvPr>
            <p:cNvSpPr/>
            <p:nvPr/>
          </p:nvSpPr>
          <p:spPr>
            <a:xfrm>
              <a:off x="4453635" y="3369359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Ellipse 118">
              <a:extLst>
                <a:ext uri="{FF2B5EF4-FFF2-40B4-BE49-F238E27FC236}">
                  <a16:creationId xmlns="" xmlns:a16="http://schemas.microsoft.com/office/drawing/2014/main" id="{0AB7115D-5CBD-4FFC-858E-ACC2570E0AB0}"/>
                </a:ext>
              </a:extLst>
            </p:cNvPr>
            <p:cNvSpPr/>
            <p:nvPr/>
          </p:nvSpPr>
          <p:spPr>
            <a:xfrm>
              <a:off x="4453635" y="3835163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Ellipse 119">
              <a:extLst>
                <a:ext uri="{FF2B5EF4-FFF2-40B4-BE49-F238E27FC236}">
                  <a16:creationId xmlns="" xmlns:a16="http://schemas.microsoft.com/office/drawing/2014/main" id="{4A7D4148-95E1-4AB9-95B1-DA1B17C77669}"/>
                </a:ext>
              </a:extLst>
            </p:cNvPr>
            <p:cNvSpPr/>
            <p:nvPr/>
          </p:nvSpPr>
          <p:spPr>
            <a:xfrm>
              <a:off x="4453635" y="4333666"/>
              <a:ext cx="442703" cy="4245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21" name="Groupe 120">
              <a:extLst>
                <a:ext uri="{FF2B5EF4-FFF2-40B4-BE49-F238E27FC236}">
                  <a16:creationId xmlns="" xmlns:a16="http://schemas.microsoft.com/office/drawing/2014/main" id="{461A4F08-8694-4295-8DF9-B95DBD2F04F8}"/>
                </a:ext>
              </a:extLst>
            </p:cNvPr>
            <p:cNvGrpSpPr/>
            <p:nvPr/>
          </p:nvGrpSpPr>
          <p:grpSpPr>
            <a:xfrm>
              <a:off x="4048724" y="3536477"/>
              <a:ext cx="99170" cy="90328"/>
              <a:chOff x="1933111" y="3708683"/>
              <a:chExt cx="123962" cy="112910"/>
            </a:xfrm>
          </p:grpSpPr>
          <p:cxnSp>
            <p:nvCxnSpPr>
              <p:cNvPr id="137" name="Connecteur droit 136">
                <a:extLst>
                  <a:ext uri="{FF2B5EF4-FFF2-40B4-BE49-F238E27FC236}">
                    <a16:creationId xmlns="" xmlns:a16="http://schemas.microsoft.com/office/drawing/2014/main" id="{1A8B666D-63FB-4D14-AFA2-C5A62CE5CF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="" xmlns:a16="http://schemas.microsoft.com/office/drawing/2014/main" id="{344E5FF3-A956-49B5-9228-0E84B3525B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e 121">
              <a:extLst>
                <a:ext uri="{FF2B5EF4-FFF2-40B4-BE49-F238E27FC236}">
                  <a16:creationId xmlns="" xmlns:a16="http://schemas.microsoft.com/office/drawing/2014/main" id="{7A34ABFF-DDA5-4F2B-881C-7DD6DD12645F}"/>
                </a:ext>
              </a:extLst>
            </p:cNvPr>
            <p:cNvGrpSpPr/>
            <p:nvPr/>
          </p:nvGrpSpPr>
          <p:grpSpPr>
            <a:xfrm>
              <a:off x="4613188" y="3536477"/>
              <a:ext cx="99170" cy="90328"/>
              <a:chOff x="1933111" y="3708683"/>
              <a:chExt cx="123962" cy="112910"/>
            </a:xfrm>
          </p:grpSpPr>
          <p:cxnSp>
            <p:nvCxnSpPr>
              <p:cNvPr id="135" name="Connecteur droit 134">
                <a:extLst>
                  <a:ext uri="{FF2B5EF4-FFF2-40B4-BE49-F238E27FC236}">
                    <a16:creationId xmlns="" xmlns:a16="http://schemas.microsoft.com/office/drawing/2014/main" id="{3A7FD4B7-9D0F-4FF5-AEB9-5C299826BF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="" xmlns:a16="http://schemas.microsoft.com/office/drawing/2014/main" id="{AB412DE1-D210-4444-8281-FEA1B19F49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e 122">
              <a:extLst>
                <a:ext uri="{FF2B5EF4-FFF2-40B4-BE49-F238E27FC236}">
                  <a16:creationId xmlns="" xmlns:a16="http://schemas.microsoft.com/office/drawing/2014/main" id="{936A01F5-4069-4A0A-A24F-B8F4D9C24908}"/>
                </a:ext>
              </a:extLst>
            </p:cNvPr>
            <p:cNvGrpSpPr/>
            <p:nvPr/>
          </p:nvGrpSpPr>
          <p:grpSpPr>
            <a:xfrm>
              <a:off x="4048724" y="3992690"/>
              <a:ext cx="99170" cy="90328"/>
              <a:chOff x="1933111" y="3708683"/>
              <a:chExt cx="123962" cy="112910"/>
            </a:xfrm>
          </p:grpSpPr>
          <p:cxnSp>
            <p:nvCxnSpPr>
              <p:cNvPr id="133" name="Connecteur droit 132">
                <a:extLst>
                  <a:ext uri="{FF2B5EF4-FFF2-40B4-BE49-F238E27FC236}">
                    <a16:creationId xmlns="" xmlns:a16="http://schemas.microsoft.com/office/drawing/2014/main" id="{9E70FDAC-807D-4F8D-A145-1874BC00F2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="" xmlns:a16="http://schemas.microsoft.com/office/drawing/2014/main" id="{FDC82011-AD72-4C22-907C-3FF70CDE28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e 123">
              <a:extLst>
                <a:ext uri="{FF2B5EF4-FFF2-40B4-BE49-F238E27FC236}">
                  <a16:creationId xmlns="" xmlns:a16="http://schemas.microsoft.com/office/drawing/2014/main" id="{0117385B-DE31-444F-B324-E6E0675AE989}"/>
                </a:ext>
              </a:extLst>
            </p:cNvPr>
            <p:cNvGrpSpPr/>
            <p:nvPr/>
          </p:nvGrpSpPr>
          <p:grpSpPr>
            <a:xfrm>
              <a:off x="4613188" y="3992690"/>
              <a:ext cx="99170" cy="90328"/>
              <a:chOff x="1933111" y="3708683"/>
              <a:chExt cx="123962" cy="112910"/>
            </a:xfrm>
          </p:grpSpPr>
          <p:cxnSp>
            <p:nvCxnSpPr>
              <p:cNvPr id="131" name="Connecteur droit 130">
                <a:extLst>
                  <a:ext uri="{FF2B5EF4-FFF2-40B4-BE49-F238E27FC236}">
                    <a16:creationId xmlns="" xmlns:a16="http://schemas.microsoft.com/office/drawing/2014/main" id="{5DB4B6C6-9EB1-4445-9086-CA39E548F1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="" xmlns:a16="http://schemas.microsoft.com/office/drawing/2014/main" id="{BFFB31D4-1562-4E76-A12B-933F5AEEEE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e 124">
              <a:extLst>
                <a:ext uri="{FF2B5EF4-FFF2-40B4-BE49-F238E27FC236}">
                  <a16:creationId xmlns="" xmlns:a16="http://schemas.microsoft.com/office/drawing/2014/main" id="{4AA601AA-A2EB-46B0-86EA-EEE12D27C4A6}"/>
                </a:ext>
              </a:extLst>
            </p:cNvPr>
            <p:cNvGrpSpPr/>
            <p:nvPr/>
          </p:nvGrpSpPr>
          <p:grpSpPr>
            <a:xfrm>
              <a:off x="4048724" y="4505770"/>
              <a:ext cx="99170" cy="90328"/>
              <a:chOff x="1933111" y="3708683"/>
              <a:chExt cx="123962" cy="112910"/>
            </a:xfrm>
          </p:grpSpPr>
          <p:cxnSp>
            <p:nvCxnSpPr>
              <p:cNvPr id="129" name="Connecteur droit 128">
                <a:extLst>
                  <a:ext uri="{FF2B5EF4-FFF2-40B4-BE49-F238E27FC236}">
                    <a16:creationId xmlns="" xmlns:a16="http://schemas.microsoft.com/office/drawing/2014/main" id="{8E8A839D-D4FA-414D-8028-35226BA8E7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="" xmlns:a16="http://schemas.microsoft.com/office/drawing/2014/main" id="{C9DEED11-6A2E-4486-9E5D-A0F5FFA2C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e 125">
              <a:extLst>
                <a:ext uri="{FF2B5EF4-FFF2-40B4-BE49-F238E27FC236}">
                  <a16:creationId xmlns="" xmlns:a16="http://schemas.microsoft.com/office/drawing/2014/main" id="{FBA1D6F9-493B-42D9-A79D-64759FEA2FDC}"/>
                </a:ext>
              </a:extLst>
            </p:cNvPr>
            <p:cNvGrpSpPr/>
            <p:nvPr/>
          </p:nvGrpSpPr>
          <p:grpSpPr>
            <a:xfrm>
              <a:off x="4613188" y="4505770"/>
              <a:ext cx="99170" cy="90328"/>
              <a:chOff x="1933111" y="3708683"/>
              <a:chExt cx="123962" cy="112910"/>
            </a:xfrm>
          </p:grpSpPr>
          <p:cxnSp>
            <p:nvCxnSpPr>
              <p:cNvPr id="127" name="Connecteur droit 126">
                <a:extLst>
                  <a:ext uri="{FF2B5EF4-FFF2-40B4-BE49-F238E27FC236}">
                    <a16:creationId xmlns="" xmlns:a16="http://schemas.microsoft.com/office/drawing/2014/main" id="{A9E44B96-AC00-4B15-9F7D-FBD6623F2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="" xmlns:a16="http://schemas.microsoft.com/office/drawing/2014/main" id="{39CB2C10-45AE-4376-A117-FD24655DA1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7" name="ZoneTexte 166">
              <a:extLst>
                <a:ext uri="{FF2B5EF4-FFF2-40B4-BE49-F238E27FC236}">
                  <a16:creationId xmlns="" xmlns:a16="http://schemas.microsoft.com/office/drawing/2014/main" id="{BED7EB22-BBE9-4505-B18B-BDA2F0F8B02F}"/>
                </a:ext>
              </a:extLst>
            </p:cNvPr>
            <p:cNvSpPr txBox="1"/>
            <p:nvPr/>
          </p:nvSpPr>
          <p:spPr>
            <a:xfrm>
              <a:off x="3887584" y="3328014"/>
              <a:ext cx="4188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/>
                <a:t>#3a</a:t>
              </a:r>
            </a:p>
          </p:txBody>
        </p:sp>
        <p:sp>
          <p:nvSpPr>
            <p:cNvPr id="168" name="ZoneTexte 167">
              <a:extLst>
                <a:ext uri="{FF2B5EF4-FFF2-40B4-BE49-F238E27FC236}">
                  <a16:creationId xmlns="" xmlns:a16="http://schemas.microsoft.com/office/drawing/2014/main" id="{8B55DE20-165F-4A7D-B198-79FE05BCF55E}"/>
                </a:ext>
              </a:extLst>
            </p:cNvPr>
            <p:cNvSpPr txBox="1"/>
            <p:nvPr/>
          </p:nvSpPr>
          <p:spPr>
            <a:xfrm>
              <a:off x="4474580" y="3336538"/>
              <a:ext cx="381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/>
                <a:t>#3b</a:t>
              </a:r>
            </a:p>
          </p:txBody>
        </p:sp>
        <p:sp>
          <p:nvSpPr>
            <p:cNvPr id="169" name="ZoneTexte 168">
              <a:extLst>
                <a:ext uri="{FF2B5EF4-FFF2-40B4-BE49-F238E27FC236}">
                  <a16:creationId xmlns="" xmlns:a16="http://schemas.microsoft.com/office/drawing/2014/main" id="{E7E9CE50-F770-4B23-91C2-D0688AD5AB82}"/>
                </a:ext>
              </a:extLst>
            </p:cNvPr>
            <p:cNvSpPr txBox="1"/>
            <p:nvPr/>
          </p:nvSpPr>
          <p:spPr>
            <a:xfrm>
              <a:off x="3909000" y="3793922"/>
              <a:ext cx="382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/>
                <a:t>#2a</a:t>
              </a:r>
            </a:p>
          </p:txBody>
        </p:sp>
        <p:sp>
          <p:nvSpPr>
            <p:cNvPr id="170" name="ZoneTexte 169">
              <a:extLst>
                <a:ext uri="{FF2B5EF4-FFF2-40B4-BE49-F238E27FC236}">
                  <a16:creationId xmlns="" xmlns:a16="http://schemas.microsoft.com/office/drawing/2014/main" id="{A393C314-9271-42EC-BAA1-623F6A015AF9}"/>
                </a:ext>
              </a:extLst>
            </p:cNvPr>
            <p:cNvSpPr txBox="1"/>
            <p:nvPr/>
          </p:nvSpPr>
          <p:spPr>
            <a:xfrm>
              <a:off x="4441965" y="3792731"/>
              <a:ext cx="4460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#2b</a:t>
              </a:r>
              <a:endParaRPr lang="fr-FR" sz="1000" dirty="0"/>
            </a:p>
          </p:txBody>
        </p:sp>
        <p:sp>
          <p:nvSpPr>
            <p:cNvPr id="171" name="ZoneTexte 170">
              <a:extLst>
                <a:ext uri="{FF2B5EF4-FFF2-40B4-BE49-F238E27FC236}">
                  <a16:creationId xmlns="" xmlns:a16="http://schemas.microsoft.com/office/drawing/2014/main" id="{197BD4E4-A2F3-4DE9-A4A8-5F3AEA78330F}"/>
                </a:ext>
              </a:extLst>
            </p:cNvPr>
            <p:cNvSpPr txBox="1"/>
            <p:nvPr/>
          </p:nvSpPr>
          <p:spPr>
            <a:xfrm>
              <a:off x="3907352" y="4302995"/>
              <a:ext cx="382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#1a</a:t>
              </a:r>
              <a:endParaRPr lang="fr-FR" sz="1000" dirty="0"/>
            </a:p>
          </p:txBody>
        </p:sp>
        <p:sp>
          <p:nvSpPr>
            <p:cNvPr id="172" name="ZoneTexte 171">
              <a:extLst>
                <a:ext uri="{FF2B5EF4-FFF2-40B4-BE49-F238E27FC236}">
                  <a16:creationId xmlns="" xmlns:a16="http://schemas.microsoft.com/office/drawing/2014/main" id="{DDF506EC-E69D-43F1-9A12-E83D95BCC789}"/>
                </a:ext>
              </a:extLst>
            </p:cNvPr>
            <p:cNvSpPr txBox="1"/>
            <p:nvPr/>
          </p:nvSpPr>
          <p:spPr>
            <a:xfrm>
              <a:off x="4470318" y="4301458"/>
              <a:ext cx="381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#1b</a:t>
              </a:r>
              <a:endParaRPr lang="fr-FR" sz="1000" dirty="0"/>
            </a:p>
          </p:txBody>
        </p:sp>
        <p:sp>
          <p:nvSpPr>
            <p:cNvPr id="173" name="ZoneTexte 172">
              <a:extLst>
                <a:ext uri="{FF2B5EF4-FFF2-40B4-BE49-F238E27FC236}">
                  <a16:creationId xmlns="" xmlns:a16="http://schemas.microsoft.com/office/drawing/2014/main" id="{34EB9606-41A9-48AF-8147-89F2C4335F61}"/>
                </a:ext>
              </a:extLst>
            </p:cNvPr>
            <p:cNvSpPr txBox="1"/>
            <p:nvPr/>
          </p:nvSpPr>
          <p:spPr>
            <a:xfrm>
              <a:off x="5114806" y="3894116"/>
              <a:ext cx="677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/>
                <a:t>3 Days</a:t>
              </a:r>
            </a:p>
          </p:txBody>
        </p:sp>
        <p:sp>
          <p:nvSpPr>
            <p:cNvPr id="140" name="Ellipse 139">
              <a:extLst>
                <a:ext uri="{FF2B5EF4-FFF2-40B4-BE49-F238E27FC236}">
                  <a16:creationId xmlns="" xmlns:a16="http://schemas.microsoft.com/office/drawing/2014/main" id="{B9EF43D7-7B3B-4B17-9F46-7638AC25D452}"/>
                </a:ext>
              </a:extLst>
            </p:cNvPr>
            <p:cNvSpPr/>
            <p:nvPr/>
          </p:nvSpPr>
          <p:spPr>
            <a:xfrm>
              <a:off x="1177041" y="914487"/>
              <a:ext cx="1627482" cy="158714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="" xmlns:a16="http://schemas.microsoft.com/office/drawing/2014/main" id="{51464FD3-1F61-4A66-AB5D-6A4C51E9C33F}"/>
                </a:ext>
              </a:extLst>
            </p:cNvPr>
            <p:cNvSpPr/>
            <p:nvPr/>
          </p:nvSpPr>
          <p:spPr>
            <a:xfrm>
              <a:off x="1193245" y="914488"/>
              <a:ext cx="1595078" cy="140312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3" name="Groupe 142">
              <a:extLst>
                <a:ext uri="{FF2B5EF4-FFF2-40B4-BE49-F238E27FC236}">
                  <a16:creationId xmlns="" xmlns:a16="http://schemas.microsoft.com/office/drawing/2014/main" id="{6140DAE3-5E92-457C-A18F-DC466DEB899B}"/>
                </a:ext>
              </a:extLst>
            </p:cNvPr>
            <p:cNvGrpSpPr/>
            <p:nvPr/>
          </p:nvGrpSpPr>
          <p:grpSpPr>
            <a:xfrm>
              <a:off x="1941197" y="1194562"/>
              <a:ext cx="99170" cy="90327"/>
              <a:chOff x="1933111" y="3708683"/>
              <a:chExt cx="123962" cy="112910"/>
            </a:xfrm>
          </p:grpSpPr>
          <p:cxnSp>
            <p:nvCxnSpPr>
              <p:cNvPr id="152" name="Connecteur droit 151">
                <a:extLst>
                  <a:ext uri="{FF2B5EF4-FFF2-40B4-BE49-F238E27FC236}">
                    <a16:creationId xmlns="" xmlns:a16="http://schemas.microsoft.com/office/drawing/2014/main" id="{586E02A6-9422-4705-AED1-B7ADE0E2F5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3111" y="3708683"/>
                <a:ext cx="123962" cy="1129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="" xmlns:a16="http://schemas.microsoft.com/office/drawing/2014/main" id="{33D9705C-FB39-4AB2-9407-56BCBF6316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3111" y="3708683"/>
                <a:ext cx="123962" cy="1129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Ellipse 143">
              <a:extLst>
                <a:ext uri="{FF2B5EF4-FFF2-40B4-BE49-F238E27FC236}">
                  <a16:creationId xmlns="" xmlns:a16="http://schemas.microsoft.com/office/drawing/2014/main" id="{C14FB3FB-97C7-4885-9934-031F2453F031}"/>
                </a:ext>
              </a:extLst>
            </p:cNvPr>
            <p:cNvSpPr/>
            <p:nvPr/>
          </p:nvSpPr>
          <p:spPr>
            <a:xfrm>
              <a:off x="1823266" y="1103435"/>
              <a:ext cx="335032" cy="272585"/>
            </a:xfrm>
            <a:prstGeom prst="ellipse">
              <a:avLst/>
            </a:prstGeom>
            <a:solidFill>
              <a:srgbClr val="800040">
                <a:alpha val="7500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="" xmlns:a16="http://schemas.microsoft.com/office/drawing/2014/main" id="{4A496B5E-6CDC-4735-A851-981537A0607B}"/>
                </a:ext>
              </a:extLst>
            </p:cNvPr>
            <p:cNvSpPr/>
            <p:nvPr/>
          </p:nvSpPr>
          <p:spPr>
            <a:xfrm rot="18011987">
              <a:off x="974460" y="1244183"/>
              <a:ext cx="761273" cy="14672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="" xmlns:a16="http://schemas.microsoft.com/office/drawing/2014/main" id="{62971BB8-A951-4010-8FCA-3A6BEE501A6F}"/>
                </a:ext>
              </a:extLst>
            </p:cNvPr>
            <p:cNvSpPr/>
            <p:nvPr/>
          </p:nvSpPr>
          <p:spPr>
            <a:xfrm>
              <a:off x="1596494" y="2199115"/>
              <a:ext cx="799953" cy="146543"/>
            </a:xfrm>
            <a:prstGeom prst="ellipse">
              <a:avLst/>
            </a:prstGeom>
            <a:solidFill>
              <a:srgbClr val="008000">
                <a:alpha val="7500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="" xmlns:a16="http://schemas.microsoft.com/office/drawing/2014/main" id="{E1FDA332-04D3-4CAF-9537-8A31DB04A3C9}"/>
                </a:ext>
              </a:extLst>
            </p:cNvPr>
            <p:cNvSpPr/>
            <p:nvPr/>
          </p:nvSpPr>
          <p:spPr>
            <a:xfrm rot="3588013" flipH="1">
              <a:off x="2241227" y="1244183"/>
              <a:ext cx="761273" cy="14672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4" name="Connecteur droit 173">
              <a:extLst>
                <a:ext uri="{FF2B5EF4-FFF2-40B4-BE49-F238E27FC236}">
                  <a16:creationId xmlns="" xmlns:a16="http://schemas.microsoft.com/office/drawing/2014/main" id="{4E15D748-5447-421A-8893-BF7E784A26A5}"/>
                </a:ext>
              </a:extLst>
            </p:cNvPr>
            <p:cNvCxnSpPr>
              <a:cxnSpLocks/>
            </p:cNvCxnSpPr>
            <p:nvPr/>
          </p:nvCxnSpPr>
          <p:spPr>
            <a:xfrm>
              <a:off x="2056644" y="1234713"/>
              <a:ext cx="611860" cy="8617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ZoneTexte 174">
              <a:extLst>
                <a:ext uri="{FF2B5EF4-FFF2-40B4-BE49-F238E27FC236}">
                  <a16:creationId xmlns="" xmlns:a16="http://schemas.microsoft.com/office/drawing/2014/main" id="{641A72F0-1250-492E-97E9-497DD6779405}"/>
                </a:ext>
              </a:extLst>
            </p:cNvPr>
            <p:cNvSpPr txBox="1"/>
            <p:nvPr/>
          </p:nvSpPr>
          <p:spPr>
            <a:xfrm>
              <a:off x="1943117" y="1371054"/>
              <a:ext cx="8032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/>
                <a:t>4 days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1702686" y="565702"/>
              <a:ext cx="5835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Step 1</a:t>
              </a:r>
              <a:endParaRPr lang="fr-FR" sz="1200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702783" y="2937083"/>
              <a:ext cx="5835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Step 2</a:t>
              </a:r>
              <a:endParaRPr lang="fr-FR" sz="1200" dirty="0"/>
            </a:p>
          </p:txBody>
        </p:sp>
        <p:cxnSp>
          <p:nvCxnSpPr>
            <p:cNvPr id="139" name="Connecteur droit avec flèche 138">
              <a:extLst>
                <a:ext uri="{FF2B5EF4-FFF2-40B4-BE49-F238E27FC236}">
                  <a16:creationId xmlns="" xmlns:a16="http://schemas.microsoft.com/office/drawing/2014/main" id="{94932724-2CC2-4E21-90A3-A404689154C5}"/>
                </a:ext>
              </a:extLst>
            </p:cNvPr>
            <p:cNvCxnSpPr>
              <a:cxnSpLocks/>
            </p:cNvCxnSpPr>
            <p:nvPr/>
          </p:nvCxnSpPr>
          <p:spPr>
            <a:xfrm>
              <a:off x="2937014" y="4033255"/>
              <a:ext cx="532621" cy="6428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ectangle 175"/>
            <p:cNvSpPr/>
            <p:nvPr/>
          </p:nvSpPr>
          <p:spPr>
            <a:xfrm>
              <a:off x="4038867" y="2921122"/>
              <a:ext cx="5835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Step 3</a:t>
              </a:r>
              <a:endParaRPr lang="fr-FR" sz="1200" dirty="0"/>
            </a:p>
          </p:txBody>
        </p:sp>
      </p:grpSp>
      <p:sp>
        <p:nvSpPr>
          <p:cNvPr id="177" name="Rectangle 176"/>
          <p:cNvSpPr/>
          <p:nvPr/>
        </p:nvSpPr>
        <p:spPr>
          <a:xfrm>
            <a:off x="333860" y="8771658"/>
            <a:ext cx="811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1200" b="1" dirty="0">
                <a:cs typeface="Arial"/>
              </a:rPr>
              <a:t>Δ</a:t>
            </a:r>
            <a:r>
              <a:rPr lang="fr-FR" sz="1200" b="1" i="1" dirty="0">
                <a:cs typeface="Arial"/>
              </a:rPr>
              <a:t>Pa</a:t>
            </a:r>
            <a:r>
              <a:rPr lang="en-US" sz="1200" b="1" i="1" dirty="0"/>
              <a:t>Kmt1 </a:t>
            </a:r>
          </a:p>
          <a:p>
            <a:pPr algn="ctr"/>
            <a:r>
              <a:rPr lang="en-US" sz="1200" b="1" i="1" dirty="0"/>
              <a:t>PaKmt1</a:t>
            </a:r>
            <a:r>
              <a:rPr lang="en-US" sz="1200" b="1" i="1" baseline="30000" dirty="0"/>
              <a:t>+</a:t>
            </a:r>
            <a:r>
              <a:rPr lang="en-US" sz="1200" b="1" i="1" dirty="0"/>
              <a:t> </a:t>
            </a:r>
            <a:endParaRPr lang="en-US" sz="1200" b="1" dirty="0"/>
          </a:p>
        </p:txBody>
      </p:sp>
      <p:sp>
        <p:nvSpPr>
          <p:cNvPr id="182" name="ZoneTexte 181"/>
          <p:cNvSpPr txBox="1"/>
          <p:nvPr/>
        </p:nvSpPr>
        <p:spPr>
          <a:xfrm>
            <a:off x="553525" y="544780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WT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340159" y="7195413"/>
            <a:ext cx="8118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b="1" dirty="0">
                <a:cs typeface="Arial"/>
              </a:rPr>
              <a:t>Δ</a:t>
            </a:r>
            <a:r>
              <a:rPr lang="fr-FR" sz="1200" b="1" i="1" dirty="0">
                <a:cs typeface="Arial"/>
              </a:rPr>
              <a:t>Pa</a:t>
            </a:r>
            <a:r>
              <a:rPr lang="en-US" sz="1200" b="1" i="1" dirty="0"/>
              <a:t>Kmt1 </a:t>
            </a:r>
            <a:endParaRPr lang="en-US" sz="1200" b="1" dirty="0"/>
          </a:p>
        </p:txBody>
      </p:sp>
      <p:pic>
        <p:nvPicPr>
          <p:cNvPr id="7" name="Image 6" descr="WT1 cop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16" y="4968698"/>
            <a:ext cx="1514246" cy="1521562"/>
          </a:xfrm>
          <a:prstGeom prst="rect">
            <a:avLst/>
          </a:prstGeom>
        </p:spPr>
      </p:pic>
      <p:pic>
        <p:nvPicPr>
          <p:cNvPr id="8" name="Image 7" descr="WT2 copi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195" y="5024673"/>
            <a:ext cx="1572768" cy="1521562"/>
          </a:xfrm>
          <a:prstGeom prst="rect">
            <a:avLst/>
          </a:prstGeom>
        </p:spPr>
      </p:pic>
      <p:pic>
        <p:nvPicPr>
          <p:cNvPr id="21" name="Image 20" descr="D11 copi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5" y="6592672"/>
            <a:ext cx="1514246" cy="1514246"/>
          </a:xfrm>
          <a:prstGeom prst="rect">
            <a:avLst/>
          </a:prstGeom>
        </p:spPr>
      </p:pic>
      <p:pic>
        <p:nvPicPr>
          <p:cNvPr id="23" name="Image 22" descr="comp11 copi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16" y="8230150"/>
            <a:ext cx="1514246" cy="1521562"/>
          </a:xfrm>
          <a:prstGeom prst="rect">
            <a:avLst/>
          </a:prstGeom>
        </p:spPr>
      </p:pic>
      <p:pic>
        <p:nvPicPr>
          <p:cNvPr id="24" name="Image 23" descr="Comp12 copi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317" y="8211754"/>
            <a:ext cx="1506931" cy="1514246"/>
          </a:xfrm>
          <a:prstGeom prst="rect">
            <a:avLst/>
          </a:prstGeom>
        </p:spPr>
      </p:pic>
      <p:pic>
        <p:nvPicPr>
          <p:cNvPr id="25" name="Image 24" descr="D12 copi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195" y="6619132"/>
            <a:ext cx="1572768" cy="1514246"/>
          </a:xfrm>
          <a:prstGeom prst="rect">
            <a:avLst/>
          </a:prstGeom>
        </p:spPr>
      </p:pic>
      <p:sp>
        <p:nvSpPr>
          <p:cNvPr id="27" name="Flèche vers la droite 26"/>
          <p:cNvSpPr/>
          <p:nvPr/>
        </p:nvSpPr>
        <p:spPr>
          <a:xfrm>
            <a:off x="1411043" y="6959928"/>
            <a:ext cx="136513" cy="1016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Flèche vers la droite 184"/>
          <p:cNvSpPr/>
          <p:nvPr/>
        </p:nvSpPr>
        <p:spPr>
          <a:xfrm rot="10800000">
            <a:off x="2396447" y="6959928"/>
            <a:ext cx="136513" cy="1016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Flèche vers la droite 150"/>
          <p:cNvSpPr/>
          <p:nvPr/>
        </p:nvSpPr>
        <p:spPr>
          <a:xfrm>
            <a:off x="3692641" y="6990870"/>
            <a:ext cx="136513" cy="101600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Flèche vers la droite 154"/>
          <p:cNvSpPr/>
          <p:nvPr/>
        </p:nvSpPr>
        <p:spPr>
          <a:xfrm rot="10800000">
            <a:off x="4995866" y="7004249"/>
            <a:ext cx="136513" cy="101600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701" y="0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Fig. </a:t>
            </a:r>
            <a:r>
              <a:rPr lang="fr-FR" sz="1400" b="1" dirty="0" smtClean="0"/>
              <a:t>S11A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4026966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840A2233-FDDD-4459-8813-85977728DA2E}"/>
              </a:ext>
            </a:extLst>
          </p:cNvPr>
          <p:cNvSpPr txBox="1"/>
          <p:nvPr/>
        </p:nvSpPr>
        <p:spPr>
          <a:xfrm>
            <a:off x="-29099" y="0"/>
            <a:ext cx="848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Fig. </a:t>
            </a:r>
            <a:r>
              <a:rPr lang="fr-FR" sz="1400" b="1" dirty="0" smtClean="0"/>
              <a:t>S11</a:t>
            </a:r>
            <a:r>
              <a:rPr lang="fr-FR" sz="1400" b="1" dirty="0" smtClean="0">
                <a:cs typeface="Arial"/>
              </a:rPr>
              <a:t>B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863" y="4909653"/>
            <a:ext cx="1267284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4971" y="4909653"/>
            <a:ext cx="1267284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ZoneTexte 20"/>
          <p:cNvSpPr txBox="1"/>
          <p:nvPr/>
        </p:nvSpPr>
        <p:spPr>
          <a:xfrm>
            <a:off x="517339" y="5408849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>
                <a:cs typeface="Arial" pitchFamily="34" charset="0"/>
              </a:rPr>
              <a:t>Δ</a:t>
            </a:r>
            <a:r>
              <a:rPr lang="fr-FR" sz="1200" b="1" i="1" dirty="0">
                <a:cs typeface="Arial" pitchFamily="34" charset="0"/>
              </a:rPr>
              <a:t>PaKmt1</a:t>
            </a:r>
            <a:endParaRPr lang="en-US" sz="1200" b="1" i="1" dirty="0"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4667" y="880128"/>
            <a:ext cx="127098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27207" y="880128"/>
            <a:ext cx="126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501589" y="1379324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cs typeface="Arial" pitchFamily="34" charset="0"/>
              </a:rPr>
              <a:t>WT</a:t>
            </a:r>
            <a:endParaRPr lang="en-US" sz="1200" b="1" dirty="0"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2912" y="2224147"/>
            <a:ext cx="125449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29958" y="2224147"/>
            <a:ext cx="1254498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501589" y="2723343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>
                <a:cs typeface="Arial" pitchFamily="34" charset="0"/>
              </a:rPr>
              <a:t>Δ</a:t>
            </a:r>
            <a:r>
              <a:rPr lang="fr-FR" sz="1200" b="1" i="1" dirty="0">
                <a:cs typeface="Arial" pitchFamily="34" charset="0"/>
              </a:rPr>
              <a:t>PaMpk1</a:t>
            </a:r>
            <a:endParaRPr lang="en-US" sz="1200" b="1" i="1" dirty="0"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63771" y="3576072"/>
            <a:ext cx="125278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30817" y="3576072"/>
            <a:ext cx="125278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501589" y="4075267"/>
            <a:ext cx="118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>
                <a:cs typeface="Arial" pitchFamily="34" charset="0"/>
              </a:rPr>
              <a:t>PDC2208</a:t>
            </a:r>
            <a:endParaRPr lang="en-US" sz="1200" b="1" i="1" dirty="0"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442089" y="50142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cs typeface="Arial" pitchFamily="34" charset="0"/>
              </a:rPr>
              <a:t>M2</a:t>
            </a:r>
            <a:endParaRPr lang="en-US" sz="1200" b="1" dirty="0">
              <a:cs typeface="Arial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09135" y="50142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cs typeface="Arial" pitchFamily="34" charset="0"/>
              </a:rPr>
              <a:t>M2</a:t>
            </a:r>
            <a:r>
              <a:rPr lang="en-US" sz="1200" b="1" dirty="0">
                <a:cs typeface="Arial" pitchFamily="34" charset="0"/>
              </a:rPr>
              <a:t>+ YE</a:t>
            </a:r>
          </a:p>
        </p:txBody>
      </p:sp>
    </p:spTree>
    <p:extLst>
      <p:ext uri="{BB962C8B-B14F-4D97-AF65-F5344CB8AC3E}">
        <p14:creationId xmlns:p14="http://schemas.microsoft.com/office/powerpoint/2010/main" val="36190466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83</Words>
  <Application>Microsoft Macintosh PowerPoint</Application>
  <PresentationFormat>Format A4 (210 x 297 mm)</PresentationFormat>
  <Paragraphs>37</Paragraphs>
  <Slides>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</cp:lastModifiedBy>
  <cp:revision>97</cp:revision>
  <dcterms:created xsi:type="dcterms:W3CDTF">2019-07-15T09:53:38Z</dcterms:created>
  <dcterms:modified xsi:type="dcterms:W3CDTF">2021-01-15T14:26:08Z</dcterms:modified>
</cp:coreProperties>
</file>