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266"/>
    <p:restoredTop sz="99834" autoAdjust="0"/>
  </p:normalViewPr>
  <p:slideViewPr>
    <p:cSldViewPr snapToGrid="0" snapToObjects="1" showGuides="1">
      <p:cViewPr varScale="1">
        <p:scale>
          <a:sx n="156" d="100"/>
          <a:sy n="156" d="100"/>
        </p:scale>
        <p:origin x="456" y="184"/>
      </p:cViewPr>
      <p:guideLst>
        <p:guide orient="horz" pos="4319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A4C55-65D1-E849-9632-500D4772F6A1}" type="datetimeFigureOut">
              <a:rPr lang="fr-FR" smtClean="0"/>
              <a:t>26/04/2021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BF01-2642-8343-B767-EA44A00F8F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016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A4C55-65D1-E849-9632-500D4772F6A1}" type="datetimeFigureOut">
              <a:rPr lang="fr-FR" smtClean="0"/>
              <a:t>26/04/2021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BF01-2642-8343-B767-EA44A00F8F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724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A4C55-65D1-E849-9632-500D4772F6A1}" type="datetimeFigureOut">
              <a:rPr lang="fr-FR" smtClean="0"/>
              <a:t>26/04/2021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BF01-2642-8343-B767-EA44A00F8F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5542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A4C55-65D1-E849-9632-500D4772F6A1}" type="datetimeFigureOut">
              <a:rPr lang="fr-FR" smtClean="0"/>
              <a:t>26/04/2021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BF01-2642-8343-B767-EA44A00F8F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5760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A4C55-65D1-E849-9632-500D4772F6A1}" type="datetimeFigureOut">
              <a:rPr lang="fr-FR" smtClean="0"/>
              <a:t>26/04/2021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BF01-2642-8343-B767-EA44A00F8F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8808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A4C55-65D1-E849-9632-500D4772F6A1}" type="datetimeFigureOut">
              <a:rPr lang="fr-FR" smtClean="0"/>
              <a:t>26/04/2021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BF01-2642-8343-B767-EA44A00F8F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976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A4C55-65D1-E849-9632-500D4772F6A1}" type="datetimeFigureOut">
              <a:rPr lang="fr-FR" smtClean="0"/>
              <a:t>26/04/2021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BF01-2642-8343-B767-EA44A00F8F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74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A4C55-65D1-E849-9632-500D4772F6A1}" type="datetimeFigureOut">
              <a:rPr lang="fr-FR" smtClean="0"/>
              <a:t>26/04/2021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BF01-2642-8343-B767-EA44A00F8F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0436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A4C55-65D1-E849-9632-500D4772F6A1}" type="datetimeFigureOut">
              <a:rPr lang="fr-FR" smtClean="0"/>
              <a:t>26/04/2021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BF01-2642-8343-B767-EA44A00F8F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854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A4C55-65D1-E849-9632-500D4772F6A1}" type="datetimeFigureOut">
              <a:rPr lang="fr-FR" smtClean="0"/>
              <a:t>26/04/2021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BF01-2642-8343-B767-EA44A00F8F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6334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A4C55-65D1-E849-9632-500D4772F6A1}" type="datetimeFigureOut">
              <a:rPr lang="fr-FR" smtClean="0"/>
              <a:t>26/04/2021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BF01-2642-8343-B767-EA44A00F8F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2573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A4C55-65D1-E849-9632-500D4772F6A1}" type="datetimeFigureOut">
              <a:rPr lang="fr-FR" smtClean="0"/>
              <a:t>26/04/2021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DBF01-2642-8343-B767-EA44A00F8F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081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7417" y="-5319"/>
            <a:ext cx="864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/>
              <a:t>Fig. S14A</a:t>
            </a:r>
          </a:p>
        </p:txBody>
      </p:sp>
      <p:grpSp>
        <p:nvGrpSpPr>
          <p:cNvPr id="5" name="Grouper 4"/>
          <p:cNvGrpSpPr/>
          <p:nvPr/>
        </p:nvGrpSpPr>
        <p:grpSpPr>
          <a:xfrm>
            <a:off x="2460881" y="850731"/>
            <a:ext cx="4963783" cy="847846"/>
            <a:chOff x="856722" y="1067884"/>
            <a:chExt cx="4963783" cy="847846"/>
          </a:xfrm>
        </p:grpSpPr>
        <p:pic>
          <p:nvPicPr>
            <p:cNvPr id="6" name="Image 5" descr="PaHP1(2).t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0241" y="1067884"/>
              <a:ext cx="4180264" cy="724736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853359C0-C4DD-488C-82A9-E65EDE96CE16}"/>
                </a:ext>
              </a:extLst>
            </p:cNvPr>
            <p:cNvSpPr txBox="1"/>
            <p:nvPr/>
          </p:nvSpPr>
          <p:spPr>
            <a:xfrm>
              <a:off x="856722" y="1319545"/>
              <a:ext cx="948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/>
                <a:t>PaHP1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853359C0-C4DD-488C-82A9-E65EDE96CE16}"/>
                </a:ext>
              </a:extLst>
            </p:cNvPr>
            <p:cNvSpPr txBox="1"/>
            <p:nvPr/>
          </p:nvSpPr>
          <p:spPr>
            <a:xfrm>
              <a:off x="1668777" y="1638731"/>
              <a:ext cx="9481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/>
                <a:t>NTE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853359C0-C4DD-488C-82A9-E65EDE96CE16}"/>
                </a:ext>
              </a:extLst>
            </p:cNvPr>
            <p:cNvSpPr txBox="1"/>
            <p:nvPr/>
          </p:nvSpPr>
          <p:spPr>
            <a:xfrm>
              <a:off x="3237172" y="1638731"/>
              <a:ext cx="9481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/>
                <a:t>HR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853359C0-C4DD-488C-82A9-E65EDE96CE16}"/>
                </a:ext>
              </a:extLst>
            </p:cNvPr>
            <p:cNvSpPr txBox="1"/>
            <p:nvPr/>
          </p:nvSpPr>
          <p:spPr>
            <a:xfrm>
              <a:off x="4761046" y="1638731"/>
              <a:ext cx="5327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/>
                <a:t>CTE</a:t>
              </a:r>
            </a:p>
          </p:txBody>
        </p:sp>
      </p:grpSp>
      <p:sp>
        <p:nvSpPr>
          <p:cNvPr id="12" name="ZoneTexte 11"/>
          <p:cNvSpPr txBox="1"/>
          <p:nvPr/>
        </p:nvSpPr>
        <p:spPr>
          <a:xfrm>
            <a:off x="0" y="2435295"/>
            <a:ext cx="8523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/>
              <a:t>Fig. S14B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9290FFE0-3A0C-2C4F-A107-A4363F2AB1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95042"/>
            <a:ext cx="9906000" cy="123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5101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10</Words>
  <Application>Microsoft Macintosh PowerPoint</Application>
  <PresentationFormat>Format A4 (210 x 297 mm)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Fabienne</dc:creator>
  <cp:lastModifiedBy>Fabienne Malagnac</cp:lastModifiedBy>
  <cp:revision>7</cp:revision>
  <dcterms:created xsi:type="dcterms:W3CDTF">2021-01-15T14:44:05Z</dcterms:created>
  <dcterms:modified xsi:type="dcterms:W3CDTF">2021-04-26T10:19:07Z</dcterms:modified>
</cp:coreProperties>
</file>