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70138" autoAdjust="0"/>
  </p:normalViewPr>
  <p:slideViewPr>
    <p:cSldViewPr snapToGrid="0">
      <p:cViewPr varScale="1">
        <p:scale>
          <a:sx n="57" d="100"/>
          <a:sy n="57" d="100"/>
        </p:scale>
        <p:origin x="3558" y="7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1591B8-81F9-4559-A323-4206C9CC0EEE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ED0FD1-9DAE-452D-B8FC-E887C977715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37874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ED0FD1-9DAE-452D-B8FC-E887C9777154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1788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3034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0627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1057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5066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171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61448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3699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475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17221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5082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3361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B11217-0F99-428F-87F3-8CD58DD4CBBA}" type="datetimeFigureOut">
              <a:rPr lang="fr-FR" smtClean="0"/>
              <a:t>20/08/2020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A5B403-7B6C-46BA-882C-055EBA8FA00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2539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au 4">
            <a:extLst>
              <a:ext uri="{FF2B5EF4-FFF2-40B4-BE49-F238E27FC236}">
                <a16:creationId xmlns:a16="http://schemas.microsoft.com/office/drawing/2014/main" id="{F0934EE3-12BD-4633-B74D-56A9DEBB81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455688"/>
              </p:ext>
            </p:extLst>
          </p:nvPr>
        </p:nvGraphicFramePr>
        <p:xfrm>
          <a:off x="259553" y="2279458"/>
          <a:ext cx="6338893" cy="2259798"/>
        </p:xfrm>
        <a:graphic>
          <a:graphicData uri="http://schemas.openxmlformats.org/drawingml/2006/table">
            <a:tbl>
              <a:tblPr/>
              <a:tblGrid>
                <a:gridCol w="576263">
                  <a:extLst>
                    <a:ext uri="{9D8B030D-6E8A-4147-A177-3AD203B41FA5}">
                      <a16:colId xmlns:a16="http://schemas.microsoft.com/office/drawing/2014/main" val="2870109446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1260801835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2241654567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3205192652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2051717671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562804158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2162004059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1583509039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830035717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990146741"/>
                    </a:ext>
                  </a:extLst>
                </a:gridCol>
                <a:gridCol w="576263">
                  <a:extLst>
                    <a:ext uri="{9D8B030D-6E8A-4147-A177-3AD203B41FA5}">
                      <a16:colId xmlns:a16="http://schemas.microsoft.com/office/drawing/2014/main" val="27479525"/>
                    </a:ext>
                  </a:extLst>
                </a:gridCol>
              </a:tblGrid>
              <a:tr h="158715"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fr-FR" sz="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722" marR="6722" marT="6722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Genome occupancy</a:t>
                      </a:r>
                    </a:p>
                  </a:txBody>
                  <a:tcPr marL="6722" marR="6722" marT="67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Peaks detected</a:t>
                      </a:r>
                    </a:p>
                  </a:txBody>
                  <a:tcPr marL="6722" marR="6722" marT="67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Peaks size</a:t>
                      </a:r>
                    </a:p>
                  </a:txBody>
                  <a:tcPr marL="6722" marR="6722" marT="67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Marked features</a:t>
                      </a:r>
                    </a:p>
                  </a:txBody>
                  <a:tcPr marL="6722" marR="6722" marT="67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5257041"/>
                  </a:ext>
                </a:extLst>
              </a:tr>
              <a:tr h="249409">
                <a:tc gridSpan="2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Mb</a:t>
                      </a:r>
                    </a:p>
                  </a:txBody>
                  <a:tcPr marL="6722" marR="6722" marT="67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Genome %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6722" marR="6722" marT="67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WT %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6722" marR="6722" marT="67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WT %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Genes</a:t>
                      </a:r>
                    </a:p>
                  </a:txBody>
                  <a:tcPr marL="6722" marR="6722" marT="67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Repeats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Repeats in CDS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CE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4258909"/>
                  </a:ext>
                </a:extLst>
              </a:tr>
              <a:tr h="151157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H3K4me3</a:t>
                      </a:r>
                    </a:p>
                  </a:txBody>
                  <a:tcPr marL="6722" marR="6722" marT="67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WT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3,84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47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10,98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47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3 050,00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27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100,00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1 259,52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100,00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2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3 503,00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F7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63,00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ED8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49,00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08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4187434"/>
                  </a:ext>
                </a:extLst>
              </a:tr>
              <a:tr h="1511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PaHP1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3,66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9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10,47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9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3 138,00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C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102,89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B7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1 167,59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92,70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9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3 587,00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B6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64,00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D8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52,00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800035"/>
                  </a:ext>
                </a:extLst>
              </a:tr>
              <a:tr h="1511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PaKmt1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4,15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C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11,85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C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3 307,00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16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108,43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7F7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1 253,66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99,53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3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3 793,00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26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67,00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A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58,00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1E78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1687384"/>
                  </a:ext>
                </a:extLst>
              </a:tr>
              <a:tr h="15871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PaKMT6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E0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4,19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B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11,98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B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3 433,00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112,56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1 220,96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A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96,94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3 983,00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85,00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1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69,00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9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6734113"/>
                  </a:ext>
                </a:extLst>
              </a:tr>
              <a:tr h="15871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H3K9me3</a:t>
                      </a:r>
                    </a:p>
                  </a:txBody>
                  <a:tcPr marL="6722" marR="6722" marT="67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WT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1,03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9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2,94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9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1 090,00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1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100,00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945,03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1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100,00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2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537,00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5D57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728,00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5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213,00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C7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2786722"/>
                  </a:ext>
                </a:extLst>
              </a:tr>
              <a:tr h="1511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PaHP1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0,66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CF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1,88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0CF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419,00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CB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38,44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7D1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1 571,95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6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166,34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93,00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1C2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861,00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37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71,00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3254847"/>
                  </a:ext>
                </a:extLst>
              </a:tr>
              <a:tr h="1511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PaKmt1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-  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-  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-  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-  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-  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-  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-  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-  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-  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4460966"/>
                  </a:ext>
                </a:extLst>
              </a:tr>
              <a:tr h="15871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PaKMT6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1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0,06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BF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0,18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BF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85,00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C0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7,80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C2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730,72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9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77,32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2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2,00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129,00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4,00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CC0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5077663"/>
                  </a:ext>
                </a:extLst>
              </a:tr>
              <a:tr h="158715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fr-FR" sz="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H3K27me3</a:t>
                      </a:r>
                    </a:p>
                  </a:txBody>
                  <a:tcPr marL="6722" marR="6722" marT="6722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WT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6,75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19,28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1 941,00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C8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100,00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A7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3 476,75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100,00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2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2 992,00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57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1 042,00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307,00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5775346"/>
                  </a:ext>
                </a:extLst>
              </a:tr>
              <a:tr h="1511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PaHP1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1,80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5,15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1 443,00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74,34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4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1 250,34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35,96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ECF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1 027,00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551,00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AE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239,00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E7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1463817"/>
                  </a:ext>
                </a:extLst>
              </a:tr>
              <a:tr h="151157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PaKmt1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1,56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4,45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3E7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1 326,00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E9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68,32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1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1 174,28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A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33,78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CE7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1 003,00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A8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538,00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0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259,00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37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7480092"/>
                  </a:ext>
                </a:extLst>
              </a:tr>
              <a:tr h="158715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l-G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Δ</a:t>
                      </a:r>
                      <a:r>
                        <a:rPr lang="fr-FR" sz="6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PaKMT6</a:t>
                      </a:r>
                    </a:p>
                  </a:txBody>
                  <a:tcPr marL="6722" marR="6722" marT="672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FAAD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0,01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0,04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47,00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BF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2,42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7BF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266,49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5C8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7,66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FC1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38,00 </a:t>
                      </a:r>
                    </a:p>
                  </a:txBody>
                  <a:tcPr marL="6722" marR="6722" marT="672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BF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-  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                  -   </a:t>
                      </a:r>
                    </a:p>
                  </a:txBody>
                  <a:tcPr marL="6722" marR="6722" marT="672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6744384"/>
                  </a:ext>
                </a:extLst>
              </a:tr>
            </a:tbl>
          </a:graphicData>
        </a:graphic>
      </p:graphicFrame>
      <p:sp>
        <p:nvSpPr>
          <p:cNvPr id="2" name="ZoneTexte 1"/>
          <p:cNvSpPr txBox="1"/>
          <p:nvPr/>
        </p:nvSpPr>
        <p:spPr>
          <a:xfrm>
            <a:off x="259553" y="677333"/>
            <a:ext cx="9553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Table S1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12684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139</TotalTime>
  <Words>290</Words>
  <Application>Microsoft Office PowerPoint</Application>
  <PresentationFormat>Format A4 (210 x 297 mm)</PresentationFormat>
  <Paragraphs>139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Pierre GROGNET</dc:creator>
  <cp:lastModifiedBy>Pierre GROGNET</cp:lastModifiedBy>
  <cp:revision>13</cp:revision>
  <dcterms:created xsi:type="dcterms:W3CDTF">2019-09-13T16:44:35Z</dcterms:created>
  <dcterms:modified xsi:type="dcterms:W3CDTF">2020-08-20T13:48:37Z</dcterms:modified>
</cp:coreProperties>
</file>