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233"/>
    <a:srgbClr val="4B96C8"/>
    <a:srgbClr val="41AB5D"/>
    <a:srgbClr val="FD8D3C"/>
    <a:srgbClr val="9E9A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640" y="-104"/>
      </p:cViewPr>
      <p:guideLst>
        <p:guide orient="horz" pos="3998"/>
        <p:guide pos="1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634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24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97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87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64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701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659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32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54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40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0152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27B7D-02C9-44A6-B2B1-8F0F39FB3A82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F8DF1-CA34-4AB9-9B63-4EBE48F6EF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40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7" b="742"/>
          <a:stretch/>
        </p:blipFill>
        <p:spPr>
          <a:xfrm>
            <a:off x="0" y="423306"/>
            <a:ext cx="6858000" cy="659331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 rot="4441458">
            <a:off x="6144539" y="2462750"/>
            <a:ext cx="947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Mat region</a:t>
            </a:r>
            <a:endParaRPr lang="fr-FR" sz="1200" b="1" dirty="0"/>
          </a:p>
        </p:txBody>
      </p:sp>
      <p:sp>
        <p:nvSpPr>
          <p:cNvPr id="6" name="Arc 5"/>
          <p:cNvSpPr/>
          <p:nvPr/>
        </p:nvSpPr>
        <p:spPr>
          <a:xfrm rot="4001526">
            <a:off x="4579761" y="5427575"/>
            <a:ext cx="881186" cy="926842"/>
          </a:xfrm>
          <a:prstGeom prst="arc">
            <a:avLst>
              <a:gd name="adj1" fmla="val 19624394"/>
              <a:gd name="adj2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156949" y="6208728"/>
            <a:ext cx="53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rDNA</a:t>
            </a:r>
            <a:endParaRPr lang="fr-FR" sz="12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3172804" y="923494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WT</a:t>
            </a:r>
            <a:endParaRPr lang="fr-FR" sz="12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2971863" y="1197922"/>
            <a:ext cx="80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∆</a:t>
            </a:r>
            <a:r>
              <a:rPr lang="fr-FR" sz="1200" b="1" i="1" dirty="0" smtClean="0"/>
              <a:t>PaKmt1</a:t>
            </a:r>
            <a:endParaRPr lang="fr-FR" sz="1200" b="1" i="1" dirty="0"/>
          </a:p>
        </p:txBody>
      </p:sp>
      <p:sp>
        <p:nvSpPr>
          <p:cNvPr id="10" name="ZoneTexte 9"/>
          <p:cNvSpPr txBox="1"/>
          <p:nvPr/>
        </p:nvSpPr>
        <p:spPr>
          <a:xfrm>
            <a:off x="2978431" y="1517959"/>
            <a:ext cx="80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∆</a:t>
            </a:r>
            <a:r>
              <a:rPr lang="fr-FR" sz="1200" b="1" i="1" dirty="0" smtClean="0"/>
              <a:t>PaKmt6</a:t>
            </a:r>
            <a:endParaRPr lang="fr-FR" sz="1200" b="1" i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3026095" y="1838002"/>
            <a:ext cx="7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∆</a:t>
            </a:r>
            <a:r>
              <a:rPr lang="fr-FR" sz="1200" b="1" i="1" dirty="0" smtClean="0"/>
              <a:t>PaHP1</a:t>
            </a:r>
            <a:endParaRPr lang="fr-FR" sz="1200" b="1" i="1" dirty="0"/>
          </a:p>
        </p:txBody>
      </p:sp>
      <p:sp>
        <p:nvSpPr>
          <p:cNvPr id="12" name="Rectangle 11"/>
          <p:cNvSpPr/>
          <p:nvPr/>
        </p:nvSpPr>
        <p:spPr>
          <a:xfrm>
            <a:off x="2477064" y="3186249"/>
            <a:ext cx="135151" cy="96519"/>
          </a:xfrm>
          <a:prstGeom prst="rect">
            <a:avLst/>
          </a:prstGeom>
          <a:solidFill>
            <a:srgbClr val="9E9AC8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2477063" y="3341925"/>
            <a:ext cx="135151" cy="96519"/>
          </a:xfrm>
          <a:prstGeom prst="rect">
            <a:avLst/>
          </a:prstGeom>
          <a:solidFill>
            <a:srgbClr val="FD8D3C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2477066" y="3651926"/>
            <a:ext cx="135151" cy="96519"/>
          </a:xfrm>
          <a:prstGeom prst="rect">
            <a:avLst/>
          </a:prstGeom>
          <a:solidFill>
            <a:srgbClr val="41AB5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2477061" y="3966431"/>
            <a:ext cx="135151" cy="96519"/>
          </a:xfrm>
          <a:prstGeom prst="rect">
            <a:avLst/>
          </a:prstGeom>
          <a:solidFill>
            <a:srgbClr val="4B96C8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2477062" y="3812590"/>
            <a:ext cx="135151" cy="96519"/>
          </a:xfrm>
          <a:prstGeom prst="rect">
            <a:avLst/>
          </a:prstGeom>
          <a:solidFill>
            <a:srgbClr val="EF4233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2477065" y="3034542"/>
            <a:ext cx="135151" cy="96519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2544638" y="2936718"/>
            <a:ext cx="1954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Telomeres and centromeres</a:t>
            </a:r>
            <a:endParaRPr lang="fr-FR" sz="1200" dirty="0"/>
          </a:p>
        </p:txBody>
      </p:sp>
      <p:sp>
        <p:nvSpPr>
          <p:cNvPr id="21" name="ZoneTexte 20"/>
          <p:cNvSpPr txBox="1"/>
          <p:nvPr/>
        </p:nvSpPr>
        <p:spPr>
          <a:xfrm>
            <a:off x="2564588" y="3082696"/>
            <a:ext cx="58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Genes</a:t>
            </a:r>
            <a:endParaRPr lang="fr-FR" sz="1200" dirty="0"/>
          </a:p>
        </p:txBody>
      </p:sp>
      <p:sp>
        <p:nvSpPr>
          <p:cNvPr id="22" name="ZoneTexte 21"/>
          <p:cNvSpPr txBox="1"/>
          <p:nvPr/>
        </p:nvSpPr>
        <p:spPr>
          <a:xfrm>
            <a:off x="2549733" y="3229086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Repeats</a:t>
            </a:r>
            <a:endParaRPr lang="fr-FR" sz="1200" dirty="0"/>
          </a:p>
        </p:txBody>
      </p:sp>
      <p:sp>
        <p:nvSpPr>
          <p:cNvPr id="23" name="ZoneTexte 22"/>
          <p:cNvSpPr txBox="1"/>
          <p:nvPr/>
        </p:nvSpPr>
        <p:spPr>
          <a:xfrm>
            <a:off x="2544638" y="3546563"/>
            <a:ext cx="793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H3K4me3</a:t>
            </a:r>
            <a:endParaRPr lang="fr-FR" sz="1200" dirty="0"/>
          </a:p>
        </p:txBody>
      </p:sp>
      <p:sp>
        <p:nvSpPr>
          <p:cNvPr id="24" name="ZoneTexte 23"/>
          <p:cNvSpPr txBox="1"/>
          <p:nvPr/>
        </p:nvSpPr>
        <p:spPr>
          <a:xfrm>
            <a:off x="2544349" y="3863553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H3K27me3</a:t>
            </a:r>
            <a:endParaRPr lang="fr-FR" sz="1200" dirty="0"/>
          </a:p>
        </p:txBody>
      </p:sp>
      <p:sp>
        <p:nvSpPr>
          <p:cNvPr id="25" name="ZoneTexte 24"/>
          <p:cNvSpPr txBox="1"/>
          <p:nvPr/>
        </p:nvSpPr>
        <p:spPr>
          <a:xfrm>
            <a:off x="2544349" y="3707805"/>
            <a:ext cx="793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H3K9me3</a:t>
            </a:r>
            <a:endParaRPr lang="fr-FR" sz="1200" dirty="0"/>
          </a:p>
        </p:txBody>
      </p:sp>
      <p:sp>
        <p:nvSpPr>
          <p:cNvPr id="3" name="Rectangle 2"/>
          <p:cNvSpPr/>
          <p:nvPr/>
        </p:nvSpPr>
        <p:spPr>
          <a:xfrm>
            <a:off x="16356" y="12330"/>
            <a:ext cx="6606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/>
              <a:t>Fig. </a:t>
            </a:r>
            <a:r>
              <a:rPr lang="fr-FR" sz="1400" b="1" smtClean="0"/>
              <a:t>S4</a:t>
            </a:r>
            <a:endParaRPr lang="fr-FR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43351">
            <a:off x="-133808" y="6609364"/>
            <a:ext cx="4812799" cy="3248639"/>
          </a:xfrm>
          <a:prstGeom prst="rect">
            <a:avLst/>
          </a:prstGeom>
        </p:spPr>
      </p:pic>
      <p:cxnSp>
        <p:nvCxnSpPr>
          <p:cNvPr id="27" name="Connecteur droit 26"/>
          <p:cNvCxnSpPr/>
          <p:nvPr/>
        </p:nvCxnSpPr>
        <p:spPr>
          <a:xfrm flipH="1" flipV="1">
            <a:off x="3552270" y="6956510"/>
            <a:ext cx="693993" cy="3341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 rot="2684822">
            <a:off x="5682651" y="1208861"/>
            <a:ext cx="479618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Chr1</a:t>
            </a:r>
            <a:endParaRPr lang="fr-FR" sz="1200" b="1" dirty="0"/>
          </a:p>
        </p:txBody>
      </p:sp>
      <p:sp>
        <p:nvSpPr>
          <p:cNvPr id="31" name="ZoneTexte 30"/>
          <p:cNvSpPr txBox="1"/>
          <p:nvPr/>
        </p:nvSpPr>
        <p:spPr>
          <a:xfrm rot="1558222">
            <a:off x="1783596" y="6622930"/>
            <a:ext cx="48139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Chr4</a:t>
            </a:r>
            <a:endParaRPr lang="fr-FR" sz="1200" b="1" dirty="0"/>
          </a:p>
        </p:txBody>
      </p:sp>
      <p:sp>
        <p:nvSpPr>
          <p:cNvPr id="29" name="ZoneTexte 28"/>
          <p:cNvSpPr txBox="1"/>
          <p:nvPr/>
        </p:nvSpPr>
        <p:spPr>
          <a:xfrm rot="17723417">
            <a:off x="6276125" y="4899847"/>
            <a:ext cx="48139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Chr2</a:t>
            </a:r>
            <a:endParaRPr lang="fr-FR" sz="1200" b="1" dirty="0"/>
          </a:p>
        </p:txBody>
      </p:sp>
      <p:sp>
        <p:nvSpPr>
          <p:cNvPr id="30" name="ZoneTexte 29"/>
          <p:cNvSpPr txBox="1"/>
          <p:nvPr/>
        </p:nvSpPr>
        <p:spPr>
          <a:xfrm rot="20555932">
            <a:off x="4201868" y="6730263"/>
            <a:ext cx="48139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Chr3</a:t>
            </a:r>
            <a:endParaRPr lang="fr-FR" sz="1200" b="1" dirty="0"/>
          </a:p>
        </p:txBody>
      </p:sp>
      <p:sp>
        <p:nvSpPr>
          <p:cNvPr id="32" name="ZoneTexte 31"/>
          <p:cNvSpPr txBox="1"/>
          <p:nvPr/>
        </p:nvSpPr>
        <p:spPr>
          <a:xfrm rot="3955901">
            <a:off x="78523" y="4818691"/>
            <a:ext cx="48139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Chr5</a:t>
            </a:r>
            <a:endParaRPr lang="fr-FR" sz="1200" b="1" dirty="0"/>
          </a:p>
        </p:txBody>
      </p:sp>
      <p:sp>
        <p:nvSpPr>
          <p:cNvPr id="33" name="ZoneTexte 32"/>
          <p:cNvSpPr txBox="1"/>
          <p:nvPr/>
        </p:nvSpPr>
        <p:spPr>
          <a:xfrm rot="17350477">
            <a:off x="35513" y="2303787"/>
            <a:ext cx="48139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Chr6</a:t>
            </a:r>
            <a:endParaRPr lang="fr-FR" sz="1200" b="1" dirty="0"/>
          </a:p>
        </p:txBody>
      </p:sp>
      <p:sp>
        <p:nvSpPr>
          <p:cNvPr id="34" name="ZoneTexte 33"/>
          <p:cNvSpPr txBox="1"/>
          <p:nvPr/>
        </p:nvSpPr>
        <p:spPr>
          <a:xfrm rot="19863928">
            <a:off x="1578772" y="510957"/>
            <a:ext cx="48139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Chr7</a:t>
            </a:r>
            <a:endParaRPr lang="fr-FR" sz="1200" b="1" dirty="0"/>
          </a:p>
        </p:txBody>
      </p:sp>
      <p:sp>
        <p:nvSpPr>
          <p:cNvPr id="18" name="Trapèze 17"/>
          <p:cNvSpPr/>
          <p:nvPr/>
        </p:nvSpPr>
        <p:spPr>
          <a:xfrm rot="680064">
            <a:off x="2082847" y="5949338"/>
            <a:ext cx="1588287" cy="859475"/>
          </a:xfrm>
          <a:prstGeom prst="trapezoi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25"/>
          <p:cNvCxnSpPr/>
          <p:nvPr/>
        </p:nvCxnSpPr>
        <p:spPr>
          <a:xfrm flipH="1">
            <a:off x="752499" y="6629400"/>
            <a:ext cx="1261378" cy="27935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73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28</Words>
  <Application>Microsoft Macintosh PowerPoint</Application>
  <PresentationFormat>Format A4 (210 x 297 mm)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GROGNET</dc:creator>
  <cp:lastModifiedBy>Fabienne</cp:lastModifiedBy>
  <cp:revision>27</cp:revision>
  <dcterms:created xsi:type="dcterms:W3CDTF">2020-07-03T12:25:21Z</dcterms:created>
  <dcterms:modified xsi:type="dcterms:W3CDTF">2021-01-15T13:27:20Z</dcterms:modified>
</cp:coreProperties>
</file>