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6" r:id="rId2"/>
  </p:sldIdLst>
  <p:sldSz cx="6858000" cy="9906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5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218" d="100"/>
          <a:sy n="218" d="100"/>
        </p:scale>
        <p:origin x="-80" y="-80"/>
      </p:cViewPr>
      <p:guideLst>
        <p:guide orient="horz" pos="3120"/>
        <p:guide pos="5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11067-9AAF-6D43-A3B1-0F4718B4DC6B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E4089-19E1-EB43-A0CE-3971293B85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767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8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71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290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75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14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0135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73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94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03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77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71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5A6B3-0627-4846-A558-3A1307DA14CD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68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"/>
          <p:cNvGrpSpPr/>
          <p:nvPr/>
        </p:nvGrpSpPr>
        <p:grpSpPr>
          <a:xfrm>
            <a:off x="50801" y="550794"/>
            <a:ext cx="6677359" cy="4248472"/>
            <a:chOff x="50800" y="1886948"/>
            <a:chExt cx="6677359" cy="3921666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3543" y="2219293"/>
              <a:ext cx="4140460" cy="172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3543" y="4080422"/>
              <a:ext cx="4140460" cy="172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" name="ZoneTexte 29"/>
            <p:cNvSpPr txBox="1"/>
            <p:nvPr/>
          </p:nvSpPr>
          <p:spPr>
            <a:xfrm>
              <a:off x="1183543" y="1886948"/>
              <a:ext cx="4104456" cy="255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   5 </a:t>
              </a:r>
              <a:r>
                <a:rPr lang="en-US" sz="1200" b="1" dirty="0" err="1"/>
                <a:t>ng</a:t>
              </a:r>
              <a:r>
                <a:rPr lang="en-US" sz="1200" b="1" dirty="0"/>
                <a:t>	              10ng               50ng                0.1µg              0.5µg</a:t>
              </a:r>
            </a:p>
          </p:txBody>
        </p:sp>
        <p:cxnSp>
          <p:nvCxnSpPr>
            <p:cNvPr id="47" name="Connecteur droit 9"/>
            <p:cNvCxnSpPr/>
            <p:nvPr/>
          </p:nvCxnSpPr>
          <p:spPr>
            <a:xfrm>
              <a:off x="1039527" y="2338163"/>
              <a:ext cx="0" cy="5982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ZoneTexte 47"/>
            <p:cNvSpPr txBox="1"/>
            <p:nvPr/>
          </p:nvSpPr>
          <p:spPr>
            <a:xfrm>
              <a:off x="152400" y="2516530"/>
              <a:ext cx="959135" cy="255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H3K9me3</a:t>
              </a:r>
            </a:p>
          </p:txBody>
        </p:sp>
        <p:cxnSp>
          <p:nvCxnSpPr>
            <p:cNvPr id="45" name="Connecteur droit 44"/>
            <p:cNvCxnSpPr/>
            <p:nvPr/>
          </p:nvCxnSpPr>
          <p:spPr>
            <a:xfrm>
              <a:off x="1039527" y="3149857"/>
              <a:ext cx="0" cy="5982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ZoneTexte 45"/>
            <p:cNvSpPr txBox="1"/>
            <p:nvPr/>
          </p:nvSpPr>
          <p:spPr>
            <a:xfrm>
              <a:off x="88900" y="3328224"/>
              <a:ext cx="959135" cy="255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H3K27me3</a:t>
              </a:r>
            </a:p>
          </p:txBody>
        </p:sp>
        <p:cxnSp>
          <p:nvCxnSpPr>
            <p:cNvPr id="43" name="Connecteur droit 42"/>
            <p:cNvCxnSpPr/>
            <p:nvPr/>
          </p:nvCxnSpPr>
          <p:spPr>
            <a:xfrm>
              <a:off x="1039527" y="5077456"/>
              <a:ext cx="0" cy="5982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ZoneTexte 43"/>
            <p:cNvSpPr txBox="1"/>
            <p:nvPr/>
          </p:nvSpPr>
          <p:spPr>
            <a:xfrm>
              <a:off x="50800" y="5255823"/>
              <a:ext cx="1035335" cy="255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H3K27me3</a:t>
              </a:r>
            </a:p>
          </p:txBody>
        </p:sp>
        <p:cxnSp>
          <p:nvCxnSpPr>
            <p:cNvPr id="41" name="Connecteur droit 40"/>
            <p:cNvCxnSpPr/>
            <p:nvPr/>
          </p:nvCxnSpPr>
          <p:spPr>
            <a:xfrm>
              <a:off x="1039527" y="4346298"/>
              <a:ext cx="0" cy="5982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ZoneTexte 41"/>
            <p:cNvSpPr txBox="1"/>
            <p:nvPr/>
          </p:nvSpPr>
          <p:spPr>
            <a:xfrm>
              <a:off x="171239" y="4524665"/>
              <a:ext cx="864096" cy="255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H3K9me3</a:t>
              </a:r>
            </a:p>
          </p:txBody>
        </p:sp>
        <p:grpSp>
          <p:nvGrpSpPr>
            <p:cNvPr id="35" name="Groupe 31"/>
            <p:cNvGrpSpPr/>
            <p:nvPr/>
          </p:nvGrpSpPr>
          <p:grpSpPr>
            <a:xfrm>
              <a:off x="5437755" y="2285761"/>
              <a:ext cx="1161628" cy="1595254"/>
              <a:chOff x="5661248" y="1470328"/>
              <a:chExt cx="1161628" cy="1728192"/>
            </a:xfrm>
          </p:grpSpPr>
          <p:cxnSp>
            <p:nvCxnSpPr>
              <p:cNvPr id="39" name="Connecteur droit 38"/>
              <p:cNvCxnSpPr/>
              <p:nvPr/>
            </p:nvCxnSpPr>
            <p:spPr>
              <a:xfrm>
                <a:off x="5661248" y="1470328"/>
                <a:ext cx="0" cy="172819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ZoneTexte 39"/>
              <p:cNvSpPr txBox="1"/>
              <p:nvPr/>
            </p:nvSpPr>
            <p:spPr>
              <a:xfrm>
                <a:off x="5670748" y="2195926"/>
                <a:ext cx="11521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Anti-H3K9me3</a:t>
                </a:r>
              </a:p>
            </p:txBody>
          </p:sp>
        </p:grpSp>
        <p:grpSp>
          <p:nvGrpSpPr>
            <p:cNvPr id="36" name="Groupe 30"/>
            <p:cNvGrpSpPr/>
            <p:nvPr/>
          </p:nvGrpSpPr>
          <p:grpSpPr>
            <a:xfrm>
              <a:off x="5439635" y="4146891"/>
              <a:ext cx="1288524" cy="1595254"/>
              <a:chOff x="5661248" y="3528080"/>
              <a:chExt cx="1288524" cy="1728192"/>
            </a:xfrm>
          </p:grpSpPr>
          <p:cxnSp>
            <p:nvCxnSpPr>
              <p:cNvPr id="37" name="Connecteur droit 36"/>
              <p:cNvCxnSpPr/>
              <p:nvPr/>
            </p:nvCxnSpPr>
            <p:spPr>
              <a:xfrm>
                <a:off x="5661248" y="3528080"/>
                <a:ext cx="0" cy="172819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ZoneTexte 37"/>
              <p:cNvSpPr txBox="1"/>
              <p:nvPr/>
            </p:nvSpPr>
            <p:spPr>
              <a:xfrm>
                <a:off x="5672628" y="4253678"/>
                <a:ext cx="12771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Anti-H3K27me3</a:t>
                </a:r>
              </a:p>
            </p:txBody>
          </p:sp>
        </p:grpSp>
      </p:grpSp>
      <p:sp>
        <p:nvSpPr>
          <p:cNvPr id="3" name="ZoneTexte 2"/>
          <p:cNvSpPr txBox="1"/>
          <p:nvPr/>
        </p:nvSpPr>
        <p:spPr>
          <a:xfrm>
            <a:off x="0" y="8974"/>
            <a:ext cx="660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Fig. </a:t>
            </a:r>
            <a:r>
              <a:rPr lang="fr-FR" sz="1400" b="1" smtClean="0"/>
              <a:t>S7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41526377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16</Words>
  <Application>Microsoft Macintosh PowerPoint</Application>
  <PresentationFormat>Format A4 (210 x 297 mm)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Fabienne</dc:creator>
  <cp:lastModifiedBy>Fabienne</cp:lastModifiedBy>
  <cp:revision>43</cp:revision>
  <dcterms:created xsi:type="dcterms:W3CDTF">2019-07-15T09:53:38Z</dcterms:created>
  <dcterms:modified xsi:type="dcterms:W3CDTF">2021-02-21T17:12:53Z</dcterms:modified>
</cp:coreProperties>
</file>