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7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nnedy Mwai" initials="KM" lastIdx="1" clrIdx="0">
    <p:extLst>
      <p:ext uri="{19B8F6BF-5375-455C-9EA6-DF929625EA0E}">
        <p15:presenceInfo xmlns:p15="http://schemas.microsoft.com/office/powerpoint/2012/main" userId="S::kmwai@kemri-wellcome.org::bc103fda-9b69-43dc-9bc8-b8c90128b38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E426B-3C0B-4E16-A58C-2AC5245149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C418EF-1FE9-41CF-BAC6-31CCA190A1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B449-F037-4673-820D-E3EDB11AB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96EA-B40B-487E-BF35-28A6B21216FE}" type="datetimeFigureOut">
              <a:rPr lang="en-GB" smtClean="0"/>
              <a:t>17/04/2021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B71C46-97C8-4682-A51B-038870404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CD6C48-B05B-4CD5-8A25-3CAE63B1A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A965-3469-47AE-A6F7-2D5737089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532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4922D-851C-41C5-AF89-E99BBBAB0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AF0514-8FD0-40BC-84E1-9CEBCE8A87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A054A5-B462-4DFA-928F-2E28373A8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96EA-B40B-487E-BF35-28A6B21216FE}" type="datetimeFigureOut">
              <a:rPr lang="en-GB" smtClean="0"/>
              <a:t>17/04/2021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985D2C-D6A2-4AA7-9F04-03E290C63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AFA06-8A8E-4C10-B12C-A265CFC1E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A965-3469-47AE-A6F7-2D5737089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782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9ACC19-050A-4AE2-AC4B-E139BA58D9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19757A-AF77-4ECA-8EB5-589AA1D5A4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AE3B76-2CB3-4B88-B463-D335B1E4E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96EA-B40B-487E-BF35-28A6B21216FE}" type="datetimeFigureOut">
              <a:rPr lang="en-GB" smtClean="0"/>
              <a:t>17/04/2021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CAA89-03EF-4639-BCC9-C2F284892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E0F63-89D0-4571-B197-8D69460BB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A965-3469-47AE-A6F7-2D5737089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08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E6A3F-2FD0-4C6F-909B-15E74E5CE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E7E5E-60E3-43D8-9AE0-3173A0A6FB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EE12A7-ECC9-4A90-8955-B53B71670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96EA-B40B-487E-BF35-28A6B21216FE}" type="datetimeFigureOut">
              <a:rPr lang="en-GB" smtClean="0"/>
              <a:t>17/04/2021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AB2B0-7676-4478-944B-BC564233C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D3809-1167-4D7F-B294-E73995FF7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A965-3469-47AE-A6F7-2D5737089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0325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8419A-89B2-4951-8232-E0CE1544A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4D65D8-4A05-4D18-8D94-DE61F22126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5E6432-A284-4658-8689-393DF2EB5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96EA-B40B-487E-BF35-28A6B21216FE}" type="datetimeFigureOut">
              <a:rPr lang="en-GB" smtClean="0"/>
              <a:t>17/04/2021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423AA5-F1C1-41F0-8BBC-7E8AC0564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6D80FB-BEBA-4DCB-A9D0-6BD843CF4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A965-3469-47AE-A6F7-2D5737089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40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81922-8219-4735-B204-35D2C5F43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78762-BFE9-4815-8513-0C84353DFA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474529-F239-4263-B9E0-24A9FE8ACE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683AFF-58A1-4251-AFB5-DCF80648C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96EA-B40B-487E-BF35-28A6B21216FE}" type="datetimeFigureOut">
              <a:rPr lang="en-GB" smtClean="0"/>
              <a:t>17/04/2021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689F19-1A31-4447-8BFA-174F503DE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694DEA-4F55-4197-9D7A-4F31057CB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A965-3469-47AE-A6F7-2D5737089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59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DF194-91E6-4380-BC22-C59D8DB98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7B2A83-783D-4296-BAB7-FF1513F24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85C8A0-F5F4-4F3D-AE5C-8F491E0F54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19CB17-A6A0-4EC4-BCE2-F1546315DD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F592B6-C1E2-4C88-B71F-DD6A23E8A0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E62198-8904-4F0B-9A0C-942550A6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96EA-B40B-487E-BF35-28A6B21216FE}" type="datetimeFigureOut">
              <a:rPr lang="en-GB" smtClean="0"/>
              <a:t>17/04/2021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AD6EAD-0EC8-43F3-B06D-AF8CC352C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F2FEBC-148C-44AA-9D88-491DCAC57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A965-3469-47AE-A6F7-2D5737089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646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3CD2A-4BE8-4C57-ABF1-153DB2BD0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60099C-5E79-4B3B-9E08-28ABAF9A4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96EA-B40B-487E-BF35-28A6B21216FE}" type="datetimeFigureOut">
              <a:rPr lang="en-GB" smtClean="0"/>
              <a:t>17/04/2021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CD68C7-EFCE-4C42-9EE4-EA9B706FB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A86A7D-A134-4641-BABF-C2DDCABE6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A965-3469-47AE-A6F7-2D5737089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745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C2BA75-6C0F-4E7D-86FD-C099B943C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96EA-B40B-487E-BF35-28A6B21216FE}" type="datetimeFigureOut">
              <a:rPr lang="en-GB" smtClean="0"/>
              <a:t>17/04/2021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6C3E40-5607-416F-98AF-D3E0372FB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E3A422-A2DE-4DB7-9742-3E3A8AB3E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A965-3469-47AE-A6F7-2D5737089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830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4895F-1721-4110-8715-EA0801F6F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B65B2-D0AE-4E41-9DA1-6D617BAE6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1DBD4C-8589-46AD-9BDA-0843402962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378099-BF6E-4C39-8FD9-112AE91FD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96EA-B40B-487E-BF35-28A6B21216FE}" type="datetimeFigureOut">
              <a:rPr lang="en-GB" smtClean="0"/>
              <a:t>17/04/2021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6F073A-0748-451E-A074-F6C9B1FA5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014690-078C-4F1C-90C0-29575E624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A965-3469-47AE-A6F7-2D5737089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124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63203-2947-4AA8-B396-8BD5FB9C9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52B09A-E974-4457-A57F-075C38201E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4F16EF-3229-4672-B7B6-4261DC1CFA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B4FDBD-CB83-4B9D-886C-2AD8A726F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96EA-B40B-487E-BF35-28A6B21216FE}" type="datetimeFigureOut">
              <a:rPr lang="en-GB" smtClean="0"/>
              <a:t>17/04/2021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A7D173-3E2E-4EA6-B082-14A906198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0D277E-29B0-4DBA-8AEA-88B90A6ED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A965-3469-47AE-A6F7-2D5737089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998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DBAFF0-E911-4B8C-9F39-2DB6AC83E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42E3BD-030F-44CD-BF65-D424A960E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E1F14E-A4C2-4C6C-8D8F-AAF5748965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996EA-B40B-487E-BF35-28A6B21216FE}" type="datetimeFigureOut">
              <a:rPr lang="en-GB" smtClean="0"/>
              <a:t>17/04/2021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B9BCB9-20EB-4D5C-BD22-10C09D94ED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9A5E13-0351-4301-B79C-860982764C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FA965-3469-47AE-A6F7-2D5737089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158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3F29798-D584-4792-9B62-3F5F5C36D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06DA8C1-8477-41B5-81D0-522D32F7C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366" y="528404"/>
            <a:ext cx="11086707" cy="1128417"/>
          </a:xfrm>
        </p:spPr>
        <p:txBody>
          <a:bodyPr anchor="ctr">
            <a:normAutofit/>
          </a:bodyPr>
          <a:lstStyle/>
          <a:p>
            <a:r>
              <a:rPr lang="en-GB" sz="4000" dirty="0">
                <a:latin typeface="+mn-lt"/>
              </a:rPr>
              <a:t>Figure 1: The protGear Shiny® app interface on load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7F6574-EBDF-4142-B2E8-9661658A37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386" r="-1" b="9413"/>
          <a:stretch/>
        </p:blipFill>
        <p:spPr>
          <a:xfrm>
            <a:off x="838200" y="1845426"/>
            <a:ext cx="10512547" cy="4450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307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3F29798-D584-4792-9B62-3F5F5C36D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15AC0A-DA9D-4AA0-A85D-93A211A96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2271"/>
            <a:ext cx="10515600" cy="1128417"/>
          </a:xfrm>
        </p:spPr>
        <p:txBody>
          <a:bodyPr anchor="ctr">
            <a:normAutofit/>
          </a:bodyPr>
          <a:lstStyle/>
          <a:p>
            <a:r>
              <a:rPr lang="en-GB" sz="4000" dirty="0">
                <a:latin typeface="+mn-lt"/>
              </a:rPr>
              <a:t>Figure 2: Checking the array design structure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4AC4AD-32D0-4061-B1E7-C382A31EDF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910" y="1423063"/>
            <a:ext cx="9892683" cy="5157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9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3F29798-D584-4792-9B62-3F5F5C36D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50817D-D725-45B4-AE78-246A701CA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2271"/>
            <a:ext cx="10515600" cy="1128417"/>
          </a:xfrm>
        </p:spPr>
        <p:txBody>
          <a:bodyPr anchor="ctr">
            <a:normAutofit/>
          </a:bodyPr>
          <a:lstStyle/>
          <a:p>
            <a:r>
              <a:rPr lang="en-US" sz="4000" dirty="0">
                <a:latin typeface="+mn-lt"/>
              </a:rPr>
              <a:t>Figure 3: Loading the array data files</a:t>
            </a:r>
            <a:endParaRPr lang="en-GB" sz="4000" dirty="0"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D868771-0B76-4403-9413-B9E6AFEA41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19364"/>
          <a:stretch/>
        </p:blipFill>
        <p:spPr>
          <a:xfrm>
            <a:off x="838200" y="1845426"/>
            <a:ext cx="10512547" cy="4450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471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3F29798-D584-4792-9B62-3F5F5C36D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6">
            <a:extLst>
              <a:ext uri="{FF2B5EF4-FFF2-40B4-BE49-F238E27FC236}">
                <a16:creationId xmlns:a16="http://schemas.microsoft.com/office/drawing/2014/main" id="{0CB25E6D-1908-4DE6-91BB-E1408EAE2452}"/>
              </a:ext>
            </a:extLst>
          </p:cNvPr>
          <p:cNvSpPr txBox="1">
            <a:spLocks/>
          </p:cNvSpPr>
          <p:nvPr/>
        </p:nvSpPr>
        <p:spPr>
          <a:xfrm>
            <a:off x="838199" y="562271"/>
            <a:ext cx="10836897" cy="1128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sz="4000" dirty="0">
                <a:latin typeface="+mn-lt"/>
              </a:rPr>
              <a:t>Figure 4: The visualization of the CV on the dashboard</a:t>
            </a:r>
            <a:endParaRPr lang="en-US" sz="4000" dirty="0">
              <a:latin typeface="+mn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4E3FED-A626-4044-A4A1-523815DA88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92" r="-1" b="15306"/>
          <a:stretch/>
        </p:blipFill>
        <p:spPr>
          <a:xfrm>
            <a:off x="838200" y="1845426"/>
            <a:ext cx="10512547" cy="4450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181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3F29798-D584-4792-9B62-3F5F5C36D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EFD516-68E7-4499-BAC7-CAE3077D6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2271"/>
            <a:ext cx="10515600" cy="1128417"/>
          </a:xfrm>
        </p:spPr>
        <p:txBody>
          <a:bodyPr anchor="ctr">
            <a:normAutofit/>
          </a:bodyPr>
          <a:lstStyle/>
          <a:p>
            <a:r>
              <a:rPr lang="en-US" sz="3700" dirty="0">
                <a:latin typeface="+mn-lt"/>
              </a:rPr>
              <a:t>Figure 5: Normalisation</a:t>
            </a:r>
            <a:endParaRPr lang="en-GB" sz="3700" dirty="0"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49D143-B50F-4B36-9114-E6E66C0C56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20125"/>
          <a:stretch/>
        </p:blipFill>
        <p:spPr>
          <a:xfrm>
            <a:off x="838200" y="1845426"/>
            <a:ext cx="10512547" cy="4450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997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876DC-2AD2-457E-920D-B2AD7A4BC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869" y="126380"/>
            <a:ext cx="10515600" cy="648831"/>
          </a:xfrm>
        </p:spPr>
        <p:txBody>
          <a:bodyPr>
            <a:normAutofit fontScale="90000"/>
          </a:bodyPr>
          <a:lstStyle/>
          <a:p>
            <a:r>
              <a:rPr lang="en-US" dirty="0"/>
              <a:t>Figure 6: Comparison of normalization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356050-A945-4571-973C-1C2AE0444A70}"/>
              </a:ext>
            </a:extLst>
          </p:cNvPr>
          <p:cNvSpPr txBox="1"/>
          <p:nvPr/>
        </p:nvSpPr>
        <p:spPr>
          <a:xfrm>
            <a:off x="825624" y="6055169"/>
            <a:ext cx="9756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6: Performance of  VSN and log </a:t>
            </a:r>
            <a:r>
              <a:rPr lang="en-US" sz="1200" dirty="0" err="1"/>
              <a:t>normalisaiton</a:t>
            </a:r>
            <a:r>
              <a:rPr lang="en-US" sz="1200" dirty="0"/>
              <a:t> A) non-</a:t>
            </a:r>
            <a:r>
              <a:rPr lang="en-US" sz="1200" dirty="0" err="1"/>
              <a:t>normalised</a:t>
            </a:r>
            <a:r>
              <a:rPr lang="en-US" sz="1200" dirty="0"/>
              <a:t> data, B) VSN without batch correction, D) Log normalization on blank which is the sample buffer labeled as BLANK , negative (malaria naïve sera) controls labeled as  -VE CTL, serum samples labeled as SAMPLE and positive (malaria immune sera)  controls labeled as +VE CTL. This is a sample dataset of the </a:t>
            </a:r>
            <a:r>
              <a:rPr lang="en-US" sz="1200" dirty="0" err="1"/>
              <a:t>KILchip</a:t>
            </a:r>
            <a:r>
              <a:rPr lang="en-US" sz="1200" dirty="0"/>
              <a:t> v1.0 which was used as the test data in this tool.</a:t>
            </a:r>
          </a:p>
        </p:txBody>
      </p:sp>
      <p:pic>
        <p:nvPicPr>
          <p:cNvPr id="9" name="Picture 8" descr="Diagram, schematic&#10;&#10;Description automatically generated">
            <a:extLst>
              <a:ext uri="{FF2B5EF4-FFF2-40B4-BE49-F238E27FC236}">
                <a16:creationId xmlns:a16="http://schemas.microsoft.com/office/drawing/2014/main" id="{CDA29DE6-5561-437A-AFD5-E071889E61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531" y="691813"/>
            <a:ext cx="8938927" cy="5363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920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1685</TotalTime>
  <Words>136</Words>
  <Application>Microsoft Office PowerPoint</Application>
  <PresentationFormat>Widescreen</PresentationFormat>
  <Paragraphs>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Figure 1: The protGear Shiny® app interface on load</vt:lpstr>
      <vt:lpstr>Figure 2: Checking the array design structure</vt:lpstr>
      <vt:lpstr>Figure 3: Loading the array data files</vt:lpstr>
      <vt:lpstr>PowerPoint Presentation</vt:lpstr>
      <vt:lpstr>Figure 5: Normalisation</vt:lpstr>
      <vt:lpstr>Figure 6: Comparison of normalization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Figure1: The protGear Shiny® app interface on load.</dc:title>
  <dc:creator>Kennedy</dc:creator>
  <cp:lastModifiedBy>Kennedy Mwai</cp:lastModifiedBy>
  <cp:revision>11</cp:revision>
  <dcterms:created xsi:type="dcterms:W3CDTF">2020-11-20T13:50:17Z</dcterms:created>
  <dcterms:modified xsi:type="dcterms:W3CDTF">2021-04-17T17:17:16Z</dcterms:modified>
</cp:coreProperties>
</file>