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858000" cy="1087755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49"/>
    <p:restoredTop sz="94682"/>
  </p:normalViewPr>
  <p:slideViewPr>
    <p:cSldViewPr snapToGrid="0" snapToObjects="1">
      <p:cViewPr varScale="1">
        <p:scale>
          <a:sx n="75" d="100"/>
          <a:sy n="75" d="100"/>
        </p:scale>
        <p:origin x="32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780192"/>
            <a:ext cx="5829300" cy="3786999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713232"/>
            <a:ext cx="5143500" cy="262622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EBBF6-CFBD-F849-B2A0-AECA955400A1}" type="datetimeFigureOut">
              <a:rPr lang="it-IT" smtClean="0"/>
              <a:t>16/06/20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5B9F2-180E-8546-A8D3-E5BEF8501DC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EBBF6-CFBD-F849-B2A0-AECA955400A1}" type="datetimeFigureOut">
              <a:rPr lang="it-IT" smtClean="0"/>
              <a:t>16/06/20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5B9F2-180E-8546-A8D3-E5BEF8501DC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79129"/>
            <a:ext cx="1478756" cy="9218221"/>
          </a:xfrm>
        </p:spPr>
        <p:txBody>
          <a:bodyPr vert="eaVert"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79129"/>
            <a:ext cx="4350544" cy="9218221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EBBF6-CFBD-F849-B2A0-AECA955400A1}" type="datetimeFigureOut">
              <a:rPr lang="it-IT" smtClean="0"/>
              <a:t>16/06/20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5B9F2-180E-8546-A8D3-E5BEF8501DC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EBBF6-CFBD-F849-B2A0-AECA955400A1}" type="datetimeFigureOut">
              <a:rPr lang="it-IT" smtClean="0"/>
              <a:t>16/06/20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5B9F2-180E-8546-A8D3-E5BEF8501DC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711837"/>
            <a:ext cx="5915025" cy="4524758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7279401"/>
            <a:ext cx="5915025" cy="2379463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EBBF6-CFBD-F849-B2A0-AECA955400A1}" type="datetimeFigureOut">
              <a:rPr lang="it-IT" smtClean="0"/>
              <a:t>16/06/20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5B9F2-180E-8546-A8D3-E5BEF8501DC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895644"/>
            <a:ext cx="2914650" cy="690170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895644"/>
            <a:ext cx="2914650" cy="690170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EBBF6-CFBD-F849-B2A0-AECA955400A1}" type="datetimeFigureOut">
              <a:rPr lang="it-IT" smtClean="0"/>
              <a:t>16/06/20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5B9F2-180E-8546-A8D3-E5BEF8501DC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79131"/>
            <a:ext cx="5915025" cy="2102490"/>
          </a:xfrm>
        </p:spPr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666511"/>
            <a:ext cx="2901255" cy="13068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973327"/>
            <a:ext cx="2901255" cy="584416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666511"/>
            <a:ext cx="2915543" cy="13068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973327"/>
            <a:ext cx="2915543" cy="584416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EBBF6-CFBD-F849-B2A0-AECA955400A1}" type="datetimeFigureOut">
              <a:rPr lang="it-IT" smtClean="0"/>
              <a:t>16/06/20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5B9F2-180E-8546-A8D3-E5BEF8501DC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EBBF6-CFBD-F849-B2A0-AECA955400A1}" type="datetimeFigureOut">
              <a:rPr lang="it-IT" smtClean="0"/>
              <a:t>16/06/20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5B9F2-180E-8546-A8D3-E5BEF8501DC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EBBF6-CFBD-F849-B2A0-AECA955400A1}" type="datetimeFigureOut">
              <a:rPr lang="it-IT" smtClean="0"/>
              <a:t>16/06/20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5B9F2-180E-8546-A8D3-E5BEF8501DC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725170"/>
            <a:ext cx="2211884" cy="253809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566168"/>
            <a:ext cx="3471863" cy="773011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263265"/>
            <a:ext cx="2211884" cy="604560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EBBF6-CFBD-F849-B2A0-AECA955400A1}" type="datetimeFigureOut">
              <a:rPr lang="it-IT" smtClean="0"/>
              <a:t>16/06/20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5B9F2-180E-8546-A8D3-E5BEF8501DC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725170"/>
            <a:ext cx="2211884" cy="253809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566168"/>
            <a:ext cx="3471863" cy="773011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263265"/>
            <a:ext cx="2211884" cy="604560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EBBF6-CFBD-F849-B2A0-AECA955400A1}" type="datetimeFigureOut">
              <a:rPr lang="it-IT" smtClean="0"/>
              <a:t>16/06/20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5B9F2-180E-8546-A8D3-E5BEF8501DC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79131"/>
            <a:ext cx="5915025" cy="21024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895644"/>
            <a:ext cx="5915025" cy="69017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0081880"/>
            <a:ext cx="1543050" cy="5791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EBBF6-CFBD-F849-B2A0-AECA955400A1}" type="datetimeFigureOut">
              <a:rPr lang="it-IT" smtClean="0"/>
              <a:t>16/06/20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0081880"/>
            <a:ext cx="2314575" cy="5791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0081880"/>
            <a:ext cx="1543050" cy="5791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5B9F2-180E-8546-A8D3-E5BEF8501DC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2095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>
            <a:extLst>
              <a:ext uri="{FF2B5EF4-FFF2-40B4-BE49-F238E27FC236}">
                <a16:creationId xmlns:a16="http://schemas.microsoft.com/office/drawing/2014/main" id="{6D18074F-DC9A-E748-A9BC-1689016CA357}"/>
              </a:ext>
            </a:extLst>
          </p:cNvPr>
          <p:cNvGrpSpPr/>
          <p:nvPr/>
        </p:nvGrpSpPr>
        <p:grpSpPr>
          <a:xfrm>
            <a:off x="665000" y="398254"/>
            <a:ext cx="5597938" cy="8588828"/>
            <a:chOff x="665000" y="398254"/>
            <a:chExt cx="5597938" cy="8588828"/>
          </a:xfrm>
        </p:grpSpPr>
        <p:pic>
          <p:nvPicPr>
            <p:cNvPr id="7" name="Immagine 6"/>
            <p:cNvPicPr>
              <a:picLocks noChangeAspect="1"/>
            </p:cNvPicPr>
            <p:nvPr/>
          </p:nvPicPr>
          <p:blipFill rotWithShape="1">
            <a:blip r:embed="rId2"/>
            <a:srcRect t="13617"/>
            <a:stretch/>
          </p:blipFill>
          <p:spPr>
            <a:xfrm>
              <a:off x="700171" y="398254"/>
              <a:ext cx="5562767" cy="2906486"/>
            </a:xfrm>
            <a:prstGeom prst="rect">
              <a:avLst/>
            </a:prstGeom>
          </p:spPr>
        </p:pic>
        <p:pic>
          <p:nvPicPr>
            <p:cNvPr id="8" name="Immagine 7"/>
            <p:cNvPicPr>
              <a:picLocks noChangeAspect="1"/>
            </p:cNvPicPr>
            <p:nvPr/>
          </p:nvPicPr>
          <p:blipFill rotWithShape="1">
            <a:blip r:embed="rId3"/>
            <a:srcRect t="23253"/>
            <a:stretch/>
          </p:blipFill>
          <p:spPr>
            <a:xfrm>
              <a:off x="665000" y="3500682"/>
              <a:ext cx="5443193" cy="2613660"/>
            </a:xfrm>
            <a:prstGeom prst="rect">
              <a:avLst/>
            </a:prstGeom>
          </p:spPr>
        </p:pic>
        <p:pic>
          <p:nvPicPr>
            <p:cNvPr id="9" name="Immagine 8"/>
            <p:cNvPicPr>
              <a:picLocks noChangeAspect="1"/>
            </p:cNvPicPr>
            <p:nvPr/>
          </p:nvPicPr>
          <p:blipFill rotWithShape="1">
            <a:blip r:embed="rId4"/>
            <a:srcRect t="23167"/>
            <a:stretch/>
          </p:blipFill>
          <p:spPr>
            <a:xfrm>
              <a:off x="666239" y="6407168"/>
              <a:ext cx="5441953" cy="2579914"/>
            </a:xfrm>
            <a:prstGeom prst="rect">
              <a:avLst/>
            </a:prstGeom>
          </p:spPr>
        </p:pic>
      </p:grpSp>
      <p:sp>
        <p:nvSpPr>
          <p:cNvPr id="13" name="CasellaDiTesto 12"/>
          <p:cNvSpPr txBox="1"/>
          <p:nvPr/>
        </p:nvSpPr>
        <p:spPr>
          <a:xfrm>
            <a:off x="497101" y="39825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A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497101" y="331869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B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497101" y="616849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C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608DE7B-61FF-124F-BBA9-367FD1A16A01}"/>
              </a:ext>
            </a:extLst>
          </p:cNvPr>
          <p:cNvSpPr txBox="1"/>
          <p:nvPr/>
        </p:nvSpPr>
        <p:spPr>
          <a:xfrm>
            <a:off x="497101" y="9279908"/>
            <a:ext cx="561109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b="1" dirty="0">
                <a:latin typeface="Arial" charset="0"/>
                <a:ea typeface="Arial" charset="0"/>
                <a:cs typeface="Arial" charset="0"/>
              </a:rPr>
              <a:t>Supplemental Fig. </a:t>
            </a:r>
            <a:r>
              <a:rPr lang="en-GB" sz="1400" b="1">
                <a:latin typeface="Arial" charset="0"/>
                <a:ea typeface="Arial" charset="0"/>
                <a:cs typeface="Arial" charset="0"/>
              </a:rPr>
              <a:t>S1</a:t>
            </a:r>
            <a:r>
              <a:rPr lang="en-GB" sz="1400" b="1" dirty="0">
                <a:latin typeface="Arial" charset="0"/>
                <a:ea typeface="Arial" charset="0"/>
                <a:cs typeface="Arial" charset="0"/>
              </a:rPr>
              <a:t>.</a:t>
            </a:r>
            <a:endParaRPr lang="en-GB" sz="1400" dirty="0">
              <a:latin typeface="Arial" charset="0"/>
              <a:ea typeface="Arial" charset="0"/>
              <a:cs typeface="Arial" charset="0"/>
            </a:endParaRPr>
          </a:p>
          <a:p>
            <a:pPr algn="just"/>
            <a:r>
              <a:rPr lang="en-US" sz="1400" dirty="0"/>
              <a:t>Absence of sequence-independent effects</a:t>
            </a:r>
            <a:r>
              <a:rPr lang="it-IT" sz="1400" dirty="0">
                <a:effectLst/>
              </a:rPr>
              <a:t> by </a:t>
            </a:r>
            <a:r>
              <a:rPr lang="it-IT" sz="1400" dirty="0" err="1">
                <a:effectLst/>
              </a:rPr>
              <a:t>dODN</a:t>
            </a:r>
            <a:r>
              <a:rPr lang="it-IT" sz="1400" dirty="0">
                <a:effectLst/>
              </a:rPr>
              <a:t>.</a:t>
            </a:r>
            <a:r>
              <a:rPr lang="en-GB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dirty="0"/>
              <a:t>No alteration of mechanical (A) and thermal (B) threshold and of body weight </a:t>
            </a:r>
            <a:r>
              <a:rPr lang="de-DE" sz="1400" dirty="0"/>
              <a:t>(C) </a:t>
            </a:r>
            <a:r>
              <a:rPr lang="en-US" sz="1400" dirty="0"/>
              <a:t>was observed in </a:t>
            </a:r>
            <a:r>
              <a:rPr lang="en-US" sz="1400" dirty="0" err="1"/>
              <a:t>dODN</a:t>
            </a:r>
            <a:r>
              <a:rPr lang="en-US" sz="1400" dirty="0"/>
              <a:t>-treated mice in comparison with DOTAP or saline-treated mice, following </a:t>
            </a:r>
            <a:r>
              <a:rPr lang="en-US" sz="1400" dirty="0" err="1"/>
              <a:t>i.t</a:t>
            </a:r>
            <a:r>
              <a:rPr lang="en-US" sz="1400" dirty="0"/>
              <a:t>. injection.</a:t>
            </a:r>
            <a:endParaRPr lang="en-GB" sz="14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0063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55</Words>
  <Application>Microsoft Macintosh PowerPoint</Application>
  <PresentationFormat>Personalizzato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Utente di Microsoft Office</dc:creator>
  <cp:lastModifiedBy>Nicoletta Galeotti</cp:lastModifiedBy>
  <cp:revision>9</cp:revision>
  <dcterms:created xsi:type="dcterms:W3CDTF">2019-11-22T13:46:30Z</dcterms:created>
  <dcterms:modified xsi:type="dcterms:W3CDTF">2020-06-16T17:46:36Z</dcterms:modified>
</cp:coreProperties>
</file>