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</p:sldIdLst>
  <p:sldSz cx="12192000" cy="6858000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-90" y="-25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="" xmlns:a16="http://schemas.microsoft.com/office/drawing/2014/main" id="{0988D10C-7E50-4DEA-A01A-4F4E82951E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="" xmlns:a16="http://schemas.microsoft.com/office/drawing/2014/main" id="{E3EA6B1A-76D4-45D9-B929-5C2C2F081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="" xmlns:a16="http://schemas.microsoft.com/office/drawing/2014/main" id="{F47E7302-7749-424C-972A-53C737F4E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43D8-8A45-4E6F-9FF1-EC31C21367D9}" type="datetimeFigureOut">
              <a:rPr kumimoji="1" lang="ja-JP" altLang="en-US" smtClean="0"/>
              <a:t>2021/2/24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="" xmlns:a16="http://schemas.microsoft.com/office/drawing/2014/main" id="{5D0E2668-EBF6-41AA-AD88-0EC09DC5E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="" xmlns:a16="http://schemas.microsoft.com/office/drawing/2014/main" id="{88730A77-9EA1-408D-A79C-69E6F58FD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A543-B56E-4F48-A560-354A5531F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2925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="" xmlns:a16="http://schemas.microsoft.com/office/drawing/2014/main" id="{56B5B6DD-4975-4E5B-8D3C-78232AD73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="" xmlns:a16="http://schemas.microsoft.com/office/drawing/2014/main" id="{63065C2E-079F-443B-9667-D844C9B85A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="" xmlns:a16="http://schemas.microsoft.com/office/drawing/2014/main" id="{234B99AB-CE32-468C-B74A-60F6A0DA5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43D8-8A45-4E6F-9FF1-EC31C21367D9}" type="datetimeFigureOut">
              <a:rPr kumimoji="1" lang="ja-JP" altLang="en-US" smtClean="0"/>
              <a:t>2021/2/24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="" xmlns:a16="http://schemas.microsoft.com/office/drawing/2014/main" id="{BFAF45CA-DBA5-41A1-9586-C13EEDE2A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="" xmlns:a16="http://schemas.microsoft.com/office/drawing/2014/main" id="{B73D7B5C-7DAA-40DA-BCD6-6379DE299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A543-B56E-4F48-A560-354A5531F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3096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="" xmlns:a16="http://schemas.microsoft.com/office/drawing/2014/main" id="{AE5CCEA8-372E-4DD4-8354-34214DE9A1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="" xmlns:a16="http://schemas.microsoft.com/office/drawing/2014/main" id="{C66358D7-5273-469C-8AEB-26B7CBCE11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="" xmlns:a16="http://schemas.microsoft.com/office/drawing/2014/main" id="{EC2B69EE-E365-4725-AF43-860ED3A4C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43D8-8A45-4E6F-9FF1-EC31C21367D9}" type="datetimeFigureOut">
              <a:rPr kumimoji="1" lang="ja-JP" altLang="en-US" smtClean="0"/>
              <a:t>2021/2/24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="" xmlns:a16="http://schemas.microsoft.com/office/drawing/2014/main" id="{66CE67E2-EFFD-413B-AB89-91ED460C0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="" xmlns:a16="http://schemas.microsoft.com/office/drawing/2014/main" id="{97FBDA1C-FEC5-4950-AC44-29FB38B53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A543-B56E-4F48-A560-354A5531F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59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="" xmlns:a16="http://schemas.microsoft.com/office/drawing/2014/main" id="{7402D472-7312-4996-9815-D27031DA6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="" xmlns:a16="http://schemas.microsoft.com/office/drawing/2014/main" id="{6DBCA1A2-9916-436B-9222-EC28CC4025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="" xmlns:a16="http://schemas.microsoft.com/office/drawing/2014/main" id="{C61105FB-F4A2-4556-B3FC-A5BAB98CF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43D8-8A45-4E6F-9FF1-EC31C21367D9}" type="datetimeFigureOut">
              <a:rPr kumimoji="1" lang="ja-JP" altLang="en-US" smtClean="0"/>
              <a:t>2021/2/24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="" xmlns:a16="http://schemas.microsoft.com/office/drawing/2014/main" id="{93923C1B-03DA-4A5C-953F-7AC3031C2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="" xmlns:a16="http://schemas.microsoft.com/office/drawing/2014/main" id="{D758D9D1-8F6B-47B6-9450-A35D43260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A543-B56E-4F48-A560-354A5531F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828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="" xmlns:a16="http://schemas.microsoft.com/office/drawing/2014/main" id="{0F14DC8A-E021-40C2-98AA-FDF9FF181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="" xmlns:a16="http://schemas.microsoft.com/office/drawing/2014/main" id="{365A7954-0B45-4225-B1AF-193FF2D750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="" xmlns:a16="http://schemas.microsoft.com/office/drawing/2014/main" id="{19481B78-E21C-4F0F-87A8-37C8522C2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43D8-8A45-4E6F-9FF1-EC31C21367D9}" type="datetimeFigureOut">
              <a:rPr kumimoji="1" lang="ja-JP" altLang="en-US" smtClean="0"/>
              <a:t>2021/2/24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="" xmlns:a16="http://schemas.microsoft.com/office/drawing/2014/main" id="{357465F7-02A9-4AA9-A99F-4651D1AEF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="" xmlns:a16="http://schemas.microsoft.com/office/drawing/2014/main" id="{87DFEB6D-63B3-4C54-836D-2B92ECC77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A543-B56E-4F48-A560-354A5531F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7048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="" xmlns:a16="http://schemas.microsoft.com/office/drawing/2014/main" id="{9EC29EBD-E762-484F-8520-AB37AB021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="" xmlns:a16="http://schemas.microsoft.com/office/drawing/2014/main" id="{DB5A261D-27FD-4863-97A5-84400D0B1D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="" xmlns:a16="http://schemas.microsoft.com/office/drawing/2014/main" id="{D0AE57A6-C260-4D4B-965C-17AED12AEC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="" xmlns:a16="http://schemas.microsoft.com/office/drawing/2014/main" id="{30ABD88B-11D0-4F0C-8E46-1837050B9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43D8-8A45-4E6F-9FF1-EC31C21367D9}" type="datetimeFigureOut">
              <a:rPr kumimoji="1" lang="ja-JP" altLang="en-US" smtClean="0"/>
              <a:t>2021/2/24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="" xmlns:a16="http://schemas.microsoft.com/office/drawing/2014/main" id="{BFF518F3-014F-4410-A3ED-6DDA87AD9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="" xmlns:a16="http://schemas.microsoft.com/office/drawing/2014/main" id="{AAA7EAD5-4ED8-4226-8C24-5A9E3A45B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A543-B56E-4F48-A560-354A5531F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027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="" xmlns:a16="http://schemas.microsoft.com/office/drawing/2014/main" id="{D0249AC2-CFD8-4213-9D0A-482725FD3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="" xmlns:a16="http://schemas.microsoft.com/office/drawing/2014/main" id="{314A1420-6E76-4450-B394-6B7F68F5C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="" xmlns:a16="http://schemas.microsoft.com/office/drawing/2014/main" id="{BB5E42F9-6549-4731-8D40-6AA16FACA8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="" xmlns:a16="http://schemas.microsoft.com/office/drawing/2014/main" id="{01D28207-23FA-4D8C-B29D-F445CCDCF9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="" xmlns:a16="http://schemas.microsoft.com/office/drawing/2014/main" id="{38477159-53B3-43EB-9EC6-54952FC61C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="" xmlns:a16="http://schemas.microsoft.com/office/drawing/2014/main" id="{30E6B78F-8264-4676-BAD1-61898812A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43D8-8A45-4E6F-9FF1-EC31C21367D9}" type="datetimeFigureOut">
              <a:rPr kumimoji="1" lang="ja-JP" altLang="en-US" smtClean="0"/>
              <a:t>2021/2/24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="" xmlns:a16="http://schemas.microsoft.com/office/drawing/2014/main" id="{FF66C643-5B2D-4018-916D-6246DB437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="" xmlns:a16="http://schemas.microsoft.com/office/drawing/2014/main" id="{1301E6C1-A7FD-4830-B704-6F08CAA2F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A543-B56E-4F48-A560-354A5531F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9737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="" xmlns:a16="http://schemas.microsoft.com/office/drawing/2014/main" id="{E631D1B0-C28F-4AF5-A05A-C63D4700F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="" xmlns:a16="http://schemas.microsoft.com/office/drawing/2014/main" id="{56158CD1-5AFE-41CB-8C40-7FB57D4D3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43D8-8A45-4E6F-9FF1-EC31C21367D9}" type="datetimeFigureOut">
              <a:rPr kumimoji="1" lang="ja-JP" altLang="en-US" smtClean="0"/>
              <a:t>2021/2/24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="" xmlns:a16="http://schemas.microsoft.com/office/drawing/2014/main" id="{DFC25923-212F-4FAF-9061-2DD452A4C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="" xmlns:a16="http://schemas.microsoft.com/office/drawing/2014/main" id="{425161F8-CFFD-4698-897F-7BE5DACEC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A543-B56E-4F48-A560-354A5531F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8698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="" xmlns:a16="http://schemas.microsoft.com/office/drawing/2014/main" id="{2D4B5877-D2AA-4509-8449-C0A205544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43D8-8A45-4E6F-9FF1-EC31C21367D9}" type="datetimeFigureOut">
              <a:rPr kumimoji="1" lang="ja-JP" altLang="en-US" smtClean="0"/>
              <a:t>2021/2/24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="" xmlns:a16="http://schemas.microsoft.com/office/drawing/2014/main" id="{F281792A-A9BF-460B-A1BB-63D2C9DEB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="" xmlns:a16="http://schemas.microsoft.com/office/drawing/2014/main" id="{758434FD-F2B6-4EE6-80B9-616FD5C82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A543-B56E-4F48-A560-354A5531F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6037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="" xmlns:a16="http://schemas.microsoft.com/office/drawing/2014/main" id="{EF0D230E-E1F2-4128-A737-E4BE7033B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="" xmlns:a16="http://schemas.microsoft.com/office/drawing/2014/main" id="{84AFAE67-888F-46AE-B2B5-CC5B88B42C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="" xmlns:a16="http://schemas.microsoft.com/office/drawing/2014/main" id="{3880A777-7E04-4661-BCE9-DC1619F042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="" xmlns:a16="http://schemas.microsoft.com/office/drawing/2014/main" id="{98C743D5-B302-4143-AC2F-A932F606E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43D8-8A45-4E6F-9FF1-EC31C21367D9}" type="datetimeFigureOut">
              <a:rPr kumimoji="1" lang="ja-JP" altLang="en-US" smtClean="0"/>
              <a:t>2021/2/24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="" xmlns:a16="http://schemas.microsoft.com/office/drawing/2014/main" id="{35B1A3BC-30D5-4A87-8F88-FE61CB43E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="" xmlns:a16="http://schemas.microsoft.com/office/drawing/2014/main" id="{14478DD6-AFAB-4071-AEC9-185002450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A543-B56E-4F48-A560-354A5531F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326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="" xmlns:a16="http://schemas.microsoft.com/office/drawing/2014/main" id="{4400BF89-9817-4270-8A6D-89F5FB773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="" xmlns:a16="http://schemas.microsoft.com/office/drawing/2014/main" id="{0EBCDE69-42C8-4786-8D09-5FE95C6F40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="" xmlns:a16="http://schemas.microsoft.com/office/drawing/2014/main" id="{EBD17B4A-1107-418E-9EFA-C83D9CC374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="" xmlns:a16="http://schemas.microsoft.com/office/drawing/2014/main" id="{ABB61AA6-3535-4DD8-B969-3024023EB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43D8-8A45-4E6F-9FF1-EC31C21367D9}" type="datetimeFigureOut">
              <a:rPr kumimoji="1" lang="ja-JP" altLang="en-US" smtClean="0"/>
              <a:t>2021/2/24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="" xmlns:a16="http://schemas.microsoft.com/office/drawing/2014/main" id="{2DEB93A1-3E8E-45C3-8495-FF149FCD7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="" xmlns:a16="http://schemas.microsoft.com/office/drawing/2014/main" id="{D987D5EF-D512-4E0F-B5D7-2CEB1ACD0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A543-B56E-4F48-A560-354A5531F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95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="" xmlns:a16="http://schemas.microsoft.com/office/drawing/2014/main" id="{77669CAB-4723-4622-9DD5-6EA481552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="" xmlns:a16="http://schemas.microsoft.com/office/drawing/2014/main" id="{B9A2EC82-B5D4-4AB2-B947-34B89A9F40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="" xmlns:a16="http://schemas.microsoft.com/office/drawing/2014/main" id="{93A9A13B-3140-4BAD-A277-CBA104F630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143D8-8A45-4E6F-9FF1-EC31C21367D9}" type="datetimeFigureOut">
              <a:rPr kumimoji="1" lang="ja-JP" altLang="en-US" smtClean="0"/>
              <a:t>2021/2/24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="" xmlns:a16="http://schemas.microsoft.com/office/drawing/2014/main" id="{13306E91-E958-40AB-AA3A-AF6A559473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="" xmlns:a16="http://schemas.microsoft.com/office/drawing/2014/main" id="{4A572733-794C-45E9-B454-16504A3BC5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5A543-B56E-4F48-A560-354A5531F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226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テキスト ボックス 66">
            <a:extLst>
              <a:ext uri="{FF2B5EF4-FFF2-40B4-BE49-F238E27FC236}">
                <a16:creationId xmlns="" xmlns:a16="http://schemas.microsoft.com/office/drawing/2014/main" id="{65839DE7-9335-4DAF-BE1B-B42C06A7FB09}"/>
              </a:ext>
            </a:extLst>
          </p:cNvPr>
          <p:cNvSpPr txBox="1"/>
          <p:nvPr/>
        </p:nvSpPr>
        <p:spPr>
          <a:xfrm>
            <a:off x="4630114" y="4080929"/>
            <a:ext cx="587216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951288" algn="ctr"/>
                <a:tab pos="5113338" algn="ctr"/>
              </a:tabLst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	Hazard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 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ratio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 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95%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 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CI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 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	P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 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value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951288" algn="ctr"/>
                <a:tab pos="5113338" algn="ctr"/>
              </a:tabLst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Quantile 1 (n=37)    &lt;10.39 </a:t>
            </a:r>
            <a:r>
              <a:rPr kumimoji="1" lang="en-US" altLang="ja-JP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μmol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/l 	(reference)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游ゴシック" panose="020B0400000000000000" pitchFamily="50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951288" algn="ctr"/>
                <a:tab pos="5113338" algn="ctr"/>
              </a:tabLst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Quantile 2 (n=36)    10.39 </a:t>
            </a:r>
            <a:r>
              <a:rPr kumimoji="1" lang="en-US" altLang="ja-JP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μmol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/l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≦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 &lt; 20.37 </a:t>
            </a:r>
            <a:r>
              <a:rPr kumimoji="1" lang="en-US" altLang="ja-JP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μmol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/l 	1.34 ( 0.55-3.23) 	0.52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951288" algn="ctr"/>
                <a:tab pos="5113338" algn="ctr"/>
              </a:tabLst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Quantile 3 (n=36)    20.37 </a:t>
            </a:r>
            <a:r>
              <a:rPr kumimoji="1" lang="en-US" altLang="ja-JP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μmol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/l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≦＜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38.35 </a:t>
            </a:r>
            <a:r>
              <a:rPr kumimoji="1" lang="en-US" altLang="ja-JP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μmol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/l        2.32 (1.03-5.22) 	0.04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951288" algn="ctr"/>
                <a:tab pos="5113338" algn="ctr"/>
              </a:tabLst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Quantile 4 (n=37)    38.35 </a:t>
            </a:r>
            <a:r>
              <a:rPr kumimoji="1" lang="en-US" altLang="ja-JP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μmol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/l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≦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 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　　　　　　　　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2.46 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(1.09-5.53) 	0.03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游ゴシック" panose="020B0400000000000000" pitchFamily="50" charset="-128"/>
              <a:cs typeface="Times New Roman" panose="02020603050405020304" pitchFamily="18" charset="0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="" xmlns:a16="http://schemas.microsoft.com/office/drawing/2014/main" id="{EEE88702-D167-403F-AA8F-07B31981CA98}"/>
              </a:ext>
            </a:extLst>
          </p:cNvPr>
          <p:cNvGrpSpPr/>
          <p:nvPr/>
        </p:nvGrpSpPr>
        <p:grpSpPr>
          <a:xfrm>
            <a:off x="2185530" y="963602"/>
            <a:ext cx="7441240" cy="5525065"/>
            <a:chOff x="2016564" y="935037"/>
            <a:chExt cx="6575315" cy="5347884"/>
          </a:xfrm>
        </p:grpSpPr>
        <p:sp>
          <p:nvSpPr>
            <p:cNvPr id="6" name="Line 5">
              <a:extLst>
                <a:ext uri="{FF2B5EF4-FFF2-40B4-BE49-F238E27FC236}">
                  <a16:creationId xmlns="" xmlns:a16="http://schemas.microsoft.com/office/drawing/2014/main" id="{C2EDEDBF-2FFB-4B4D-833D-2F9FB638FF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8016" y="5330230"/>
              <a:ext cx="5015125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7" name="Line 6">
              <a:extLst>
                <a:ext uri="{FF2B5EF4-FFF2-40B4-BE49-F238E27FC236}">
                  <a16:creationId xmlns="" xmlns:a16="http://schemas.microsoft.com/office/drawing/2014/main" id="{3EA62F12-48B0-434B-A2CC-FD8311362E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8016" y="5330230"/>
              <a:ext cx="0" cy="125425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8" name="Line 7">
              <a:extLst>
                <a:ext uri="{FF2B5EF4-FFF2-40B4-BE49-F238E27FC236}">
                  <a16:creationId xmlns="" xmlns:a16="http://schemas.microsoft.com/office/drawing/2014/main" id="{33235721-E8CF-4D81-A58E-129FF9FB14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52999" y="5330230"/>
              <a:ext cx="0" cy="125425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9" name="Line 8">
              <a:extLst>
                <a:ext uri="{FF2B5EF4-FFF2-40B4-BE49-F238E27FC236}">
                  <a16:creationId xmlns="" xmlns:a16="http://schemas.microsoft.com/office/drawing/2014/main" id="{3A993408-45F9-41C0-B43B-2E34BCB564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18158" y="5330230"/>
              <a:ext cx="0" cy="125425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0" name="Line 9">
              <a:extLst>
                <a:ext uri="{FF2B5EF4-FFF2-40B4-BE49-F238E27FC236}">
                  <a16:creationId xmlns="" xmlns:a16="http://schemas.microsoft.com/office/drawing/2014/main" id="{D8A76A6B-26DE-4235-802F-944D2B0BBA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93140" y="5330230"/>
              <a:ext cx="0" cy="125425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3F725861-B9AA-4B2A-9134-A0D66D386B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776" y="5607766"/>
              <a:ext cx="897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ja-JP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0</a:t>
              </a:r>
              <a:endParaRPr kumimoji="0" lang="ja-JP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6F54B7DA-57EB-4753-B39E-DA87865531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6696" y="5607766"/>
              <a:ext cx="2693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ja-JP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500</a:t>
              </a:r>
              <a:endParaRPr kumimoji="0" lang="ja-JP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9A2FA0F4-30E5-4B9B-BF42-2FA8CFA98B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7823" y="5607766"/>
              <a:ext cx="35907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ja-JP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1000</a:t>
              </a:r>
              <a:endParaRPr kumimoji="0" lang="ja-JP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15F4EC91-0166-4629-BEDA-C00A977EB5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32806" y="5607766"/>
              <a:ext cx="35907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1500</a:t>
              </a:r>
              <a:endParaRPr kumimoji="0" lang="ja-JP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5" name="Line 14">
              <a:extLst>
                <a:ext uri="{FF2B5EF4-FFF2-40B4-BE49-F238E27FC236}">
                  <a16:creationId xmlns="" xmlns:a16="http://schemas.microsoft.com/office/drawing/2014/main" id="{54897489-E321-40A0-B3EB-FC6023A305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93818" y="1097821"/>
              <a:ext cx="0" cy="4069625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6" name="Line 15">
              <a:extLst>
                <a:ext uri="{FF2B5EF4-FFF2-40B4-BE49-F238E27FC236}">
                  <a16:creationId xmlns="" xmlns:a16="http://schemas.microsoft.com/office/drawing/2014/main" id="{1D67D88E-6E2E-40AE-A22D-148D36F3E5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78385" y="5167446"/>
              <a:ext cx="115432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7" name="Line 16">
              <a:extLst>
                <a:ext uri="{FF2B5EF4-FFF2-40B4-BE49-F238E27FC236}">
                  <a16:creationId xmlns="" xmlns:a16="http://schemas.microsoft.com/office/drawing/2014/main" id="{3DE4F442-ECF6-4BF4-A8C6-9345B9308E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78385" y="4350853"/>
              <a:ext cx="115432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8" name="Line 17">
              <a:extLst>
                <a:ext uri="{FF2B5EF4-FFF2-40B4-BE49-F238E27FC236}">
                  <a16:creationId xmlns="" xmlns:a16="http://schemas.microsoft.com/office/drawing/2014/main" id="{3830A3F1-41E3-4319-B5E6-AD05670B00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78385" y="3547602"/>
              <a:ext cx="115432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9" name="Line 18">
              <a:extLst>
                <a:ext uri="{FF2B5EF4-FFF2-40B4-BE49-F238E27FC236}">
                  <a16:creationId xmlns="" xmlns:a16="http://schemas.microsoft.com/office/drawing/2014/main" id="{4DC35049-FF73-4B30-AD99-8D3E3792A9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78385" y="2731008"/>
              <a:ext cx="115432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0" name="Line 19">
              <a:extLst>
                <a:ext uri="{FF2B5EF4-FFF2-40B4-BE49-F238E27FC236}">
                  <a16:creationId xmlns="" xmlns:a16="http://schemas.microsoft.com/office/drawing/2014/main" id="{6F06BAD6-750C-496A-9710-3E1F438D0D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78385" y="1914415"/>
              <a:ext cx="115432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1" name="Line 20">
              <a:extLst>
                <a:ext uri="{FF2B5EF4-FFF2-40B4-BE49-F238E27FC236}">
                  <a16:creationId xmlns="" xmlns:a16="http://schemas.microsoft.com/office/drawing/2014/main" id="{1C94C73F-D7CD-4F93-B1D2-096DDF52A4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78385" y="1097821"/>
              <a:ext cx="115432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E305BA9E-9A95-4236-9236-2BC966C37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1924" y="5092725"/>
              <a:ext cx="2244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ja-JP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0.0</a:t>
              </a:r>
              <a:endParaRPr kumimoji="0" lang="ja-JP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C1CEB976-6BEB-4E68-B73B-24D4C76B36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1924" y="4276132"/>
              <a:ext cx="2244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ja-JP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0.2</a:t>
              </a:r>
              <a:endParaRPr kumimoji="0" lang="ja-JP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B58D7622-7BEE-4572-A9B1-3F1D01EB50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1924" y="3459538"/>
              <a:ext cx="2244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ja-JP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0.4</a:t>
              </a:r>
              <a:endParaRPr kumimoji="0" lang="ja-JP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="" xmlns:a16="http://schemas.microsoft.com/office/drawing/2014/main" id="{B4BCE505-A5D2-4298-BBA9-98D8BAC1B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1924" y="2642945"/>
              <a:ext cx="2244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ja-JP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0.6</a:t>
              </a:r>
              <a:endParaRPr kumimoji="0" lang="ja-JP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="" xmlns:a16="http://schemas.microsoft.com/office/drawing/2014/main" id="{C9FAF4C4-05F8-4BB3-8FAD-5F1D1945F8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1924" y="1826351"/>
              <a:ext cx="2244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ja-JP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0.8</a:t>
              </a:r>
              <a:endParaRPr kumimoji="0" lang="ja-JP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="" xmlns:a16="http://schemas.microsoft.com/office/drawing/2014/main" id="{17A6B7EB-1573-4946-AEB8-852F016D4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1924" y="1023100"/>
              <a:ext cx="2244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ja-JP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1.0</a:t>
              </a:r>
              <a:endParaRPr kumimoji="0" lang="ja-JP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8" name="Freeform 27">
              <a:extLst>
                <a:ext uri="{FF2B5EF4-FFF2-40B4-BE49-F238E27FC236}">
                  <a16:creationId xmlns="" xmlns:a16="http://schemas.microsoft.com/office/drawing/2014/main" id="{60C62143-F855-414A-8F0C-1DA71DF64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3818" y="935037"/>
              <a:ext cx="5258268" cy="4395195"/>
            </a:xfrm>
            <a:custGeom>
              <a:avLst/>
              <a:gdLst>
                <a:gd name="T0" fmla="*/ 0 w 455"/>
                <a:gd name="T1" fmla="*/ 0 h 350"/>
                <a:gd name="T2" fmla="*/ 0 w 455"/>
                <a:gd name="T3" fmla="*/ 350 h 350"/>
                <a:gd name="T4" fmla="*/ 455 w 455"/>
                <a:gd name="T5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5" h="350">
                  <a:moveTo>
                    <a:pt x="0" y="0"/>
                  </a:moveTo>
                  <a:lnTo>
                    <a:pt x="0" y="350"/>
                  </a:lnTo>
                  <a:lnTo>
                    <a:pt x="455" y="35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1" name="Freeform 30">
              <a:extLst>
                <a:ext uri="{FF2B5EF4-FFF2-40B4-BE49-F238E27FC236}">
                  <a16:creationId xmlns="" xmlns:a16="http://schemas.microsoft.com/office/drawing/2014/main" id="{B6C778DD-546B-4766-A4C5-F9E9E615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016" y="1097821"/>
              <a:ext cx="4877589" cy="1144833"/>
            </a:xfrm>
            <a:custGeom>
              <a:avLst/>
              <a:gdLst>
                <a:gd name="T0" fmla="*/ 0 w 422"/>
                <a:gd name="T1" fmla="*/ 0 h 91"/>
                <a:gd name="T2" fmla="*/ 10 w 422"/>
                <a:gd name="T3" fmla="*/ 0 h 91"/>
                <a:gd name="T4" fmla="*/ 10 w 422"/>
                <a:gd name="T5" fmla="*/ 9 h 91"/>
                <a:gd name="T6" fmla="*/ 11 w 422"/>
                <a:gd name="T7" fmla="*/ 9 h 91"/>
                <a:gd name="T8" fmla="*/ 11 w 422"/>
                <a:gd name="T9" fmla="*/ 18 h 91"/>
                <a:gd name="T10" fmla="*/ 19 w 422"/>
                <a:gd name="T11" fmla="*/ 18 h 91"/>
                <a:gd name="T12" fmla="*/ 19 w 422"/>
                <a:gd name="T13" fmla="*/ 26 h 91"/>
                <a:gd name="T14" fmla="*/ 28 w 422"/>
                <a:gd name="T15" fmla="*/ 26 h 91"/>
                <a:gd name="T16" fmla="*/ 28 w 422"/>
                <a:gd name="T17" fmla="*/ 35 h 91"/>
                <a:gd name="T18" fmla="*/ 50 w 422"/>
                <a:gd name="T19" fmla="*/ 35 h 91"/>
                <a:gd name="T20" fmla="*/ 50 w 422"/>
                <a:gd name="T21" fmla="*/ 44 h 91"/>
                <a:gd name="T22" fmla="*/ 135 w 422"/>
                <a:gd name="T23" fmla="*/ 44 h 91"/>
                <a:gd name="T24" fmla="*/ 135 w 422"/>
                <a:gd name="T25" fmla="*/ 53 h 91"/>
                <a:gd name="T26" fmla="*/ 222 w 422"/>
                <a:gd name="T27" fmla="*/ 53 h 91"/>
                <a:gd name="T28" fmla="*/ 222 w 422"/>
                <a:gd name="T29" fmla="*/ 63 h 91"/>
                <a:gd name="T30" fmla="*/ 326 w 422"/>
                <a:gd name="T31" fmla="*/ 63 h 91"/>
                <a:gd name="T32" fmla="*/ 326 w 422"/>
                <a:gd name="T33" fmla="*/ 76 h 91"/>
                <a:gd name="T34" fmla="*/ 372 w 422"/>
                <a:gd name="T35" fmla="*/ 76 h 91"/>
                <a:gd name="T36" fmla="*/ 372 w 422"/>
                <a:gd name="T37" fmla="*/ 91 h 91"/>
                <a:gd name="T38" fmla="*/ 422 w 422"/>
                <a:gd name="T3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2" h="91">
                  <a:moveTo>
                    <a:pt x="0" y="0"/>
                  </a:moveTo>
                  <a:lnTo>
                    <a:pt x="10" y="0"/>
                  </a:lnTo>
                  <a:lnTo>
                    <a:pt x="10" y="9"/>
                  </a:lnTo>
                  <a:lnTo>
                    <a:pt x="11" y="9"/>
                  </a:lnTo>
                  <a:lnTo>
                    <a:pt x="11" y="18"/>
                  </a:lnTo>
                  <a:lnTo>
                    <a:pt x="19" y="18"/>
                  </a:lnTo>
                  <a:lnTo>
                    <a:pt x="19" y="26"/>
                  </a:lnTo>
                  <a:lnTo>
                    <a:pt x="28" y="26"/>
                  </a:lnTo>
                  <a:lnTo>
                    <a:pt x="28" y="35"/>
                  </a:lnTo>
                  <a:lnTo>
                    <a:pt x="50" y="35"/>
                  </a:lnTo>
                  <a:lnTo>
                    <a:pt x="50" y="44"/>
                  </a:lnTo>
                  <a:lnTo>
                    <a:pt x="135" y="44"/>
                  </a:lnTo>
                  <a:lnTo>
                    <a:pt x="135" y="53"/>
                  </a:lnTo>
                  <a:lnTo>
                    <a:pt x="222" y="53"/>
                  </a:lnTo>
                  <a:lnTo>
                    <a:pt x="222" y="63"/>
                  </a:lnTo>
                  <a:lnTo>
                    <a:pt x="326" y="63"/>
                  </a:lnTo>
                  <a:lnTo>
                    <a:pt x="326" y="76"/>
                  </a:lnTo>
                  <a:lnTo>
                    <a:pt x="372" y="76"/>
                  </a:lnTo>
                  <a:lnTo>
                    <a:pt x="372" y="91"/>
                  </a:lnTo>
                  <a:lnTo>
                    <a:pt x="422" y="91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2" name="Freeform 31">
              <a:extLst>
                <a:ext uri="{FF2B5EF4-FFF2-40B4-BE49-F238E27FC236}">
                  <a16:creationId xmlns="" xmlns:a16="http://schemas.microsoft.com/office/drawing/2014/main" id="{0D862EF5-244F-4600-A1B8-DD6E37F0B8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24680" y="1097821"/>
              <a:ext cx="4830926" cy="1507763"/>
            </a:xfrm>
            <a:custGeom>
              <a:avLst/>
              <a:gdLst>
                <a:gd name="T0" fmla="*/ 8 w 418"/>
                <a:gd name="T1" fmla="*/ 0 h 120"/>
                <a:gd name="T2" fmla="*/ 19 w 418"/>
                <a:gd name="T3" fmla="*/ 1 h 120"/>
                <a:gd name="T4" fmla="*/ 23 w 418"/>
                <a:gd name="T5" fmla="*/ 9 h 120"/>
                <a:gd name="T6" fmla="*/ 29 w 418"/>
                <a:gd name="T7" fmla="*/ 11 h 120"/>
                <a:gd name="T8" fmla="*/ 30 w 418"/>
                <a:gd name="T9" fmla="*/ 18 h 120"/>
                <a:gd name="T10" fmla="*/ 42 w 418"/>
                <a:gd name="T11" fmla="*/ 18 h 120"/>
                <a:gd name="T12" fmla="*/ 54 w 418"/>
                <a:gd name="T13" fmla="*/ 18 h 120"/>
                <a:gd name="T14" fmla="*/ 66 w 418"/>
                <a:gd name="T15" fmla="*/ 18 h 120"/>
                <a:gd name="T16" fmla="*/ 71 w 418"/>
                <a:gd name="T17" fmla="*/ 25 h 120"/>
                <a:gd name="T18" fmla="*/ 77 w 418"/>
                <a:gd name="T19" fmla="*/ 27 h 120"/>
                <a:gd name="T20" fmla="*/ 79 w 418"/>
                <a:gd name="T21" fmla="*/ 37 h 120"/>
                <a:gd name="T22" fmla="*/ 91 w 418"/>
                <a:gd name="T23" fmla="*/ 37 h 120"/>
                <a:gd name="T24" fmla="*/ 103 w 418"/>
                <a:gd name="T25" fmla="*/ 37 h 120"/>
                <a:gd name="T26" fmla="*/ 115 w 418"/>
                <a:gd name="T27" fmla="*/ 37 h 120"/>
                <a:gd name="T28" fmla="*/ 124 w 418"/>
                <a:gd name="T29" fmla="*/ 40 h 120"/>
                <a:gd name="T30" fmla="*/ 129 w 418"/>
                <a:gd name="T31" fmla="*/ 47 h 120"/>
                <a:gd name="T32" fmla="*/ 129 w 418"/>
                <a:gd name="T33" fmla="*/ 55 h 120"/>
                <a:gd name="T34" fmla="*/ 139 w 418"/>
                <a:gd name="T35" fmla="*/ 57 h 120"/>
                <a:gd name="T36" fmla="*/ 151 w 418"/>
                <a:gd name="T37" fmla="*/ 57 h 120"/>
                <a:gd name="T38" fmla="*/ 161 w 418"/>
                <a:gd name="T39" fmla="*/ 59 h 120"/>
                <a:gd name="T40" fmla="*/ 165 w 418"/>
                <a:gd name="T41" fmla="*/ 67 h 120"/>
                <a:gd name="T42" fmla="*/ 177 w 418"/>
                <a:gd name="T43" fmla="*/ 67 h 120"/>
                <a:gd name="T44" fmla="*/ 189 w 418"/>
                <a:gd name="T45" fmla="*/ 67 h 120"/>
                <a:gd name="T46" fmla="*/ 200 w 418"/>
                <a:gd name="T47" fmla="*/ 68 h 120"/>
                <a:gd name="T48" fmla="*/ 200 w 418"/>
                <a:gd name="T49" fmla="*/ 78 h 120"/>
                <a:gd name="T50" fmla="*/ 210 w 418"/>
                <a:gd name="T51" fmla="*/ 78 h 120"/>
                <a:gd name="T52" fmla="*/ 222 w 418"/>
                <a:gd name="T53" fmla="*/ 78 h 120"/>
                <a:gd name="T54" fmla="*/ 234 w 418"/>
                <a:gd name="T55" fmla="*/ 78 h 120"/>
                <a:gd name="T56" fmla="*/ 246 w 418"/>
                <a:gd name="T57" fmla="*/ 78 h 120"/>
                <a:gd name="T58" fmla="*/ 258 w 418"/>
                <a:gd name="T59" fmla="*/ 78 h 120"/>
                <a:gd name="T60" fmla="*/ 261 w 418"/>
                <a:gd name="T61" fmla="*/ 87 h 120"/>
                <a:gd name="T62" fmla="*/ 266 w 418"/>
                <a:gd name="T63" fmla="*/ 90 h 120"/>
                <a:gd name="T64" fmla="*/ 278 w 418"/>
                <a:gd name="T65" fmla="*/ 90 h 120"/>
                <a:gd name="T66" fmla="*/ 290 w 418"/>
                <a:gd name="T67" fmla="*/ 90 h 120"/>
                <a:gd name="T68" fmla="*/ 302 w 418"/>
                <a:gd name="T69" fmla="*/ 90 h 120"/>
                <a:gd name="T70" fmla="*/ 313 w 418"/>
                <a:gd name="T71" fmla="*/ 91 h 120"/>
                <a:gd name="T72" fmla="*/ 313 w 418"/>
                <a:gd name="T73" fmla="*/ 103 h 120"/>
                <a:gd name="T74" fmla="*/ 324 w 418"/>
                <a:gd name="T75" fmla="*/ 104 h 120"/>
                <a:gd name="T76" fmla="*/ 327 w 418"/>
                <a:gd name="T77" fmla="*/ 109 h 120"/>
                <a:gd name="T78" fmla="*/ 327 w 418"/>
                <a:gd name="T79" fmla="*/ 120 h 120"/>
                <a:gd name="T80" fmla="*/ 336 w 418"/>
                <a:gd name="T81" fmla="*/ 120 h 120"/>
                <a:gd name="T82" fmla="*/ 348 w 418"/>
                <a:gd name="T83" fmla="*/ 120 h 120"/>
                <a:gd name="T84" fmla="*/ 360 w 418"/>
                <a:gd name="T85" fmla="*/ 120 h 120"/>
                <a:gd name="T86" fmla="*/ 372 w 418"/>
                <a:gd name="T87" fmla="*/ 120 h 120"/>
                <a:gd name="T88" fmla="*/ 384 w 418"/>
                <a:gd name="T89" fmla="*/ 120 h 120"/>
                <a:gd name="T90" fmla="*/ 396 w 418"/>
                <a:gd name="T91" fmla="*/ 120 h 120"/>
                <a:gd name="T92" fmla="*/ 408 w 418"/>
                <a:gd name="T9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18" h="120">
                  <a:moveTo>
                    <a:pt x="4" y="0"/>
                  </a:moveTo>
                  <a:lnTo>
                    <a:pt x="8" y="0"/>
                  </a:lnTo>
                  <a:moveTo>
                    <a:pt x="12" y="0"/>
                  </a:moveTo>
                  <a:lnTo>
                    <a:pt x="16" y="0"/>
                  </a:lnTo>
                  <a:moveTo>
                    <a:pt x="19" y="1"/>
                  </a:moveTo>
                  <a:lnTo>
                    <a:pt x="19" y="5"/>
                  </a:lnTo>
                  <a:moveTo>
                    <a:pt x="19" y="9"/>
                  </a:moveTo>
                  <a:lnTo>
                    <a:pt x="23" y="9"/>
                  </a:lnTo>
                  <a:moveTo>
                    <a:pt x="27" y="9"/>
                  </a:moveTo>
                  <a:lnTo>
                    <a:pt x="29" y="9"/>
                  </a:lnTo>
                  <a:lnTo>
                    <a:pt x="29" y="11"/>
                  </a:lnTo>
                  <a:moveTo>
                    <a:pt x="29" y="15"/>
                  </a:moveTo>
                  <a:lnTo>
                    <a:pt x="29" y="18"/>
                  </a:lnTo>
                  <a:lnTo>
                    <a:pt x="30" y="18"/>
                  </a:lnTo>
                  <a:moveTo>
                    <a:pt x="34" y="18"/>
                  </a:moveTo>
                  <a:lnTo>
                    <a:pt x="38" y="18"/>
                  </a:lnTo>
                  <a:moveTo>
                    <a:pt x="42" y="18"/>
                  </a:moveTo>
                  <a:lnTo>
                    <a:pt x="46" y="18"/>
                  </a:lnTo>
                  <a:moveTo>
                    <a:pt x="50" y="18"/>
                  </a:moveTo>
                  <a:lnTo>
                    <a:pt x="54" y="18"/>
                  </a:lnTo>
                  <a:moveTo>
                    <a:pt x="58" y="18"/>
                  </a:moveTo>
                  <a:lnTo>
                    <a:pt x="62" y="18"/>
                  </a:lnTo>
                  <a:moveTo>
                    <a:pt x="66" y="18"/>
                  </a:moveTo>
                  <a:lnTo>
                    <a:pt x="70" y="18"/>
                  </a:lnTo>
                  <a:moveTo>
                    <a:pt x="71" y="21"/>
                  </a:moveTo>
                  <a:lnTo>
                    <a:pt x="71" y="25"/>
                  </a:lnTo>
                  <a:moveTo>
                    <a:pt x="73" y="27"/>
                  </a:moveTo>
                  <a:lnTo>
                    <a:pt x="77" y="27"/>
                  </a:lnTo>
                  <a:lnTo>
                    <a:pt x="77" y="27"/>
                  </a:lnTo>
                  <a:moveTo>
                    <a:pt x="77" y="31"/>
                  </a:moveTo>
                  <a:lnTo>
                    <a:pt x="77" y="35"/>
                  </a:lnTo>
                  <a:moveTo>
                    <a:pt x="79" y="37"/>
                  </a:moveTo>
                  <a:lnTo>
                    <a:pt x="83" y="37"/>
                  </a:lnTo>
                  <a:moveTo>
                    <a:pt x="87" y="37"/>
                  </a:moveTo>
                  <a:lnTo>
                    <a:pt x="91" y="37"/>
                  </a:lnTo>
                  <a:moveTo>
                    <a:pt x="95" y="37"/>
                  </a:moveTo>
                  <a:lnTo>
                    <a:pt x="99" y="37"/>
                  </a:lnTo>
                  <a:moveTo>
                    <a:pt x="103" y="37"/>
                  </a:moveTo>
                  <a:lnTo>
                    <a:pt x="107" y="37"/>
                  </a:lnTo>
                  <a:moveTo>
                    <a:pt x="111" y="37"/>
                  </a:moveTo>
                  <a:lnTo>
                    <a:pt x="115" y="37"/>
                  </a:lnTo>
                  <a:moveTo>
                    <a:pt x="119" y="37"/>
                  </a:moveTo>
                  <a:lnTo>
                    <a:pt x="123" y="37"/>
                  </a:lnTo>
                  <a:moveTo>
                    <a:pt x="124" y="40"/>
                  </a:moveTo>
                  <a:lnTo>
                    <a:pt x="124" y="44"/>
                  </a:lnTo>
                  <a:moveTo>
                    <a:pt x="125" y="47"/>
                  </a:moveTo>
                  <a:lnTo>
                    <a:pt x="129" y="47"/>
                  </a:lnTo>
                  <a:lnTo>
                    <a:pt x="129" y="47"/>
                  </a:lnTo>
                  <a:moveTo>
                    <a:pt x="129" y="51"/>
                  </a:moveTo>
                  <a:lnTo>
                    <a:pt x="129" y="55"/>
                  </a:lnTo>
                  <a:moveTo>
                    <a:pt x="131" y="57"/>
                  </a:moveTo>
                  <a:lnTo>
                    <a:pt x="135" y="57"/>
                  </a:lnTo>
                  <a:moveTo>
                    <a:pt x="139" y="57"/>
                  </a:moveTo>
                  <a:lnTo>
                    <a:pt x="143" y="57"/>
                  </a:lnTo>
                  <a:moveTo>
                    <a:pt x="147" y="57"/>
                  </a:moveTo>
                  <a:lnTo>
                    <a:pt x="151" y="57"/>
                  </a:lnTo>
                  <a:moveTo>
                    <a:pt x="155" y="57"/>
                  </a:moveTo>
                  <a:lnTo>
                    <a:pt x="159" y="57"/>
                  </a:lnTo>
                  <a:moveTo>
                    <a:pt x="161" y="59"/>
                  </a:moveTo>
                  <a:lnTo>
                    <a:pt x="161" y="63"/>
                  </a:lnTo>
                  <a:moveTo>
                    <a:pt x="161" y="67"/>
                  </a:moveTo>
                  <a:lnTo>
                    <a:pt x="165" y="67"/>
                  </a:lnTo>
                  <a:moveTo>
                    <a:pt x="169" y="67"/>
                  </a:moveTo>
                  <a:lnTo>
                    <a:pt x="173" y="67"/>
                  </a:lnTo>
                  <a:moveTo>
                    <a:pt x="177" y="67"/>
                  </a:moveTo>
                  <a:lnTo>
                    <a:pt x="181" y="67"/>
                  </a:lnTo>
                  <a:moveTo>
                    <a:pt x="185" y="67"/>
                  </a:moveTo>
                  <a:lnTo>
                    <a:pt x="189" y="67"/>
                  </a:lnTo>
                  <a:moveTo>
                    <a:pt x="193" y="67"/>
                  </a:moveTo>
                  <a:lnTo>
                    <a:pt x="197" y="67"/>
                  </a:lnTo>
                  <a:moveTo>
                    <a:pt x="200" y="68"/>
                  </a:moveTo>
                  <a:lnTo>
                    <a:pt x="200" y="72"/>
                  </a:lnTo>
                  <a:moveTo>
                    <a:pt x="200" y="76"/>
                  </a:moveTo>
                  <a:lnTo>
                    <a:pt x="200" y="78"/>
                  </a:lnTo>
                  <a:lnTo>
                    <a:pt x="202" y="78"/>
                  </a:lnTo>
                  <a:moveTo>
                    <a:pt x="206" y="78"/>
                  </a:moveTo>
                  <a:lnTo>
                    <a:pt x="210" y="78"/>
                  </a:lnTo>
                  <a:moveTo>
                    <a:pt x="214" y="78"/>
                  </a:moveTo>
                  <a:lnTo>
                    <a:pt x="218" y="78"/>
                  </a:lnTo>
                  <a:moveTo>
                    <a:pt x="222" y="78"/>
                  </a:moveTo>
                  <a:lnTo>
                    <a:pt x="226" y="78"/>
                  </a:lnTo>
                  <a:moveTo>
                    <a:pt x="230" y="78"/>
                  </a:moveTo>
                  <a:lnTo>
                    <a:pt x="234" y="78"/>
                  </a:lnTo>
                  <a:moveTo>
                    <a:pt x="238" y="78"/>
                  </a:moveTo>
                  <a:lnTo>
                    <a:pt x="242" y="78"/>
                  </a:lnTo>
                  <a:moveTo>
                    <a:pt x="246" y="78"/>
                  </a:moveTo>
                  <a:lnTo>
                    <a:pt x="250" y="78"/>
                  </a:lnTo>
                  <a:moveTo>
                    <a:pt x="254" y="78"/>
                  </a:moveTo>
                  <a:lnTo>
                    <a:pt x="258" y="78"/>
                  </a:lnTo>
                  <a:moveTo>
                    <a:pt x="261" y="79"/>
                  </a:moveTo>
                  <a:lnTo>
                    <a:pt x="261" y="83"/>
                  </a:lnTo>
                  <a:moveTo>
                    <a:pt x="261" y="87"/>
                  </a:moveTo>
                  <a:lnTo>
                    <a:pt x="261" y="90"/>
                  </a:lnTo>
                  <a:lnTo>
                    <a:pt x="262" y="90"/>
                  </a:lnTo>
                  <a:moveTo>
                    <a:pt x="266" y="90"/>
                  </a:moveTo>
                  <a:lnTo>
                    <a:pt x="270" y="90"/>
                  </a:lnTo>
                  <a:moveTo>
                    <a:pt x="274" y="90"/>
                  </a:moveTo>
                  <a:lnTo>
                    <a:pt x="278" y="90"/>
                  </a:lnTo>
                  <a:moveTo>
                    <a:pt x="282" y="90"/>
                  </a:moveTo>
                  <a:lnTo>
                    <a:pt x="286" y="90"/>
                  </a:lnTo>
                  <a:moveTo>
                    <a:pt x="290" y="90"/>
                  </a:moveTo>
                  <a:lnTo>
                    <a:pt x="294" y="90"/>
                  </a:lnTo>
                  <a:moveTo>
                    <a:pt x="298" y="90"/>
                  </a:moveTo>
                  <a:lnTo>
                    <a:pt x="302" y="90"/>
                  </a:lnTo>
                  <a:moveTo>
                    <a:pt x="306" y="90"/>
                  </a:moveTo>
                  <a:lnTo>
                    <a:pt x="310" y="90"/>
                  </a:lnTo>
                  <a:moveTo>
                    <a:pt x="313" y="91"/>
                  </a:moveTo>
                  <a:lnTo>
                    <a:pt x="313" y="95"/>
                  </a:lnTo>
                  <a:moveTo>
                    <a:pt x="313" y="99"/>
                  </a:moveTo>
                  <a:lnTo>
                    <a:pt x="313" y="103"/>
                  </a:lnTo>
                  <a:moveTo>
                    <a:pt x="316" y="104"/>
                  </a:moveTo>
                  <a:lnTo>
                    <a:pt x="320" y="104"/>
                  </a:lnTo>
                  <a:moveTo>
                    <a:pt x="324" y="104"/>
                  </a:moveTo>
                  <a:lnTo>
                    <a:pt x="327" y="104"/>
                  </a:lnTo>
                  <a:lnTo>
                    <a:pt x="327" y="105"/>
                  </a:lnTo>
                  <a:moveTo>
                    <a:pt x="327" y="109"/>
                  </a:moveTo>
                  <a:lnTo>
                    <a:pt x="327" y="113"/>
                  </a:lnTo>
                  <a:moveTo>
                    <a:pt x="327" y="117"/>
                  </a:moveTo>
                  <a:lnTo>
                    <a:pt x="327" y="120"/>
                  </a:lnTo>
                  <a:lnTo>
                    <a:pt x="328" y="120"/>
                  </a:lnTo>
                  <a:moveTo>
                    <a:pt x="332" y="120"/>
                  </a:moveTo>
                  <a:lnTo>
                    <a:pt x="336" y="120"/>
                  </a:lnTo>
                  <a:moveTo>
                    <a:pt x="340" y="120"/>
                  </a:moveTo>
                  <a:lnTo>
                    <a:pt x="344" y="120"/>
                  </a:lnTo>
                  <a:moveTo>
                    <a:pt x="348" y="120"/>
                  </a:moveTo>
                  <a:lnTo>
                    <a:pt x="352" y="120"/>
                  </a:lnTo>
                  <a:moveTo>
                    <a:pt x="356" y="120"/>
                  </a:moveTo>
                  <a:lnTo>
                    <a:pt x="360" y="120"/>
                  </a:lnTo>
                  <a:moveTo>
                    <a:pt x="364" y="120"/>
                  </a:moveTo>
                  <a:lnTo>
                    <a:pt x="368" y="120"/>
                  </a:lnTo>
                  <a:moveTo>
                    <a:pt x="372" y="120"/>
                  </a:moveTo>
                  <a:lnTo>
                    <a:pt x="376" y="120"/>
                  </a:lnTo>
                  <a:moveTo>
                    <a:pt x="380" y="120"/>
                  </a:moveTo>
                  <a:lnTo>
                    <a:pt x="384" y="120"/>
                  </a:lnTo>
                  <a:moveTo>
                    <a:pt x="388" y="120"/>
                  </a:moveTo>
                  <a:lnTo>
                    <a:pt x="392" y="120"/>
                  </a:lnTo>
                  <a:moveTo>
                    <a:pt x="396" y="120"/>
                  </a:moveTo>
                  <a:lnTo>
                    <a:pt x="400" y="120"/>
                  </a:lnTo>
                  <a:moveTo>
                    <a:pt x="404" y="120"/>
                  </a:moveTo>
                  <a:lnTo>
                    <a:pt x="408" y="120"/>
                  </a:lnTo>
                  <a:moveTo>
                    <a:pt x="412" y="120"/>
                  </a:moveTo>
                  <a:lnTo>
                    <a:pt x="416" y="12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3" name="Freeform 32">
              <a:extLst>
                <a:ext uri="{FF2B5EF4-FFF2-40B4-BE49-F238E27FC236}">
                  <a16:creationId xmlns="" xmlns:a16="http://schemas.microsoft.com/office/drawing/2014/main" id="{B9475E6E-0A6C-4CF1-B38C-B01CD6C4DA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0296" y="1097821"/>
              <a:ext cx="4865310" cy="2260310"/>
            </a:xfrm>
            <a:custGeom>
              <a:avLst/>
              <a:gdLst>
                <a:gd name="T0" fmla="*/ 5 w 421"/>
                <a:gd name="T1" fmla="*/ 3 h 180"/>
                <a:gd name="T2" fmla="*/ 10 w 421"/>
                <a:gd name="T3" fmla="*/ 9 h 180"/>
                <a:gd name="T4" fmla="*/ 15 w 421"/>
                <a:gd name="T5" fmla="*/ 12 h 180"/>
                <a:gd name="T6" fmla="*/ 16 w 421"/>
                <a:gd name="T7" fmla="*/ 20 h 180"/>
                <a:gd name="T8" fmla="*/ 17 w 421"/>
                <a:gd name="T9" fmla="*/ 27 h 180"/>
                <a:gd name="T10" fmla="*/ 19 w 421"/>
                <a:gd name="T11" fmla="*/ 36 h 180"/>
                <a:gd name="T12" fmla="*/ 28 w 421"/>
                <a:gd name="T13" fmla="*/ 36 h 180"/>
                <a:gd name="T14" fmla="*/ 39 w 421"/>
                <a:gd name="T15" fmla="*/ 36 h 180"/>
                <a:gd name="T16" fmla="*/ 48 w 421"/>
                <a:gd name="T17" fmla="*/ 36 h 180"/>
                <a:gd name="T18" fmla="*/ 48 w 421"/>
                <a:gd name="T19" fmla="*/ 44 h 180"/>
                <a:gd name="T20" fmla="*/ 58 w 421"/>
                <a:gd name="T21" fmla="*/ 45 h 180"/>
                <a:gd name="T22" fmla="*/ 67 w 421"/>
                <a:gd name="T23" fmla="*/ 45 h 180"/>
                <a:gd name="T24" fmla="*/ 78 w 421"/>
                <a:gd name="T25" fmla="*/ 45 h 180"/>
                <a:gd name="T26" fmla="*/ 87 w 421"/>
                <a:gd name="T27" fmla="*/ 45 h 180"/>
                <a:gd name="T28" fmla="*/ 93 w 421"/>
                <a:gd name="T29" fmla="*/ 50 h 180"/>
                <a:gd name="T30" fmla="*/ 98 w 421"/>
                <a:gd name="T31" fmla="*/ 54 h 180"/>
                <a:gd name="T32" fmla="*/ 102 w 421"/>
                <a:gd name="T33" fmla="*/ 58 h 180"/>
                <a:gd name="T34" fmla="*/ 103 w 421"/>
                <a:gd name="T35" fmla="*/ 68 h 180"/>
                <a:gd name="T36" fmla="*/ 106 w 421"/>
                <a:gd name="T37" fmla="*/ 74 h 180"/>
                <a:gd name="T38" fmla="*/ 117 w 421"/>
                <a:gd name="T39" fmla="*/ 74 h 180"/>
                <a:gd name="T40" fmla="*/ 119 w 421"/>
                <a:gd name="T41" fmla="*/ 81 h 180"/>
                <a:gd name="T42" fmla="*/ 124 w 421"/>
                <a:gd name="T43" fmla="*/ 87 h 180"/>
                <a:gd name="T44" fmla="*/ 127 w 421"/>
                <a:gd name="T45" fmla="*/ 93 h 180"/>
                <a:gd name="T46" fmla="*/ 138 w 421"/>
                <a:gd name="T47" fmla="*/ 93 h 180"/>
                <a:gd name="T48" fmla="*/ 147 w 421"/>
                <a:gd name="T49" fmla="*/ 93 h 180"/>
                <a:gd name="T50" fmla="*/ 158 w 421"/>
                <a:gd name="T51" fmla="*/ 93 h 180"/>
                <a:gd name="T52" fmla="*/ 167 w 421"/>
                <a:gd name="T53" fmla="*/ 93 h 180"/>
                <a:gd name="T54" fmla="*/ 167 w 421"/>
                <a:gd name="T55" fmla="*/ 101 h 180"/>
                <a:gd name="T56" fmla="*/ 175 w 421"/>
                <a:gd name="T57" fmla="*/ 104 h 180"/>
                <a:gd name="T58" fmla="*/ 175 w 421"/>
                <a:gd name="T59" fmla="*/ 113 h 180"/>
                <a:gd name="T60" fmla="*/ 184 w 421"/>
                <a:gd name="T61" fmla="*/ 115 h 180"/>
                <a:gd name="T62" fmla="*/ 193 w 421"/>
                <a:gd name="T63" fmla="*/ 115 h 180"/>
                <a:gd name="T64" fmla="*/ 204 w 421"/>
                <a:gd name="T65" fmla="*/ 115 h 180"/>
                <a:gd name="T66" fmla="*/ 204 w 421"/>
                <a:gd name="T67" fmla="*/ 124 h 180"/>
                <a:gd name="T68" fmla="*/ 213 w 421"/>
                <a:gd name="T69" fmla="*/ 126 h 180"/>
                <a:gd name="T70" fmla="*/ 222 w 421"/>
                <a:gd name="T71" fmla="*/ 126 h 180"/>
                <a:gd name="T72" fmla="*/ 233 w 421"/>
                <a:gd name="T73" fmla="*/ 126 h 180"/>
                <a:gd name="T74" fmla="*/ 242 w 421"/>
                <a:gd name="T75" fmla="*/ 126 h 180"/>
                <a:gd name="T76" fmla="*/ 250 w 421"/>
                <a:gd name="T77" fmla="*/ 126 h 180"/>
                <a:gd name="T78" fmla="*/ 250 w 421"/>
                <a:gd name="T79" fmla="*/ 137 h 180"/>
                <a:gd name="T80" fmla="*/ 257 w 421"/>
                <a:gd name="T81" fmla="*/ 138 h 180"/>
                <a:gd name="T82" fmla="*/ 266 w 421"/>
                <a:gd name="T83" fmla="*/ 138 h 180"/>
                <a:gd name="T84" fmla="*/ 277 w 421"/>
                <a:gd name="T85" fmla="*/ 138 h 180"/>
                <a:gd name="T86" fmla="*/ 286 w 421"/>
                <a:gd name="T87" fmla="*/ 138 h 180"/>
                <a:gd name="T88" fmla="*/ 297 w 421"/>
                <a:gd name="T89" fmla="*/ 138 h 180"/>
                <a:gd name="T90" fmla="*/ 306 w 421"/>
                <a:gd name="T91" fmla="*/ 138 h 180"/>
                <a:gd name="T92" fmla="*/ 307 w 421"/>
                <a:gd name="T93" fmla="*/ 148 h 180"/>
                <a:gd name="T94" fmla="*/ 313 w 421"/>
                <a:gd name="T95" fmla="*/ 151 h 180"/>
                <a:gd name="T96" fmla="*/ 324 w 421"/>
                <a:gd name="T97" fmla="*/ 151 h 180"/>
                <a:gd name="T98" fmla="*/ 333 w 421"/>
                <a:gd name="T99" fmla="*/ 151 h 180"/>
                <a:gd name="T100" fmla="*/ 344 w 421"/>
                <a:gd name="T101" fmla="*/ 151 h 180"/>
                <a:gd name="T102" fmla="*/ 344 w 421"/>
                <a:gd name="T103" fmla="*/ 160 h 180"/>
                <a:gd name="T104" fmla="*/ 348 w 421"/>
                <a:gd name="T105" fmla="*/ 164 h 180"/>
                <a:gd name="T106" fmla="*/ 359 w 421"/>
                <a:gd name="T107" fmla="*/ 164 h 180"/>
                <a:gd name="T108" fmla="*/ 368 w 421"/>
                <a:gd name="T109" fmla="*/ 164 h 180"/>
                <a:gd name="T110" fmla="*/ 379 w 421"/>
                <a:gd name="T111" fmla="*/ 164 h 180"/>
                <a:gd name="T112" fmla="*/ 388 w 421"/>
                <a:gd name="T113" fmla="*/ 164 h 180"/>
                <a:gd name="T114" fmla="*/ 390 w 421"/>
                <a:gd name="T115" fmla="*/ 173 h 180"/>
                <a:gd name="T116" fmla="*/ 392 w 421"/>
                <a:gd name="T117" fmla="*/ 180 h 180"/>
                <a:gd name="T118" fmla="*/ 403 w 421"/>
                <a:gd name="T119" fmla="*/ 180 h 180"/>
                <a:gd name="T120" fmla="*/ 412 w 421"/>
                <a:gd name="T12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21" h="180">
                  <a:moveTo>
                    <a:pt x="3" y="0"/>
                  </a:moveTo>
                  <a:lnTo>
                    <a:pt x="4" y="0"/>
                  </a:lnTo>
                  <a:moveTo>
                    <a:pt x="5" y="2"/>
                  </a:moveTo>
                  <a:lnTo>
                    <a:pt x="5" y="3"/>
                  </a:lnTo>
                  <a:moveTo>
                    <a:pt x="5" y="6"/>
                  </a:moveTo>
                  <a:lnTo>
                    <a:pt x="5" y="7"/>
                  </a:lnTo>
                  <a:moveTo>
                    <a:pt x="6" y="9"/>
                  </a:moveTo>
                  <a:lnTo>
                    <a:pt x="7" y="9"/>
                  </a:lnTo>
                  <a:moveTo>
                    <a:pt x="10" y="9"/>
                  </a:moveTo>
                  <a:lnTo>
                    <a:pt x="11" y="9"/>
                  </a:lnTo>
                  <a:moveTo>
                    <a:pt x="14" y="9"/>
                  </a:moveTo>
                  <a:lnTo>
                    <a:pt x="15" y="9"/>
                  </a:lnTo>
                  <a:lnTo>
                    <a:pt x="15" y="9"/>
                  </a:lnTo>
                  <a:moveTo>
                    <a:pt x="15" y="12"/>
                  </a:moveTo>
                  <a:lnTo>
                    <a:pt x="15" y="13"/>
                  </a:lnTo>
                  <a:moveTo>
                    <a:pt x="15" y="16"/>
                  </a:moveTo>
                  <a:lnTo>
                    <a:pt x="15" y="17"/>
                  </a:lnTo>
                  <a:moveTo>
                    <a:pt x="16" y="19"/>
                  </a:moveTo>
                  <a:lnTo>
                    <a:pt x="16" y="20"/>
                  </a:lnTo>
                  <a:moveTo>
                    <a:pt x="16" y="23"/>
                  </a:moveTo>
                  <a:lnTo>
                    <a:pt x="16" y="24"/>
                  </a:lnTo>
                  <a:moveTo>
                    <a:pt x="16" y="27"/>
                  </a:moveTo>
                  <a:lnTo>
                    <a:pt x="17" y="27"/>
                  </a:lnTo>
                  <a:lnTo>
                    <a:pt x="17" y="27"/>
                  </a:lnTo>
                  <a:moveTo>
                    <a:pt x="17" y="30"/>
                  </a:moveTo>
                  <a:lnTo>
                    <a:pt x="17" y="31"/>
                  </a:lnTo>
                  <a:moveTo>
                    <a:pt x="17" y="34"/>
                  </a:moveTo>
                  <a:lnTo>
                    <a:pt x="17" y="35"/>
                  </a:lnTo>
                  <a:moveTo>
                    <a:pt x="19" y="36"/>
                  </a:moveTo>
                  <a:lnTo>
                    <a:pt x="20" y="36"/>
                  </a:lnTo>
                  <a:moveTo>
                    <a:pt x="23" y="36"/>
                  </a:moveTo>
                  <a:lnTo>
                    <a:pt x="24" y="36"/>
                  </a:lnTo>
                  <a:moveTo>
                    <a:pt x="27" y="36"/>
                  </a:moveTo>
                  <a:lnTo>
                    <a:pt x="28" y="36"/>
                  </a:lnTo>
                  <a:moveTo>
                    <a:pt x="31" y="36"/>
                  </a:moveTo>
                  <a:lnTo>
                    <a:pt x="32" y="36"/>
                  </a:lnTo>
                  <a:moveTo>
                    <a:pt x="35" y="36"/>
                  </a:moveTo>
                  <a:lnTo>
                    <a:pt x="36" y="36"/>
                  </a:lnTo>
                  <a:moveTo>
                    <a:pt x="39" y="36"/>
                  </a:moveTo>
                  <a:lnTo>
                    <a:pt x="40" y="36"/>
                  </a:lnTo>
                  <a:moveTo>
                    <a:pt x="43" y="36"/>
                  </a:moveTo>
                  <a:lnTo>
                    <a:pt x="44" y="36"/>
                  </a:lnTo>
                  <a:moveTo>
                    <a:pt x="47" y="36"/>
                  </a:moveTo>
                  <a:lnTo>
                    <a:pt x="48" y="36"/>
                  </a:lnTo>
                  <a:lnTo>
                    <a:pt x="48" y="36"/>
                  </a:lnTo>
                  <a:moveTo>
                    <a:pt x="48" y="39"/>
                  </a:moveTo>
                  <a:lnTo>
                    <a:pt x="48" y="40"/>
                  </a:lnTo>
                  <a:moveTo>
                    <a:pt x="48" y="43"/>
                  </a:moveTo>
                  <a:lnTo>
                    <a:pt x="48" y="44"/>
                  </a:lnTo>
                  <a:moveTo>
                    <a:pt x="50" y="45"/>
                  </a:moveTo>
                  <a:lnTo>
                    <a:pt x="51" y="45"/>
                  </a:lnTo>
                  <a:moveTo>
                    <a:pt x="54" y="45"/>
                  </a:moveTo>
                  <a:lnTo>
                    <a:pt x="55" y="45"/>
                  </a:lnTo>
                  <a:moveTo>
                    <a:pt x="58" y="45"/>
                  </a:moveTo>
                  <a:lnTo>
                    <a:pt x="59" y="45"/>
                  </a:lnTo>
                  <a:moveTo>
                    <a:pt x="62" y="45"/>
                  </a:moveTo>
                  <a:lnTo>
                    <a:pt x="63" y="45"/>
                  </a:lnTo>
                  <a:moveTo>
                    <a:pt x="66" y="45"/>
                  </a:moveTo>
                  <a:lnTo>
                    <a:pt x="67" y="45"/>
                  </a:lnTo>
                  <a:moveTo>
                    <a:pt x="70" y="45"/>
                  </a:moveTo>
                  <a:lnTo>
                    <a:pt x="71" y="45"/>
                  </a:lnTo>
                  <a:moveTo>
                    <a:pt x="74" y="45"/>
                  </a:moveTo>
                  <a:lnTo>
                    <a:pt x="75" y="45"/>
                  </a:lnTo>
                  <a:moveTo>
                    <a:pt x="78" y="45"/>
                  </a:moveTo>
                  <a:lnTo>
                    <a:pt x="79" y="45"/>
                  </a:lnTo>
                  <a:moveTo>
                    <a:pt x="82" y="45"/>
                  </a:moveTo>
                  <a:lnTo>
                    <a:pt x="83" y="45"/>
                  </a:lnTo>
                  <a:moveTo>
                    <a:pt x="86" y="45"/>
                  </a:moveTo>
                  <a:lnTo>
                    <a:pt x="87" y="45"/>
                  </a:lnTo>
                  <a:moveTo>
                    <a:pt x="90" y="45"/>
                  </a:moveTo>
                  <a:lnTo>
                    <a:pt x="91" y="45"/>
                  </a:lnTo>
                  <a:moveTo>
                    <a:pt x="93" y="46"/>
                  </a:moveTo>
                  <a:lnTo>
                    <a:pt x="93" y="47"/>
                  </a:lnTo>
                  <a:moveTo>
                    <a:pt x="93" y="50"/>
                  </a:moveTo>
                  <a:lnTo>
                    <a:pt x="93" y="51"/>
                  </a:lnTo>
                  <a:moveTo>
                    <a:pt x="93" y="54"/>
                  </a:moveTo>
                  <a:lnTo>
                    <a:pt x="94" y="54"/>
                  </a:lnTo>
                  <a:moveTo>
                    <a:pt x="97" y="54"/>
                  </a:moveTo>
                  <a:lnTo>
                    <a:pt x="98" y="54"/>
                  </a:lnTo>
                  <a:moveTo>
                    <a:pt x="101" y="54"/>
                  </a:moveTo>
                  <a:lnTo>
                    <a:pt x="102" y="54"/>
                  </a:lnTo>
                  <a:lnTo>
                    <a:pt x="102" y="54"/>
                  </a:lnTo>
                  <a:moveTo>
                    <a:pt x="102" y="57"/>
                  </a:moveTo>
                  <a:lnTo>
                    <a:pt x="102" y="58"/>
                  </a:lnTo>
                  <a:moveTo>
                    <a:pt x="102" y="61"/>
                  </a:moveTo>
                  <a:lnTo>
                    <a:pt x="102" y="62"/>
                  </a:lnTo>
                  <a:moveTo>
                    <a:pt x="103" y="64"/>
                  </a:moveTo>
                  <a:lnTo>
                    <a:pt x="103" y="65"/>
                  </a:lnTo>
                  <a:moveTo>
                    <a:pt x="103" y="68"/>
                  </a:moveTo>
                  <a:lnTo>
                    <a:pt x="103" y="69"/>
                  </a:lnTo>
                  <a:moveTo>
                    <a:pt x="103" y="72"/>
                  </a:moveTo>
                  <a:lnTo>
                    <a:pt x="103" y="73"/>
                  </a:lnTo>
                  <a:moveTo>
                    <a:pt x="105" y="74"/>
                  </a:moveTo>
                  <a:lnTo>
                    <a:pt x="106" y="74"/>
                  </a:lnTo>
                  <a:moveTo>
                    <a:pt x="109" y="74"/>
                  </a:moveTo>
                  <a:lnTo>
                    <a:pt x="110" y="74"/>
                  </a:lnTo>
                  <a:moveTo>
                    <a:pt x="113" y="74"/>
                  </a:moveTo>
                  <a:lnTo>
                    <a:pt x="114" y="74"/>
                  </a:lnTo>
                  <a:moveTo>
                    <a:pt x="117" y="74"/>
                  </a:moveTo>
                  <a:lnTo>
                    <a:pt x="118" y="74"/>
                  </a:lnTo>
                  <a:moveTo>
                    <a:pt x="119" y="76"/>
                  </a:moveTo>
                  <a:lnTo>
                    <a:pt x="119" y="77"/>
                  </a:lnTo>
                  <a:moveTo>
                    <a:pt x="119" y="80"/>
                  </a:moveTo>
                  <a:lnTo>
                    <a:pt x="119" y="81"/>
                  </a:lnTo>
                  <a:moveTo>
                    <a:pt x="120" y="83"/>
                  </a:moveTo>
                  <a:lnTo>
                    <a:pt x="121" y="83"/>
                  </a:lnTo>
                  <a:moveTo>
                    <a:pt x="124" y="83"/>
                  </a:moveTo>
                  <a:lnTo>
                    <a:pt x="124" y="84"/>
                  </a:lnTo>
                  <a:moveTo>
                    <a:pt x="124" y="87"/>
                  </a:moveTo>
                  <a:lnTo>
                    <a:pt x="124" y="88"/>
                  </a:lnTo>
                  <a:moveTo>
                    <a:pt x="124" y="91"/>
                  </a:moveTo>
                  <a:lnTo>
                    <a:pt x="124" y="92"/>
                  </a:lnTo>
                  <a:moveTo>
                    <a:pt x="126" y="93"/>
                  </a:moveTo>
                  <a:lnTo>
                    <a:pt x="127" y="93"/>
                  </a:lnTo>
                  <a:moveTo>
                    <a:pt x="130" y="93"/>
                  </a:moveTo>
                  <a:lnTo>
                    <a:pt x="131" y="93"/>
                  </a:lnTo>
                  <a:moveTo>
                    <a:pt x="134" y="93"/>
                  </a:moveTo>
                  <a:lnTo>
                    <a:pt x="135" y="93"/>
                  </a:lnTo>
                  <a:moveTo>
                    <a:pt x="138" y="93"/>
                  </a:moveTo>
                  <a:lnTo>
                    <a:pt x="139" y="93"/>
                  </a:lnTo>
                  <a:moveTo>
                    <a:pt x="142" y="93"/>
                  </a:moveTo>
                  <a:lnTo>
                    <a:pt x="143" y="93"/>
                  </a:lnTo>
                  <a:moveTo>
                    <a:pt x="146" y="93"/>
                  </a:moveTo>
                  <a:lnTo>
                    <a:pt x="147" y="93"/>
                  </a:lnTo>
                  <a:moveTo>
                    <a:pt x="150" y="93"/>
                  </a:moveTo>
                  <a:lnTo>
                    <a:pt x="151" y="93"/>
                  </a:lnTo>
                  <a:moveTo>
                    <a:pt x="154" y="93"/>
                  </a:moveTo>
                  <a:lnTo>
                    <a:pt x="155" y="93"/>
                  </a:lnTo>
                  <a:moveTo>
                    <a:pt x="158" y="93"/>
                  </a:moveTo>
                  <a:lnTo>
                    <a:pt x="159" y="93"/>
                  </a:lnTo>
                  <a:moveTo>
                    <a:pt x="162" y="93"/>
                  </a:moveTo>
                  <a:lnTo>
                    <a:pt x="163" y="93"/>
                  </a:lnTo>
                  <a:moveTo>
                    <a:pt x="166" y="93"/>
                  </a:moveTo>
                  <a:lnTo>
                    <a:pt x="167" y="93"/>
                  </a:lnTo>
                  <a:lnTo>
                    <a:pt x="167" y="93"/>
                  </a:lnTo>
                  <a:moveTo>
                    <a:pt x="167" y="96"/>
                  </a:moveTo>
                  <a:lnTo>
                    <a:pt x="167" y="97"/>
                  </a:lnTo>
                  <a:moveTo>
                    <a:pt x="167" y="100"/>
                  </a:moveTo>
                  <a:lnTo>
                    <a:pt x="167" y="101"/>
                  </a:lnTo>
                  <a:moveTo>
                    <a:pt x="167" y="104"/>
                  </a:moveTo>
                  <a:lnTo>
                    <a:pt x="168" y="104"/>
                  </a:lnTo>
                  <a:moveTo>
                    <a:pt x="171" y="104"/>
                  </a:moveTo>
                  <a:lnTo>
                    <a:pt x="172" y="104"/>
                  </a:lnTo>
                  <a:moveTo>
                    <a:pt x="175" y="104"/>
                  </a:moveTo>
                  <a:lnTo>
                    <a:pt x="175" y="105"/>
                  </a:lnTo>
                  <a:moveTo>
                    <a:pt x="175" y="108"/>
                  </a:moveTo>
                  <a:lnTo>
                    <a:pt x="175" y="109"/>
                  </a:lnTo>
                  <a:moveTo>
                    <a:pt x="175" y="112"/>
                  </a:moveTo>
                  <a:lnTo>
                    <a:pt x="175" y="113"/>
                  </a:lnTo>
                  <a:moveTo>
                    <a:pt x="176" y="115"/>
                  </a:moveTo>
                  <a:lnTo>
                    <a:pt x="177" y="115"/>
                  </a:lnTo>
                  <a:moveTo>
                    <a:pt x="180" y="115"/>
                  </a:moveTo>
                  <a:lnTo>
                    <a:pt x="181" y="115"/>
                  </a:lnTo>
                  <a:moveTo>
                    <a:pt x="184" y="115"/>
                  </a:moveTo>
                  <a:lnTo>
                    <a:pt x="185" y="115"/>
                  </a:lnTo>
                  <a:moveTo>
                    <a:pt x="188" y="115"/>
                  </a:moveTo>
                  <a:lnTo>
                    <a:pt x="189" y="115"/>
                  </a:lnTo>
                  <a:moveTo>
                    <a:pt x="192" y="115"/>
                  </a:moveTo>
                  <a:lnTo>
                    <a:pt x="193" y="115"/>
                  </a:lnTo>
                  <a:moveTo>
                    <a:pt x="196" y="115"/>
                  </a:moveTo>
                  <a:lnTo>
                    <a:pt x="197" y="115"/>
                  </a:lnTo>
                  <a:moveTo>
                    <a:pt x="200" y="115"/>
                  </a:moveTo>
                  <a:lnTo>
                    <a:pt x="201" y="115"/>
                  </a:lnTo>
                  <a:moveTo>
                    <a:pt x="204" y="115"/>
                  </a:moveTo>
                  <a:lnTo>
                    <a:pt x="204" y="116"/>
                  </a:lnTo>
                  <a:moveTo>
                    <a:pt x="204" y="119"/>
                  </a:moveTo>
                  <a:lnTo>
                    <a:pt x="204" y="120"/>
                  </a:lnTo>
                  <a:moveTo>
                    <a:pt x="204" y="123"/>
                  </a:moveTo>
                  <a:lnTo>
                    <a:pt x="204" y="124"/>
                  </a:lnTo>
                  <a:moveTo>
                    <a:pt x="205" y="126"/>
                  </a:moveTo>
                  <a:lnTo>
                    <a:pt x="206" y="126"/>
                  </a:lnTo>
                  <a:moveTo>
                    <a:pt x="209" y="126"/>
                  </a:moveTo>
                  <a:lnTo>
                    <a:pt x="210" y="126"/>
                  </a:lnTo>
                  <a:moveTo>
                    <a:pt x="213" y="126"/>
                  </a:moveTo>
                  <a:lnTo>
                    <a:pt x="214" y="126"/>
                  </a:lnTo>
                  <a:moveTo>
                    <a:pt x="217" y="126"/>
                  </a:moveTo>
                  <a:lnTo>
                    <a:pt x="218" y="126"/>
                  </a:lnTo>
                  <a:moveTo>
                    <a:pt x="221" y="126"/>
                  </a:moveTo>
                  <a:lnTo>
                    <a:pt x="222" y="126"/>
                  </a:lnTo>
                  <a:moveTo>
                    <a:pt x="225" y="126"/>
                  </a:moveTo>
                  <a:lnTo>
                    <a:pt x="226" y="126"/>
                  </a:lnTo>
                  <a:moveTo>
                    <a:pt x="229" y="126"/>
                  </a:moveTo>
                  <a:lnTo>
                    <a:pt x="230" y="126"/>
                  </a:lnTo>
                  <a:moveTo>
                    <a:pt x="233" y="126"/>
                  </a:moveTo>
                  <a:lnTo>
                    <a:pt x="234" y="126"/>
                  </a:lnTo>
                  <a:moveTo>
                    <a:pt x="237" y="126"/>
                  </a:moveTo>
                  <a:lnTo>
                    <a:pt x="238" y="126"/>
                  </a:lnTo>
                  <a:moveTo>
                    <a:pt x="241" y="126"/>
                  </a:moveTo>
                  <a:lnTo>
                    <a:pt x="242" y="126"/>
                  </a:lnTo>
                  <a:moveTo>
                    <a:pt x="245" y="126"/>
                  </a:moveTo>
                  <a:lnTo>
                    <a:pt x="246" y="126"/>
                  </a:lnTo>
                  <a:moveTo>
                    <a:pt x="249" y="126"/>
                  </a:moveTo>
                  <a:lnTo>
                    <a:pt x="250" y="126"/>
                  </a:lnTo>
                  <a:lnTo>
                    <a:pt x="250" y="126"/>
                  </a:lnTo>
                  <a:moveTo>
                    <a:pt x="250" y="129"/>
                  </a:moveTo>
                  <a:lnTo>
                    <a:pt x="250" y="130"/>
                  </a:lnTo>
                  <a:moveTo>
                    <a:pt x="250" y="133"/>
                  </a:moveTo>
                  <a:lnTo>
                    <a:pt x="250" y="134"/>
                  </a:lnTo>
                  <a:moveTo>
                    <a:pt x="250" y="137"/>
                  </a:moveTo>
                  <a:lnTo>
                    <a:pt x="250" y="138"/>
                  </a:lnTo>
                  <a:lnTo>
                    <a:pt x="250" y="138"/>
                  </a:lnTo>
                  <a:moveTo>
                    <a:pt x="253" y="138"/>
                  </a:moveTo>
                  <a:lnTo>
                    <a:pt x="254" y="138"/>
                  </a:lnTo>
                  <a:moveTo>
                    <a:pt x="257" y="138"/>
                  </a:moveTo>
                  <a:lnTo>
                    <a:pt x="258" y="138"/>
                  </a:lnTo>
                  <a:moveTo>
                    <a:pt x="261" y="138"/>
                  </a:moveTo>
                  <a:lnTo>
                    <a:pt x="262" y="138"/>
                  </a:lnTo>
                  <a:moveTo>
                    <a:pt x="265" y="138"/>
                  </a:moveTo>
                  <a:lnTo>
                    <a:pt x="266" y="138"/>
                  </a:lnTo>
                  <a:moveTo>
                    <a:pt x="269" y="138"/>
                  </a:moveTo>
                  <a:lnTo>
                    <a:pt x="270" y="138"/>
                  </a:lnTo>
                  <a:moveTo>
                    <a:pt x="273" y="138"/>
                  </a:moveTo>
                  <a:lnTo>
                    <a:pt x="274" y="138"/>
                  </a:lnTo>
                  <a:moveTo>
                    <a:pt x="277" y="138"/>
                  </a:moveTo>
                  <a:lnTo>
                    <a:pt x="278" y="138"/>
                  </a:lnTo>
                  <a:moveTo>
                    <a:pt x="281" y="138"/>
                  </a:moveTo>
                  <a:lnTo>
                    <a:pt x="282" y="138"/>
                  </a:lnTo>
                  <a:moveTo>
                    <a:pt x="285" y="138"/>
                  </a:moveTo>
                  <a:lnTo>
                    <a:pt x="286" y="138"/>
                  </a:lnTo>
                  <a:moveTo>
                    <a:pt x="289" y="138"/>
                  </a:moveTo>
                  <a:lnTo>
                    <a:pt x="290" y="138"/>
                  </a:lnTo>
                  <a:moveTo>
                    <a:pt x="293" y="138"/>
                  </a:moveTo>
                  <a:lnTo>
                    <a:pt x="294" y="138"/>
                  </a:lnTo>
                  <a:moveTo>
                    <a:pt x="297" y="138"/>
                  </a:moveTo>
                  <a:lnTo>
                    <a:pt x="298" y="138"/>
                  </a:lnTo>
                  <a:moveTo>
                    <a:pt x="301" y="138"/>
                  </a:moveTo>
                  <a:lnTo>
                    <a:pt x="302" y="138"/>
                  </a:lnTo>
                  <a:moveTo>
                    <a:pt x="305" y="138"/>
                  </a:moveTo>
                  <a:lnTo>
                    <a:pt x="306" y="138"/>
                  </a:lnTo>
                  <a:moveTo>
                    <a:pt x="307" y="140"/>
                  </a:moveTo>
                  <a:lnTo>
                    <a:pt x="307" y="141"/>
                  </a:lnTo>
                  <a:moveTo>
                    <a:pt x="307" y="144"/>
                  </a:moveTo>
                  <a:lnTo>
                    <a:pt x="307" y="145"/>
                  </a:lnTo>
                  <a:moveTo>
                    <a:pt x="307" y="148"/>
                  </a:moveTo>
                  <a:lnTo>
                    <a:pt x="307" y="149"/>
                  </a:lnTo>
                  <a:moveTo>
                    <a:pt x="308" y="151"/>
                  </a:moveTo>
                  <a:lnTo>
                    <a:pt x="309" y="151"/>
                  </a:lnTo>
                  <a:moveTo>
                    <a:pt x="312" y="151"/>
                  </a:moveTo>
                  <a:lnTo>
                    <a:pt x="313" y="151"/>
                  </a:lnTo>
                  <a:moveTo>
                    <a:pt x="316" y="151"/>
                  </a:moveTo>
                  <a:lnTo>
                    <a:pt x="317" y="151"/>
                  </a:lnTo>
                  <a:moveTo>
                    <a:pt x="320" y="151"/>
                  </a:moveTo>
                  <a:lnTo>
                    <a:pt x="321" y="151"/>
                  </a:lnTo>
                  <a:moveTo>
                    <a:pt x="324" y="151"/>
                  </a:moveTo>
                  <a:lnTo>
                    <a:pt x="325" y="151"/>
                  </a:lnTo>
                  <a:moveTo>
                    <a:pt x="328" y="151"/>
                  </a:moveTo>
                  <a:lnTo>
                    <a:pt x="329" y="151"/>
                  </a:lnTo>
                  <a:moveTo>
                    <a:pt x="332" y="151"/>
                  </a:moveTo>
                  <a:lnTo>
                    <a:pt x="333" y="151"/>
                  </a:lnTo>
                  <a:moveTo>
                    <a:pt x="336" y="151"/>
                  </a:moveTo>
                  <a:lnTo>
                    <a:pt x="337" y="151"/>
                  </a:lnTo>
                  <a:moveTo>
                    <a:pt x="340" y="151"/>
                  </a:moveTo>
                  <a:lnTo>
                    <a:pt x="341" y="151"/>
                  </a:lnTo>
                  <a:moveTo>
                    <a:pt x="344" y="151"/>
                  </a:moveTo>
                  <a:lnTo>
                    <a:pt x="344" y="152"/>
                  </a:lnTo>
                  <a:moveTo>
                    <a:pt x="344" y="155"/>
                  </a:moveTo>
                  <a:lnTo>
                    <a:pt x="344" y="156"/>
                  </a:lnTo>
                  <a:moveTo>
                    <a:pt x="344" y="159"/>
                  </a:moveTo>
                  <a:lnTo>
                    <a:pt x="344" y="160"/>
                  </a:lnTo>
                  <a:moveTo>
                    <a:pt x="344" y="163"/>
                  </a:moveTo>
                  <a:lnTo>
                    <a:pt x="344" y="164"/>
                  </a:lnTo>
                  <a:lnTo>
                    <a:pt x="344" y="164"/>
                  </a:lnTo>
                  <a:moveTo>
                    <a:pt x="347" y="164"/>
                  </a:moveTo>
                  <a:lnTo>
                    <a:pt x="348" y="164"/>
                  </a:lnTo>
                  <a:moveTo>
                    <a:pt x="351" y="164"/>
                  </a:moveTo>
                  <a:lnTo>
                    <a:pt x="352" y="164"/>
                  </a:lnTo>
                  <a:moveTo>
                    <a:pt x="355" y="164"/>
                  </a:moveTo>
                  <a:lnTo>
                    <a:pt x="356" y="164"/>
                  </a:lnTo>
                  <a:moveTo>
                    <a:pt x="359" y="164"/>
                  </a:moveTo>
                  <a:lnTo>
                    <a:pt x="360" y="164"/>
                  </a:lnTo>
                  <a:moveTo>
                    <a:pt x="363" y="164"/>
                  </a:moveTo>
                  <a:lnTo>
                    <a:pt x="364" y="164"/>
                  </a:lnTo>
                  <a:moveTo>
                    <a:pt x="367" y="164"/>
                  </a:moveTo>
                  <a:lnTo>
                    <a:pt x="368" y="164"/>
                  </a:lnTo>
                  <a:moveTo>
                    <a:pt x="371" y="164"/>
                  </a:moveTo>
                  <a:lnTo>
                    <a:pt x="372" y="164"/>
                  </a:lnTo>
                  <a:moveTo>
                    <a:pt x="375" y="164"/>
                  </a:moveTo>
                  <a:lnTo>
                    <a:pt x="376" y="164"/>
                  </a:lnTo>
                  <a:moveTo>
                    <a:pt x="379" y="164"/>
                  </a:moveTo>
                  <a:lnTo>
                    <a:pt x="380" y="164"/>
                  </a:lnTo>
                  <a:moveTo>
                    <a:pt x="383" y="164"/>
                  </a:moveTo>
                  <a:lnTo>
                    <a:pt x="384" y="164"/>
                  </a:lnTo>
                  <a:moveTo>
                    <a:pt x="387" y="164"/>
                  </a:moveTo>
                  <a:lnTo>
                    <a:pt x="388" y="164"/>
                  </a:lnTo>
                  <a:moveTo>
                    <a:pt x="390" y="165"/>
                  </a:moveTo>
                  <a:lnTo>
                    <a:pt x="390" y="166"/>
                  </a:lnTo>
                  <a:moveTo>
                    <a:pt x="390" y="169"/>
                  </a:moveTo>
                  <a:lnTo>
                    <a:pt x="390" y="170"/>
                  </a:lnTo>
                  <a:moveTo>
                    <a:pt x="390" y="173"/>
                  </a:moveTo>
                  <a:lnTo>
                    <a:pt x="390" y="174"/>
                  </a:lnTo>
                  <a:moveTo>
                    <a:pt x="390" y="177"/>
                  </a:moveTo>
                  <a:lnTo>
                    <a:pt x="390" y="178"/>
                  </a:lnTo>
                  <a:moveTo>
                    <a:pt x="391" y="180"/>
                  </a:moveTo>
                  <a:lnTo>
                    <a:pt x="392" y="180"/>
                  </a:lnTo>
                  <a:moveTo>
                    <a:pt x="395" y="180"/>
                  </a:moveTo>
                  <a:lnTo>
                    <a:pt x="396" y="180"/>
                  </a:lnTo>
                  <a:moveTo>
                    <a:pt x="399" y="180"/>
                  </a:moveTo>
                  <a:lnTo>
                    <a:pt x="400" y="180"/>
                  </a:lnTo>
                  <a:moveTo>
                    <a:pt x="403" y="180"/>
                  </a:moveTo>
                  <a:lnTo>
                    <a:pt x="404" y="180"/>
                  </a:lnTo>
                  <a:moveTo>
                    <a:pt x="407" y="180"/>
                  </a:moveTo>
                  <a:lnTo>
                    <a:pt x="408" y="180"/>
                  </a:lnTo>
                  <a:moveTo>
                    <a:pt x="411" y="180"/>
                  </a:moveTo>
                  <a:lnTo>
                    <a:pt x="412" y="180"/>
                  </a:lnTo>
                  <a:moveTo>
                    <a:pt x="415" y="180"/>
                  </a:moveTo>
                  <a:lnTo>
                    <a:pt x="416" y="180"/>
                  </a:lnTo>
                  <a:moveTo>
                    <a:pt x="419" y="180"/>
                  </a:moveTo>
                  <a:lnTo>
                    <a:pt x="420" y="18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4" name="Freeform 33">
              <a:extLst>
                <a:ext uri="{FF2B5EF4-FFF2-40B4-BE49-F238E27FC236}">
                  <a16:creationId xmlns="" xmlns:a16="http://schemas.microsoft.com/office/drawing/2014/main" id="{1B1DFC96-A617-4988-99C3-50C4F00D43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0296" y="1097821"/>
              <a:ext cx="4865310" cy="2097524"/>
            </a:xfrm>
            <a:custGeom>
              <a:avLst/>
              <a:gdLst>
                <a:gd name="T0" fmla="*/ 8 w 421"/>
                <a:gd name="T1" fmla="*/ 2 h 167"/>
                <a:gd name="T2" fmla="*/ 9 w 421"/>
                <a:gd name="T3" fmla="*/ 9 h 167"/>
                <a:gd name="T4" fmla="*/ 11 w 421"/>
                <a:gd name="T5" fmla="*/ 18 h 167"/>
                <a:gd name="T6" fmla="*/ 18 w 421"/>
                <a:gd name="T7" fmla="*/ 18 h 167"/>
                <a:gd name="T8" fmla="*/ 25 w 421"/>
                <a:gd name="T9" fmla="*/ 22 h 167"/>
                <a:gd name="T10" fmla="*/ 26 w 421"/>
                <a:gd name="T11" fmla="*/ 29 h 167"/>
                <a:gd name="T12" fmla="*/ 29 w 421"/>
                <a:gd name="T13" fmla="*/ 36 h 167"/>
                <a:gd name="T14" fmla="*/ 29 w 421"/>
                <a:gd name="T15" fmla="*/ 44 h 167"/>
                <a:gd name="T16" fmla="*/ 32 w 421"/>
                <a:gd name="T17" fmla="*/ 52 h 167"/>
                <a:gd name="T18" fmla="*/ 36 w 421"/>
                <a:gd name="T19" fmla="*/ 59 h 167"/>
                <a:gd name="T20" fmla="*/ 36 w 421"/>
                <a:gd name="T21" fmla="*/ 70 h 167"/>
                <a:gd name="T22" fmla="*/ 43 w 421"/>
                <a:gd name="T23" fmla="*/ 70 h 167"/>
                <a:gd name="T24" fmla="*/ 54 w 421"/>
                <a:gd name="T25" fmla="*/ 70 h 167"/>
                <a:gd name="T26" fmla="*/ 56 w 421"/>
                <a:gd name="T27" fmla="*/ 76 h 167"/>
                <a:gd name="T28" fmla="*/ 62 w 421"/>
                <a:gd name="T29" fmla="*/ 81 h 167"/>
                <a:gd name="T30" fmla="*/ 65 w 421"/>
                <a:gd name="T31" fmla="*/ 88 h 167"/>
                <a:gd name="T32" fmla="*/ 70 w 421"/>
                <a:gd name="T33" fmla="*/ 91 h 167"/>
                <a:gd name="T34" fmla="*/ 75 w 421"/>
                <a:gd name="T35" fmla="*/ 97 h 167"/>
                <a:gd name="T36" fmla="*/ 86 w 421"/>
                <a:gd name="T37" fmla="*/ 97 h 167"/>
                <a:gd name="T38" fmla="*/ 97 w 421"/>
                <a:gd name="T39" fmla="*/ 97 h 167"/>
                <a:gd name="T40" fmla="*/ 108 w 421"/>
                <a:gd name="T41" fmla="*/ 97 h 167"/>
                <a:gd name="T42" fmla="*/ 119 w 421"/>
                <a:gd name="T43" fmla="*/ 97 h 167"/>
                <a:gd name="T44" fmla="*/ 130 w 421"/>
                <a:gd name="T45" fmla="*/ 97 h 167"/>
                <a:gd name="T46" fmla="*/ 130 w 421"/>
                <a:gd name="T47" fmla="*/ 104 h 167"/>
                <a:gd name="T48" fmla="*/ 134 w 421"/>
                <a:gd name="T49" fmla="*/ 108 h 167"/>
                <a:gd name="T50" fmla="*/ 138 w 421"/>
                <a:gd name="T51" fmla="*/ 114 h 167"/>
                <a:gd name="T52" fmla="*/ 149 w 421"/>
                <a:gd name="T53" fmla="*/ 114 h 167"/>
                <a:gd name="T54" fmla="*/ 160 w 421"/>
                <a:gd name="T55" fmla="*/ 114 h 167"/>
                <a:gd name="T56" fmla="*/ 171 w 421"/>
                <a:gd name="T57" fmla="*/ 114 h 167"/>
                <a:gd name="T58" fmla="*/ 182 w 421"/>
                <a:gd name="T59" fmla="*/ 114 h 167"/>
                <a:gd name="T60" fmla="*/ 187 w 421"/>
                <a:gd name="T61" fmla="*/ 117 h 167"/>
                <a:gd name="T62" fmla="*/ 191 w 421"/>
                <a:gd name="T63" fmla="*/ 124 h 167"/>
                <a:gd name="T64" fmla="*/ 202 w 421"/>
                <a:gd name="T65" fmla="*/ 124 h 167"/>
                <a:gd name="T66" fmla="*/ 213 w 421"/>
                <a:gd name="T67" fmla="*/ 124 h 167"/>
                <a:gd name="T68" fmla="*/ 219 w 421"/>
                <a:gd name="T69" fmla="*/ 129 h 167"/>
                <a:gd name="T70" fmla="*/ 225 w 421"/>
                <a:gd name="T71" fmla="*/ 134 h 167"/>
                <a:gd name="T72" fmla="*/ 226 w 421"/>
                <a:gd name="T73" fmla="*/ 144 h 167"/>
                <a:gd name="T74" fmla="*/ 233 w 421"/>
                <a:gd name="T75" fmla="*/ 144 h 167"/>
                <a:gd name="T76" fmla="*/ 244 w 421"/>
                <a:gd name="T77" fmla="*/ 144 h 167"/>
                <a:gd name="T78" fmla="*/ 255 w 421"/>
                <a:gd name="T79" fmla="*/ 144 h 167"/>
                <a:gd name="T80" fmla="*/ 266 w 421"/>
                <a:gd name="T81" fmla="*/ 144 h 167"/>
                <a:gd name="T82" fmla="*/ 277 w 421"/>
                <a:gd name="T83" fmla="*/ 144 h 167"/>
                <a:gd name="T84" fmla="*/ 288 w 421"/>
                <a:gd name="T85" fmla="*/ 144 h 167"/>
                <a:gd name="T86" fmla="*/ 299 w 421"/>
                <a:gd name="T87" fmla="*/ 144 h 167"/>
                <a:gd name="T88" fmla="*/ 310 w 421"/>
                <a:gd name="T89" fmla="*/ 144 h 167"/>
                <a:gd name="T90" fmla="*/ 321 w 421"/>
                <a:gd name="T91" fmla="*/ 144 h 167"/>
                <a:gd name="T92" fmla="*/ 328 w 421"/>
                <a:gd name="T93" fmla="*/ 148 h 167"/>
                <a:gd name="T94" fmla="*/ 328 w 421"/>
                <a:gd name="T95" fmla="*/ 159 h 167"/>
                <a:gd name="T96" fmla="*/ 328 w 421"/>
                <a:gd name="T97" fmla="*/ 167 h 167"/>
                <a:gd name="T98" fmla="*/ 339 w 421"/>
                <a:gd name="T99" fmla="*/ 167 h 167"/>
                <a:gd name="T100" fmla="*/ 350 w 421"/>
                <a:gd name="T101" fmla="*/ 167 h 167"/>
                <a:gd name="T102" fmla="*/ 361 w 421"/>
                <a:gd name="T103" fmla="*/ 167 h 167"/>
                <a:gd name="T104" fmla="*/ 372 w 421"/>
                <a:gd name="T105" fmla="*/ 167 h 167"/>
                <a:gd name="T106" fmla="*/ 383 w 421"/>
                <a:gd name="T107" fmla="*/ 167 h 167"/>
                <a:gd name="T108" fmla="*/ 394 w 421"/>
                <a:gd name="T109" fmla="*/ 167 h 167"/>
                <a:gd name="T110" fmla="*/ 405 w 421"/>
                <a:gd name="T111" fmla="*/ 167 h 167"/>
                <a:gd name="T112" fmla="*/ 416 w 421"/>
                <a:gd name="T113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1" h="167">
                  <a:moveTo>
                    <a:pt x="3" y="0"/>
                  </a:moveTo>
                  <a:lnTo>
                    <a:pt x="7" y="0"/>
                  </a:lnTo>
                  <a:moveTo>
                    <a:pt x="8" y="2"/>
                  </a:moveTo>
                  <a:lnTo>
                    <a:pt x="8" y="3"/>
                  </a:lnTo>
                  <a:moveTo>
                    <a:pt x="8" y="6"/>
                  </a:moveTo>
                  <a:lnTo>
                    <a:pt x="8" y="9"/>
                  </a:lnTo>
                  <a:lnTo>
                    <a:pt x="9" y="9"/>
                  </a:lnTo>
                  <a:moveTo>
                    <a:pt x="11" y="10"/>
                  </a:moveTo>
                  <a:lnTo>
                    <a:pt x="11" y="11"/>
                  </a:lnTo>
                  <a:moveTo>
                    <a:pt x="11" y="14"/>
                  </a:moveTo>
                  <a:lnTo>
                    <a:pt x="11" y="18"/>
                  </a:lnTo>
                  <a:lnTo>
                    <a:pt x="11" y="18"/>
                  </a:lnTo>
                  <a:moveTo>
                    <a:pt x="14" y="18"/>
                  </a:moveTo>
                  <a:lnTo>
                    <a:pt x="15" y="18"/>
                  </a:lnTo>
                  <a:moveTo>
                    <a:pt x="18" y="18"/>
                  </a:moveTo>
                  <a:lnTo>
                    <a:pt x="22" y="18"/>
                  </a:lnTo>
                  <a:moveTo>
                    <a:pt x="25" y="18"/>
                  </a:moveTo>
                  <a:lnTo>
                    <a:pt x="25" y="19"/>
                  </a:lnTo>
                  <a:moveTo>
                    <a:pt x="25" y="22"/>
                  </a:moveTo>
                  <a:lnTo>
                    <a:pt x="25" y="26"/>
                  </a:lnTo>
                  <a:lnTo>
                    <a:pt x="25" y="26"/>
                  </a:lnTo>
                  <a:moveTo>
                    <a:pt x="26" y="28"/>
                  </a:moveTo>
                  <a:lnTo>
                    <a:pt x="26" y="29"/>
                  </a:lnTo>
                  <a:moveTo>
                    <a:pt x="26" y="32"/>
                  </a:moveTo>
                  <a:lnTo>
                    <a:pt x="26" y="35"/>
                  </a:lnTo>
                  <a:lnTo>
                    <a:pt x="27" y="35"/>
                  </a:lnTo>
                  <a:moveTo>
                    <a:pt x="29" y="36"/>
                  </a:moveTo>
                  <a:lnTo>
                    <a:pt x="29" y="37"/>
                  </a:lnTo>
                  <a:moveTo>
                    <a:pt x="29" y="40"/>
                  </a:moveTo>
                  <a:lnTo>
                    <a:pt x="29" y="44"/>
                  </a:lnTo>
                  <a:lnTo>
                    <a:pt x="29" y="44"/>
                  </a:lnTo>
                  <a:moveTo>
                    <a:pt x="32" y="44"/>
                  </a:moveTo>
                  <a:lnTo>
                    <a:pt x="32" y="45"/>
                  </a:lnTo>
                  <a:moveTo>
                    <a:pt x="32" y="48"/>
                  </a:moveTo>
                  <a:lnTo>
                    <a:pt x="32" y="52"/>
                  </a:lnTo>
                  <a:moveTo>
                    <a:pt x="34" y="53"/>
                  </a:moveTo>
                  <a:lnTo>
                    <a:pt x="35" y="53"/>
                  </a:lnTo>
                  <a:moveTo>
                    <a:pt x="36" y="55"/>
                  </a:moveTo>
                  <a:lnTo>
                    <a:pt x="36" y="59"/>
                  </a:lnTo>
                  <a:moveTo>
                    <a:pt x="36" y="62"/>
                  </a:moveTo>
                  <a:lnTo>
                    <a:pt x="36" y="63"/>
                  </a:lnTo>
                  <a:moveTo>
                    <a:pt x="36" y="66"/>
                  </a:moveTo>
                  <a:lnTo>
                    <a:pt x="36" y="70"/>
                  </a:lnTo>
                  <a:lnTo>
                    <a:pt x="36" y="70"/>
                  </a:lnTo>
                  <a:moveTo>
                    <a:pt x="39" y="70"/>
                  </a:moveTo>
                  <a:lnTo>
                    <a:pt x="40" y="70"/>
                  </a:lnTo>
                  <a:moveTo>
                    <a:pt x="43" y="70"/>
                  </a:moveTo>
                  <a:lnTo>
                    <a:pt x="47" y="70"/>
                  </a:lnTo>
                  <a:moveTo>
                    <a:pt x="50" y="70"/>
                  </a:moveTo>
                  <a:lnTo>
                    <a:pt x="51" y="70"/>
                  </a:lnTo>
                  <a:moveTo>
                    <a:pt x="54" y="70"/>
                  </a:moveTo>
                  <a:lnTo>
                    <a:pt x="56" y="70"/>
                  </a:lnTo>
                  <a:lnTo>
                    <a:pt x="56" y="72"/>
                  </a:lnTo>
                  <a:moveTo>
                    <a:pt x="56" y="75"/>
                  </a:moveTo>
                  <a:lnTo>
                    <a:pt x="56" y="76"/>
                  </a:lnTo>
                  <a:moveTo>
                    <a:pt x="56" y="79"/>
                  </a:moveTo>
                  <a:lnTo>
                    <a:pt x="60" y="79"/>
                  </a:lnTo>
                  <a:moveTo>
                    <a:pt x="62" y="80"/>
                  </a:moveTo>
                  <a:lnTo>
                    <a:pt x="62" y="81"/>
                  </a:lnTo>
                  <a:moveTo>
                    <a:pt x="62" y="84"/>
                  </a:moveTo>
                  <a:lnTo>
                    <a:pt x="62" y="88"/>
                  </a:lnTo>
                  <a:lnTo>
                    <a:pt x="62" y="88"/>
                  </a:lnTo>
                  <a:moveTo>
                    <a:pt x="65" y="88"/>
                  </a:moveTo>
                  <a:lnTo>
                    <a:pt x="66" y="88"/>
                  </a:lnTo>
                  <a:moveTo>
                    <a:pt x="69" y="88"/>
                  </a:moveTo>
                  <a:lnTo>
                    <a:pt x="70" y="88"/>
                  </a:lnTo>
                  <a:lnTo>
                    <a:pt x="70" y="91"/>
                  </a:lnTo>
                  <a:moveTo>
                    <a:pt x="70" y="94"/>
                  </a:moveTo>
                  <a:lnTo>
                    <a:pt x="70" y="95"/>
                  </a:lnTo>
                  <a:moveTo>
                    <a:pt x="71" y="97"/>
                  </a:moveTo>
                  <a:lnTo>
                    <a:pt x="75" y="97"/>
                  </a:lnTo>
                  <a:moveTo>
                    <a:pt x="78" y="97"/>
                  </a:moveTo>
                  <a:lnTo>
                    <a:pt x="79" y="97"/>
                  </a:lnTo>
                  <a:moveTo>
                    <a:pt x="82" y="97"/>
                  </a:moveTo>
                  <a:lnTo>
                    <a:pt x="86" y="97"/>
                  </a:lnTo>
                  <a:moveTo>
                    <a:pt x="89" y="97"/>
                  </a:moveTo>
                  <a:lnTo>
                    <a:pt x="90" y="97"/>
                  </a:lnTo>
                  <a:moveTo>
                    <a:pt x="93" y="97"/>
                  </a:moveTo>
                  <a:lnTo>
                    <a:pt x="97" y="97"/>
                  </a:lnTo>
                  <a:moveTo>
                    <a:pt x="100" y="97"/>
                  </a:moveTo>
                  <a:lnTo>
                    <a:pt x="101" y="97"/>
                  </a:lnTo>
                  <a:moveTo>
                    <a:pt x="104" y="97"/>
                  </a:moveTo>
                  <a:lnTo>
                    <a:pt x="108" y="97"/>
                  </a:lnTo>
                  <a:moveTo>
                    <a:pt x="111" y="97"/>
                  </a:moveTo>
                  <a:lnTo>
                    <a:pt x="112" y="97"/>
                  </a:lnTo>
                  <a:moveTo>
                    <a:pt x="115" y="97"/>
                  </a:moveTo>
                  <a:lnTo>
                    <a:pt x="119" y="97"/>
                  </a:lnTo>
                  <a:moveTo>
                    <a:pt x="122" y="97"/>
                  </a:moveTo>
                  <a:lnTo>
                    <a:pt x="123" y="97"/>
                  </a:lnTo>
                  <a:moveTo>
                    <a:pt x="126" y="97"/>
                  </a:moveTo>
                  <a:lnTo>
                    <a:pt x="130" y="97"/>
                  </a:lnTo>
                  <a:lnTo>
                    <a:pt x="130" y="97"/>
                  </a:lnTo>
                  <a:moveTo>
                    <a:pt x="130" y="100"/>
                  </a:moveTo>
                  <a:lnTo>
                    <a:pt x="130" y="101"/>
                  </a:lnTo>
                  <a:moveTo>
                    <a:pt x="130" y="104"/>
                  </a:moveTo>
                  <a:lnTo>
                    <a:pt x="130" y="105"/>
                  </a:lnTo>
                  <a:lnTo>
                    <a:pt x="133" y="105"/>
                  </a:lnTo>
                  <a:moveTo>
                    <a:pt x="134" y="107"/>
                  </a:moveTo>
                  <a:lnTo>
                    <a:pt x="134" y="108"/>
                  </a:lnTo>
                  <a:moveTo>
                    <a:pt x="134" y="111"/>
                  </a:moveTo>
                  <a:lnTo>
                    <a:pt x="134" y="114"/>
                  </a:lnTo>
                  <a:lnTo>
                    <a:pt x="135" y="114"/>
                  </a:lnTo>
                  <a:moveTo>
                    <a:pt x="138" y="114"/>
                  </a:moveTo>
                  <a:lnTo>
                    <a:pt x="139" y="114"/>
                  </a:lnTo>
                  <a:moveTo>
                    <a:pt x="142" y="114"/>
                  </a:moveTo>
                  <a:lnTo>
                    <a:pt x="146" y="114"/>
                  </a:lnTo>
                  <a:moveTo>
                    <a:pt x="149" y="114"/>
                  </a:moveTo>
                  <a:lnTo>
                    <a:pt x="150" y="114"/>
                  </a:lnTo>
                  <a:moveTo>
                    <a:pt x="153" y="114"/>
                  </a:moveTo>
                  <a:lnTo>
                    <a:pt x="157" y="114"/>
                  </a:lnTo>
                  <a:moveTo>
                    <a:pt x="160" y="114"/>
                  </a:moveTo>
                  <a:lnTo>
                    <a:pt x="161" y="114"/>
                  </a:lnTo>
                  <a:moveTo>
                    <a:pt x="164" y="114"/>
                  </a:moveTo>
                  <a:lnTo>
                    <a:pt x="168" y="114"/>
                  </a:lnTo>
                  <a:moveTo>
                    <a:pt x="171" y="114"/>
                  </a:moveTo>
                  <a:lnTo>
                    <a:pt x="172" y="114"/>
                  </a:lnTo>
                  <a:moveTo>
                    <a:pt x="175" y="114"/>
                  </a:moveTo>
                  <a:lnTo>
                    <a:pt x="179" y="114"/>
                  </a:lnTo>
                  <a:moveTo>
                    <a:pt x="182" y="114"/>
                  </a:moveTo>
                  <a:lnTo>
                    <a:pt x="183" y="114"/>
                  </a:lnTo>
                  <a:moveTo>
                    <a:pt x="186" y="114"/>
                  </a:moveTo>
                  <a:lnTo>
                    <a:pt x="187" y="114"/>
                  </a:lnTo>
                  <a:lnTo>
                    <a:pt x="187" y="117"/>
                  </a:lnTo>
                  <a:moveTo>
                    <a:pt x="187" y="120"/>
                  </a:moveTo>
                  <a:lnTo>
                    <a:pt x="187" y="121"/>
                  </a:lnTo>
                  <a:moveTo>
                    <a:pt x="187" y="124"/>
                  </a:moveTo>
                  <a:lnTo>
                    <a:pt x="191" y="124"/>
                  </a:lnTo>
                  <a:moveTo>
                    <a:pt x="194" y="124"/>
                  </a:moveTo>
                  <a:lnTo>
                    <a:pt x="195" y="124"/>
                  </a:lnTo>
                  <a:moveTo>
                    <a:pt x="198" y="124"/>
                  </a:moveTo>
                  <a:lnTo>
                    <a:pt x="202" y="124"/>
                  </a:lnTo>
                  <a:moveTo>
                    <a:pt x="205" y="124"/>
                  </a:moveTo>
                  <a:lnTo>
                    <a:pt x="206" y="124"/>
                  </a:lnTo>
                  <a:moveTo>
                    <a:pt x="209" y="124"/>
                  </a:moveTo>
                  <a:lnTo>
                    <a:pt x="213" y="124"/>
                  </a:lnTo>
                  <a:moveTo>
                    <a:pt x="216" y="124"/>
                  </a:moveTo>
                  <a:lnTo>
                    <a:pt x="217" y="124"/>
                  </a:lnTo>
                  <a:moveTo>
                    <a:pt x="219" y="125"/>
                  </a:moveTo>
                  <a:lnTo>
                    <a:pt x="219" y="129"/>
                  </a:lnTo>
                  <a:moveTo>
                    <a:pt x="219" y="132"/>
                  </a:moveTo>
                  <a:lnTo>
                    <a:pt x="219" y="133"/>
                  </a:lnTo>
                  <a:moveTo>
                    <a:pt x="221" y="134"/>
                  </a:moveTo>
                  <a:lnTo>
                    <a:pt x="225" y="134"/>
                  </a:lnTo>
                  <a:moveTo>
                    <a:pt x="226" y="136"/>
                  </a:moveTo>
                  <a:lnTo>
                    <a:pt x="226" y="137"/>
                  </a:lnTo>
                  <a:moveTo>
                    <a:pt x="226" y="140"/>
                  </a:moveTo>
                  <a:lnTo>
                    <a:pt x="226" y="144"/>
                  </a:lnTo>
                  <a:lnTo>
                    <a:pt x="226" y="144"/>
                  </a:lnTo>
                  <a:moveTo>
                    <a:pt x="229" y="144"/>
                  </a:moveTo>
                  <a:lnTo>
                    <a:pt x="230" y="144"/>
                  </a:lnTo>
                  <a:moveTo>
                    <a:pt x="233" y="144"/>
                  </a:moveTo>
                  <a:lnTo>
                    <a:pt x="237" y="144"/>
                  </a:lnTo>
                  <a:moveTo>
                    <a:pt x="240" y="144"/>
                  </a:moveTo>
                  <a:lnTo>
                    <a:pt x="241" y="144"/>
                  </a:lnTo>
                  <a:moveTo>
                    <a:pt x="244" y="144"/>
                  </a:moveTo>
                  <a:lnTo>
                    <a:pt x="248" y="144"/>
                  </a:lnTo>
                  <a:moveTo>
                    <a:pt x="251" y="144"/>
                  </a:moveTo>
                  <a:lnTo>
                    <a:pt x="252" y="144"/>
                  </a:lnTo>
                  <a:moveTo>
                    <a:pt x="255" y="144"/>
                  </a:moveTo>
                  <a:lnTo>
                    <a:pt x="259" y="144"/>
                  </a:lnTo>
                  <a:moveTo>
                    <a:pt x="262" y="144"/>
                  </a:moveTo>
                  <a:lnTo>
                    <a:pt x="263" y="144"/>
                  </a:lnTo>
                  <a:moveTo>
                    <a:pt x="266" y="144"/>
                  </a:moveTo>
                  <a:lnTo>
                    <a:pt x="270" y="144"/>
                  </a:lnTo>
                  <a:moveTo>
                    <a:pt x="273" y="144"/>
                  </a:moveTo>
                  <a:lnTo>
                    <a:pt x="274" y="144"/>
                  </a:lnTo>
                  <a:moveTo>
                    <a:pt x="277" y="144"/>
                  </a:moveTo>
                  <a:lnTo>
                    <a:pt x="281" y="144"/>
                  </a:lnTo>
                  <a:moveTo>
                    <a:pt x="284" y="144"/>
                  </a:moveTo>
                  <a:lnTo>
                    <a:pt x="285" y="144"/>
                  </a:lnTo>
                  <a:moveTo>
                    <a:pt x="288" y="144"/>
                  </a:moveTo>
                  <a:lnTo>
                    <a:pt x="292" y="144"/>
                  </a:lnTo>
                  <a:moveTo>
                    <a:pt x="295" y="144"/>
                  </a:moveTo>
                  <a:lnTo>
                    <a:pt x="296" y="144"/>
                  </a:lnTo>
                  <a:moveTo>
                    <a:pt x="299" y="144"/>
                  </a:moveTo>
                  <a:lnTo>
                    <a:pt x="303" y="144"/>
                  </a:lnTo>
                  <a:moveTo>
                    <a:pt x="306" y="144"/>
                  </a:moveTo>
                  <a:lnTo>
                    <a:pt x="307" y="144"/>
                  </a:lnTo>
                  <a:moveTo>
                    <a:pt x="310" y="144"/>
                  </a:moveTo>
                  <a:lnTo>
                    <a:pt x="314" y="144"/>
                  </a:lnTo>
                  <a:moveTo>
                    <a:pt x="317" y="144"/>
                  </a:moveTo>
                  <a:lnTo>
                    <a:pt x="318" y="144"/>
                  </a:lnTo>
                  <a:moveTo>
                    <a:pt x="321" y="144"/>
                  </a:moveTo>
                  <a:lnTo>
                    <a:pt x="325" y="144"/>
                  </a:lnTo>
                  <a:moveTo>
                    <a:pt x="328" y="144"/>
                  </a:moveTo>
                  <a:lnTo>
                    <a:pt x="328" y="145"/>
                  </a:lnTo>
                  <a:moveTo>
                    <a:pt x="328" y="148"/>
                  </a:moveTo>
                  <a:lnTo>
                    <a:pt x="328" y="152"/>
                  </a:lnTo>
                  <a:moveTo>
                    <a:pt x="328" y="155"/>
                  </a:moveTo>
                  <a:lnTo>
                    <a:pt x="328" y="156"/>
                  </a:lnTo>
                  <a:moveTo>
                    <a:pt x="328" y="159"/>
                  </a:moveTo>
                  <a:lnTo>
                    <a:pt x="328" y="163"/>
                  </a:lnTo>
                  <a:moveTo>
                    <a:pt x="328" y="166"/>
                  </a:moveTo>
                  <a:lnTo>
                    <a:pt x="328" y="167"/>
                  </a:lnTo>
                  <a:lnTo>
                    <a:pt x="328" y="167"/>
                  </a:lnTo>
                  <a:moveTo>
                    <a:pt x="331" y="167"/>
                  </a:moveTo>
                  <a:lnTo>
                    <a:pt x="335" y="167"/>
                  </a:lnTo>
                  <a:moveTo>
                    <a:pt x="338" y="167"/>
                  </a:moveTo>
                  <a:lnTo>
                    <a:pt x="339" y="167"/>
                  </a:lnTo>
                  <a:moveTo>
                    <a:pt x="342" y="167"/>
                  </a:moveTo>
                  <a:lnTo>
                    <a:pt x="346" y="167"/>
                  </a:lnTo>
                  <a:moveTo>
                    <a:pt x="349" y="167"/>
                  </a:moveTo>
                  <a:lnTo>
                    <a:pt x="350" y="167"/>
                  </a:lnTo>
                  <a:moveTo>
                    <a:pt x="353" y="167"/>
                  </a:moveTo>
                  <a:lnTo>
                    <a:pt x="357" y="167"/>
                  </a:lnTo>
                  <a:moveTo>
                    <a:pt x="360" y="167"/>
                  </a:moveTo>
                  <a:lnTo>
                    <a:pt x="361" y="167"/>
                  </a:lnTo>
                  <a:moveTo>
                    <a:pt x="364" y="167"/>
                  </a:moveTo>
                  <a:lnTo>
                    <a:pt x="368" y="167"/>
                  </a:lnTo>
                  <a:moveTo>
                    <a:pt x="371" y="167"/>
                  </a:moveTo>
                  <a:lnTo>
                    <a:pt x="372" y="167"/>
                  </a:lnTo>
                  <a:moveTo>
                    <a:pt x="375" y="167"/>
                  </a:moveTo>
                  <a:lnTo>
                    <a:pt x="379" y="167"/>
                  </a:lnTo>
                  <a:moveTo>
                    <a:pt x="382" y="167"/>
                  </a:moveTo>
                  <a:lnTo>
                    <a:pt x="383" y="167"/>
                  </a:lnTo>
                  <a:moveTo>
                    <a:pt x="386" y="167"/>
                  </a:moveTo>
                  <a:lnTo>
                    <a:pt x="390" y="167"/>
                  </a:lnTo>
                  <a:moveTo>
                    <a:pt x="393" y="167"/>
                  </a:moveTo>
                  <a:lnTo>
                    <a:pt x="394" y="167"/>
                  </a:lnTo>
                  <a:moveTo>
                    <a:pt x="397" y="167"/>
                  </a:moveTo>
                  <a:lnTo>
                    <a:pt x="401" y="167"/>
                  </a:lnTo>
                  <a:moveTo>
                    <a:pt x="404" y="167"/>
                  </a:moveTo>
                  <a:lnTo>
                    <a:pt x="405" y="167"/>
                  </a:lnTo>
                  <a:moveTo>
                    <a:pt x="408" y="167"/>
                  </a:moveTo>
                  <a:lnTo>
                    <a:pt x="412" y="167"/>
                  </a:lnTo>
                  <a:moveTo>
                    <a:pt x="415" y="167"/>
                  </a:moveTo>
                  <a:lnTo>
                    <a:pt x="416" y="167"/>
                  </a:lnTo>
                  <a:moveTo>
                    <a:pt x="419" y="167"/>
                  </a:move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="" xmlns:a16="http://schemas.microsoft.com/office/drawing/2014/main" id="{E4E33BE6-3F86-4B46-AF37-78543EF2293E}"/>
                </a:ext>
              </a:extLst>
            </p:cNvPr>
            <p:cNvSpPr txBox="1"/>
            <p:nvPr/>
          </p:nvSpPr>
          <p:spPr>
            <a:xfrm rot="16200000">
              <a:off x="1090028" y="3034105"/>
              <a:ext cx="219162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Events free survival rate</a:t>
              </a: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="" xmlns:a16="http://schemas.microsoft.com/office/drawing/2014/main" id="{2E31B385-4F5D-4E4B-BF28-B2B280E3E5D7}"/>
                </a:ext>
              </a:extLst>
            </p:cNvPr>
            <p:cNvSpPr txBox="1"/>
            <p:nvPr/>
          </p:nvSpPr>
          <p:spPr>
            <a:xfrm>
              <a:off x="5280096" y="5975144"/>
              <a:ext cx="14109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Follow up (days)</a:t>
              </a:r>
              <a:endPara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="" xmlns:a16="http://schemas.microsoft.com/office/drawing/2014/main" id="{62664B08-753D-4A07-8889-A40E556A4089}"/>
              </a:ext>
            </a:extLst>
          </p:cNvPr>
          <p:cNvSpPr txBox="1"/>
          <p:nvPr/>
        </p:nvSpPr>
        <p:spPr>
          <a:xfrm>
            <a:off x="10068340" y="6488668"/>
            <a:ext cx="2486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Supplemental Figure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游ゴシック" panose="020B0400000000000000" pitchFamily="50" charset="-128"/>
              <a:cs typeface="Times New Roman" panose="02020603050405020304" pitchFamily="18" charset="0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="" xmlns:a16="http://schemas.microsoft.com/office/drawing/2014/main" id="{E9BC7D55-09DA-4681-855A-38E9B8F036E4}"/>
              </a:ext>
            </a:extLst>
          </p:cNvPr>
          <p:cNvCxnSpPr>
            <a:cxnSpLocks/>
          </p:cNvCxnSpPr>
          <p:nvPr/>
        </p:nvCxnSpPr>
        <p:spPr>
          <a:xfrm>
            <a:off x="3902473" y="4415391"/>
            <a:ext cx="6569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="" xmlns:a16="http://schemas.microsoft.com/office/drawing/2014/main" id="{01FFDD5D-9DB6-4617-8BDA-E45F7347D7CD}"/>
              </a:ext>
            </a:extLst>
          </p:cNvPr>
          <p:cNvCxnSpPr>
            <a:cxnSpLocks/>
          </p:cNvCxnSpPr>
          <p:nvPr/>
        </p:nvCxnSpPr>
        <p:spPr>
          <a:xfrm>
            <a:off x="3902473" y="4612181"/>
            <a:ext cx="656948" cy="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="" xmlns:a16="http://schemas.microsoft.com/office/drawing/2014/main" id="{6814B3F6-68EF-4EE8-9877-CF9F36A7BE8B}"/>
              </a:ext>
            </a:extLst>
          </p:cNvPr>
          <p:cNvCxnSpPr>
            <a:cxnSpLocks/>
          </p:cNvCxnSpPr>
          <p:nvPr/>
        </p:nvCxnSpPr>
        <p:spPr>
          <a:xfrm>
            <a:off x="3902473" y="4789734"/>
            <a:ext cx="65694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="" xmlns:a16="http://schemas.microsoft.com/office/drawing/2014/main" id="{03F89C56-A2A2-4040-B6BF-84CBC0DC5F1E}"/>
              </a:ext>
            </a:extLst>
          </p:cNvPr>
          <p:cNvCxnSpPr>
            <a:cxnSpLocks/>
          </p:cNvCxnSpPr>
          <p:nvPr/>
        </p:nvCxnSpPr>
        <p:spPr>
          <a:xfrm>
            <a:off x="3902473" y="4976164"/>
            <a:ext cx="656948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="" xmlns:a16="http://schemas.microsoft.com/office/drawing/2014/main" id="{405BC986-5C2B-4A01-9DD6-3930BB3D1C4F}"/>
              </a:ext>
            </a:extLst>
          </p:cNvPr>
          <p:cNvSpPr txBox="1"/>
          <p:nvPr/>
        </p:nvSpPr>
        <p:spPr>
          <a:xfrm>
            <a:off x="6546752" y="1546560"/>
            <a:ext cx="832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Quantile 1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="" xmlns:a16="http://schemas.microsoft.com/office/drawing/2014/main" id="{A80B8C56-A108-46CD-A315-190A083D2F99}"/>
              </a:ext>
            </a:extLst>
          </p:cNvPr>
          <p:cNvSpPr txBox="1"/>
          <p:nvPr/>
        </p:nvSpPr>
        <p:spPr>
          <a:xfrm>
            <a:off x="6540187" y="2147124"/>
            <a:ext cx="832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Quantile 2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="" xmlns:a16="http://schemas.microsoft.com/office/drawing/2014/main" id="{433E0A9D-6903-4351-B404-DCC6EE8796A9}"/>
              </a:ext>
            </a:extLst>
          </p:cNvPr>
          <p:cNvSpPr txBox="1"/>
          <p:nvPr/>
        </p:nvSpPr>
        <p:spPr>
          <a:xfrm>
            <a:off x="6546278" y="2442592"/>
            <a:ext cx="832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Quantile 3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="" xmlns:a16="http://schemas.microsoft.com/office/drawing/2014/main" id="{5197699E-2AD0-4A0C-87B2-F9FAF81D1166}"/>
              </a:ext>
            </a:extLst>
          </p:cNvPr>
          <p:cNvSpPr txBox="1"/>
          <p:nvPr/>
        </p:nvSpPr>
        <p:spPr>
          <a:xfrm>
            <a:off x="6567960" y="3005284"/>
            <a:ext cx="832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Quantile 4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0350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29</Words>
  <Application>Microsoft Office PowerPoint</Application>
  <PresentationFormat>Custom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衣笠 良治</dc:creator>
  <cp:lastModifiedBy>RAGUSTIN</cp:lastModifiedBy>
  <cp:revision>65</cp:revision>
  <cp:lastPrinted>2020-09-07T07:11:46Z</cp:lastPrinted>
  <dcterms:created xsi:type="dcterms:W3CDTF">2020-08-30T02:04:15Z</dcterms:created>
  <dcterms:modified xsi:type="dcterms:W3CDTF">2021-02-23T16:07:49Z</dcterms:modified>
</cp:coreProperties>
</file>