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1" r:id="rId2"/>
    <p:sldId id="267" r:id="rId3"/>
    <p:sldId id="262" r:id="rId4"/>
    <p:sldId id="257" r:id="rId5"/>
    <p:sldId id="264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7A9"/>
    <a:srgbClr val="ACCDE9"/>
    <a:srgbClr val="7FB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8" autoAdjust="0"/>
    <p:restoredTop sz="95852" autoAdjust="0"/>
  </p:normalViewPr>
  <p:slideViewPr>
    <p:cSldViewPr snapToGrid="0">
      <p:cViewPr>
        <p:scale>
          <a:sx n="66" d="100"/>
          <a:sy n="66" d="100"/>
        </p:scale>
        <p:origin x="2004" y="-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88C5A-C793-4EEF-AB90-8AC3F5D61B6A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D191F-FA9F-4931-844F-A9BB947C6A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11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FD98-7CDD-4836-A519-25D5B7FC5E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303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b="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FD98-7CDD-4836-A519-25D5B7FC5E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182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0FD98-7CDD-4836-A519-25D5B7FC5E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22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45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3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85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04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331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27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2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3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02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79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00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6FB9D-315B-4AC3-8578-2BA2EB877DCC}" type="datetimeFigureOut">
              <a:rPr lang="zh-CN" altLang="en-US" smtClean="0"/>
              <a:t>2021/3/28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B88FF-BC9A-4C45-8021-073C26D9C8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788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tif"/><Relationship Id="rId7" Type="http://schemas.openxmlformats.org/officeDocument/2006/relationships/image" Target="../media/image13.emf"/><Relationship Id="rId12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tif"/><Relationship Id="rId11" Type="http://schemas.openxmlformats.org/officeDocument/2006/relationships/image" Target="../media/image17.emf"/><Relationship Id="rId5" Type="http://schemas.openxmlformats.org/officeDocument/2006/relationships/image" Target="../media/image11.tif"/><Relationship Id="rId10" Type="http://schemas.openxmlformats.org/officeDocument/2006/relationships/image" Target="../media/image16.emf"/><Relationship Id="rId4" Type="http://schemas.openxmlformats.org/officeDocument/2006/relationships/image" Target="../media/image10.tif"/><Relationship Id="rId9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ti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4.tiff"/><Relationship Id="rId18" Type="http://schemas.openxmlformats.org/officeDocument/2006/relationships/image" Target="../media/image39.tiff"/><Relationship Id="rId26" Type="http://schemas.openxmlformats.org/officeDocument/2006/relationships/image" Target="../media/image47.tiff"/><Relationship Id="rId3" Type="http://schemas.openxmlformats.org/officeDocument/2006/relationships/image" Target="../media/image24.tiff"/><Relationship Id="rId21" Type="http://schemas.openxmlformats.org/officeDocument/2006/relationships/image" Target="../media/image42.tiff"/><Relationship Id="rId34" Type="http://schemas.openxmlformats.org/officeDocument/2006/relationships/image" Target="../media/image55.tiff"/><Relationship Id="rId7" Type="http://schemas.openxmlformats.org/officeDocument/2006/relationships/image" Target="../media/image28.tiff"/><Relationship Id="rId12" Type="http://schemas.openxmlformats.org/officeDocument/2006/relationships/image" Target="../media/image33.tiff"/><Relationship Id="rId17" Type="http://schemas.openxmlformats.org/officeDocument/2006/relationships/image" Target="../media/image38.tiff"/><Relationship Id="rId25" Type="http://schemas.openxmlformats.org/officeDocument/2006/relationships/image" Target="../media/image46.tiff"/><Relationship Id="rId33" Type="http://schemas.openxmlformats.org/officeDocument/2006/relationships/image" Target="../media/image54.tif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7.tiff"/><Relationship Id="rId20" Type="http://schemas.openxmlformats.org/officeDocument/2006/relationships/image" Target="../media/image41.tiff"/><Relationship Id="rId29" Type="http://schemas.openxmlformats.org/officeDocument/2006/relationships/image" Target="../media/image5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11" Type="http://schemas.openxmlformats.org/officeDocument/2006/relationships/image" Target="../media/image32.tiff"/><Relationship Id="rId24" Type="http://schemas.openxmlformats.org/officeDocument/2006/relationships/image" Target="../media/image45.tiff"/><Relationship Id="rId32" Type="http://schemas.openxmlformats.org/officeDocument/2006/relationships/image" Target="../media/image53.tiff"/><Relationship Id="rId5" Type="http://schemas.openxmlformats.org/officeDocument/2006/relationships/image" Target="../media/image26.tiff"/><Relationship Id="rId15" Type="http://schemas.openxmlformats.org/officeDocument/2006/relationships/image" Target="../media/image36.tiff"/><Relationship Id="rId23" Type="http://schemas.openxmlformats.org/officeDocument/2006/relationships/image" Target="../media/image44.tiff"/><Relationship Id="rId28" Type="http://schemas.openxmlformats.org/officeDocument/2006/relationships/image" Target="../media/image49.tiff"/><Relationship Id="rId10" Type="http://schemas.openxmlformats.org/officeDocument/2006/relationships/image" Target="../media/image31.tiff"/><Relationship Id="rId19" Type="http://schemas.openxmlformats.org/officeDocument/2006/relationships/image" Target="../media/image40.tiff"/><Relationship Id="rId31" Type="http://schemas.openxmlformats.org/officeDocument/2006/relationships/image" Target="../media/image52.tiff"/><Relationship Id="rId4" Type="http://schemas.openxmlformats.org/officeDocument/2006/relationships/image" Target="../media/image25.tiff"/><Relationship Id="rId9" Type="http://schemas.openxmlformats.org/officeDocument/2006/relationships/image" Target="../media/image30.tiff"/><Relationship Id="rId14" Type="http://schemas.openxmlformats.org/officeDocument/2006/relationships/image" Target="../media/image35.tiff"/><Relationship Id="rId22" Type="http://schemas.openxmlformats.org/officeDocument/2006/relationships/image" Target="../media/image43.tiff"/><Relationship Id="rId27" Type="http://schemas.openxmlformats.org/officeDocument/2006/relationships/image" Target="../media/image48.tiff"/><Relationship Id="rId30" Type="http://schemas.openxmlformats.org/officeDocument/2006/relationships/image" Target="../media/image51.tiff"/><Relationship Id="rId8" Type="http://schemas.openxmlformats.org/officeDocument/2006/relationships/image" Target="../media/image2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>
            <a:extLst>
              <a:ext uri="{FF2B5EF4-FFF2-40B4-BE49-F238E27FC236}">
                <a16:creationId xmlns:a16="http://schemas.microsoft.com/office/drawing/2014/main" id="{531AF53B-D464-4A7E-A939-E26067F3AC27}"/>
              </a:ext>
            </a:extLst>
          </p:cNvPr>
          <p:cNvGrpSpPr/>
          <p:nvPr/>
        </p:nvGrpSpPr>
        <p:grpSpPr>
          <a:xfrm>
            <a:off x="635393" y="1070813"/>
            <a:ext cx="5390550" cy="2766173"/>
            <a:chOff x="635393" y="1070813"/>
            <a:chExt cx="5390550" cy="2766173"/>
          </a:xfrm>
        </p:grpSpPr>
        <p:pic>
          <p:nvPicPr>
            <p:cNvPr id="62" name="图片 61">
              <a:extLst>
                <a:ext uri="{FF2B5EF4-FFF2-40B4-BE49-F238E27FC236}">
                  <a16:creationId xmlns:a16="http://schemas.microsoft.com/office/drawing/2014/main" id="{FFB535FB-25EB-432E-9AA8-9083530DB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586" y="1147786"/>
              <a:ext cx="4783357" cy="1692000"/>
            </a:xfrm>
            <a:prstGeom prst="rect">
              <a:avLst/>
            </a:prstGeom>
          </p:spPr>
        </p:pic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F8EDB5A-7ABB-440B-8672-BD5D570345F3}"/>
                </a:ext>
              </a:extLst>
            </p:cNvPr>
            <p:cNvSpPr txBox="1"/>
            <p:nvPr/>
          </p:nvSpPr>
          <p:spPr>
            <a:xfrm rot="18507483">
              <a:off x="964817" y="2922155"/>
              <a:ext cx="7312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SHISA7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FA8E015B-5682-4431-A3C0-C9792EF51F29}"/>
                </a:ext>
              </a:extLst>
            </p:cNvPr>
            <p:cNvSpPr txBox="1"/>
            <p:nvPr/>
          </p:nvSpPr>
          <p:spPr>
            <a:xfrm rot="18507483">
              <a:off x="1187220" y="2966961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CYP2T1P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176E4E80-5047-4EE6-A513-D81ADE0AA0CB}"/>
                </a:ext>
              </a:extLst>
            </p:cNvPr>
            <p:cNvSpPr txBox="1"/>
            <p:nvPr/>
          </p:nvSpPr>
          <p:spPr>
            <a:xfrm rot="18507483">
              <a:off x="1378065" y="3010258"/>
              <a:ext cx="9861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MTND2P28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5288D6A3-D233-4345-B8A1-4E52E700F878}"/>
                </a:ext>
              </a:extLst>
            </p:cNvPr>
            <p:cNvSpPr txBox="1"/>
            <p:nvPr/>
          </p:nvSpPr>
          <p:spPr>
            <a:xfrm rot="18507483">
              <a:off x="1937747" y="2895066"/>
              <a:ext cx="676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PANX2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49CCE44C-AABE-4FB4-9C5F-487E5F3932D7}"/>
                </a:ext>
              </a:extLst>
            </p:cNvPr>
            <p:cNvSpPr txBox="1"/>
            <p:nvPr/>
          </p:nvSpPr>
          <p:spPr>
            <a:xfrm rot="18507483">
              <a:off x="2039605" y="2996391"/>
              <a:ext cx="9589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LINC00603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64C71721-A29F-4329-9D62-542CA8480CEB}"/>
                </a:ext>
              </a:extLst>
            </p:cNvPr>
            <p:cNvSpPr txBox="1"/>
            <p:nvPr/>
          </p:nvSpPr>
          <p:spPr>
            <a:xfrm rot="18507483">
              <a:off x="2512389" y="2927469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SLC6A8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6A24F112-589E-4B4F-8CB8-372D210E719F}"/>
                </a:ext>
              </a:extLst>
            </p:cNvPr>
            <p:cNvSpPr txBox="1"/>
            <p:nvPr/>
          </p:nvSpPr>
          <p:spPr>
            <a:xfrm rot="18507483">
              <a:off x="2540505" y="3087329"/>
              <a:ext cx="11054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RP11-973D8.5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D55DA9F-3B6C-4E6D-BA78-60E2E0728ACC}"/>
                </a:ext>
              </a:extLst>
            </p:cNvPr>
            <p:cNvSpPr txBox="1"/>
            <p:nvPr/>
          </p:nvSpPr>
          <p:spPr>
            <a:xfrm rot="18507483">
              <a:off x="3107690" y="2942062"/>
              <a:ext cx="7745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C19orf54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109466D-CAFC-4813-85D4-0909C237C389}"/>
                </a:ext>
              </a:extLst>
            </p:cNvPr>
            <p:cNvSpPr txBox="1"/>
            <p:nvPr/>
          </p:nvSpPr>
          <p:spPr>
            <a:xfrm rot="18507483">
              <a:off x="3423646" y="2924883"/>
              <a:ext cx="7825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TUBB4A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8C6E028-DBE9-4806-8532-D743746601ED}"/>
                </a:ext>
              </a:extLst>
            </p:cNvPr>
            <p:cNvSpPr txBox="1"/>
            <p:nvPr/>
          </p:nvSpPr>
          <p:spPr>
            <a:xfrm rot="18507483">
              <a:off x="3463114" y="3091195"/>
              <a:ext cx="11231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RP11-386I14.4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A1E2BCA0-E9F6-4DE5-883D-358C480C1C8D}"/>
                </a:ext>
              </a:extLst>
            </p:cNvPr>
            <p:cNvSpPr txBox="1"/>
            <p:nvPr/>
          </p:nvSpPr>
          <p:spPr>
            <a:xfrm rot="18507483">
              <a:off x="4105334" y="2913649"/>
              <a:ext cx="7216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KDM6B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43461DC2-283C-4DA2-BD52-0ABA9A3A3EA2}"/>
                </a:ext>
              </a:extLst>
            </p:cNvPr>
            <p:cNvSpPr txBox="1"/>
            <p:nvPr/>
          </p:nvSpPr>
          <p:spPr>
            <a:xfrm rot="18507483">
              <a:off x="4489310" y="2883139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PIANP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273B94FD-0D69-42F3-A74E-0CEBE4351B17}"/>
                </a:ext>
              </a:extLst>
            </p:cNvPr>
            <p:cNvSpPr txBox="1"/>
            <p:nvPr/>
          </p:nvSpPr>
          <p:spPr>
            <a:xfrm rot="18507483">
              <a:off x="4338352" y="3107266"/>
              <a:ext cx="11824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RP11-707G18.1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B0F6BE61-1BBB-4B28-8104-05CB1C61792B}"/>
                </a:ext>
              </a:extLst>
            </p:cNvPr>
            <p:cNvSpPr txBox="1"/>
            <p:nvPr/>
          </p:nvSpPr>
          <p:spPr>
            <a:xfrm rot="18507483">
              <a:off x="5034313" y="2927294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RNF208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127168E6-F44D-4012-96E1-29A490A05130}"/>
                </a:ext>
              </a:extLst>
            </p:cNvPr>
            <p:cNvSpPr txBox="1"/>
            <p:nvPr/>
          </p:nvSpPr>
          <p:spPr>
            <a:xfrm rot="18507483">
              <a:off x="5298125" y="2948702"/>
              <a:ext cx="798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BCORL1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C80D073D-E035-4222-BBF1-2DF5EEA2398A}"/>
                </a:ext>
              </a:extLst>
            </p:cNvPr>
            <p:cNvSpPr txBox="1"/>
            <p:nvPr/>
          </p:nvSpPr>
          <p:spPr>
            <a:xfrm>
              <a:off x="5200891" y="1115452"/>
              <a:ext cx="75533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Normoxia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991B0CB2-8431-49FD-B3AC-F59E86FE82A4}"/>
                </a:ext>
              </a:extLst>
            </p:cNvPr>
            <p:cNvSpPr txBox="1"/>
            <p:nvPr/>
          </p:nvSpPr>
          <p:spPr>
            <a:xfrm>
              <a:off x="5202472" y="1294320"/>
              <a:ext cx="6960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Hypoxia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DE4286FC-C791-4997-AE8B-D550EBA25E34}"/>
                </a:ext>
              </a:extLst>
            </p:cNvPr>
            <p:cNvSpPr txBox="1"/>
            <p:nvPr/>
          </p:nvSpPr>
          <p:spPr>
            <a:xfrm>
              <a:off x="985233" y="1070813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2D92C342-9483-4BEB-8658-099ED8581399}"/>
                </a:ext>
              </a:extLst>
            </p:cNvPr>
            <p:cNvSpPr txBox="1"/>
            <p:nvPr/>
          </p:nvSpPr>
          <p:spPr>
            <a:xfrm>
              <a:off x="985233" y="1596975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F040F898-E78E-4809-BF74-F87003505E7C}"/>
                </a:ext>
              </a:extLst>
            </p:cNvPr>
            <p:cNvSpPr txBox="1"/>
            <p:nvPr/>
          </p:nvSpPr>
          <p:spPr>
            <a:xfrm>
              <a:off x="985233" y="2123137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FA241A90-9BE1-4B37-8CA0-BF17EBCDC57A}"/>
                </a:ext>
              </a:extLst>
            </p:cNvPr>
            <p:cNvSpPr txBox="1"/>
            <p:nvPr/>
          </p:nvSpPr>
          <p:spPr>
            <a:xfrm>
              <a:off x="1070191" y="264929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371855DC-451A-4465-85AF-1FCAFA9D7028}"/>
                </a:ext>
              </a:extLst>
            </p:cNvPr>
            <p:cNvSpPr txBox="1"/>
            <p:nvPr/>
          </p:nvSpPr>
          <p:spPr>
            <a:xfrm rot="16200000">
              <a:off x="-17527" y="1738774"/>
              <a:ext cx="17675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RNA expression  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(fold change)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32C37A32-374C-4445-B734-911898D376F8}"/>
              </a:ext>
            </a:extLst>
          </p:cNvPr>
          <p:cNvSpPr txBox="1"/>
          <p:nvPr/>
        </p:nvSpPr>
        <p:spPr>
          <a:xfrm>
            <a:off x="5726589" y="2970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586E6440-37C0-46CE-A5B7-118AB82A5454}"/>
              </a:ext>
            </a:extLst>
          </p:cNvPr>
          <p:cNvSpPr txBox="1"/>
          <p:nvPr/>
        </p:nvSpPr>
        <p:spPr>
          <a:xfrm>
            <a:off x="432659" y="76378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4DAEEFD8-B913-4D52-8402-E6E0A62BD388}"/>
              </a:ext>
            </a:extLst>
          </p:cNvPr>
          <p:cNvGrpSpPr/>
          <p:nvPr/>
        </p:nvGrpSpPr>
        <p:grpSpPr>
          <a:xfrm>
            <a:off x="432659" y="3876045"/>
            <a:ext cx="5577011" cy="3085878"/>
            <a:chOff x="432659" y="3876045"/>
            <a:chExt cx="5577011" cy="3085878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F60D4552-9459-4973-9234-E1A152284756}"/>
                </a:ext>
              </a:extLst>
            </p:cNvPr>
            <p:cNvGrpSpPr/>
            <p:nvPr/>
          </p:nvGrpSpPr>
          <p:grpSpPr>
            <a:xfrm>
              <a:off x="608348" y="4278620"/>
              <a:ext cx="5401322" cy="2683303"/>
              <a:chOff x="605080" y="3938171"/>
              <a:chExt cx="5401322" cy="2683303"/>
            </a:xfrm>
          </p:grpSpPr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id="{4DCE9826-E2DE-4CD7-BFD8-9FBF50A4C9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29337" y="4049962"/>
                <a:ext cx="4777065" cy="1555200"/>
              </a:xfrm>
              <a:prstGeom prst="rect">
                <a:avLst/>
              </a:prstGeom>
            </p:spPr>
          </p:pic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7F0C61C9-6EBF-4B97-9282-DA37D5E37709}"/>
                  </a:ext>
                </a:extLst>
              </p:cNvPr>
              <p:cNvSpPr txBox="1"/>
              <p:nvPr/>
            </p:nvSpPr>
            <p:spPr>
              <a:xfrm rot="18507483">
                <a:off x="880774" y="574062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SLC17A7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AEE23E95-3ECA-4C1B-9650-9C072DB9740C}"/>
                  </a:ext>
                </a:extLst>
              </p:cNvPr>
              <p:cNvSpPr txBox="1"/>
              <p:nvPr/>
            </p:nvSpPr>
            <p:spPr>
              <a:xfrm rot="18507483">
                <a:off x="1116512" y="5773889"/>
                <a:ext cx="8931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SLC6A21P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B03660C3-518A-4C9E-A64E-AC10BABFA785}"/>
                  </a:ext>
                </a:extLst>
              </p:cNvPr>
              <p:cNvSpPr txBox="1"/>
              <p:nvPr/>
            </p:nvSpPr>
            <p:spPr>
              <a:xfrm rot="18507483">
                <a:off x="1476070" y="574062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SLC6A19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957C50A3-6CB0-43DD-8502-65FE640C38DD}"/>
                  </a:ext>
                </a:extLst>
              </p:cNvPr>
              <p:cNvSpPr txBox="1"/>
              <p:nvPr/>
            </p:nvSpPr>
            <p:spPr>
              <a:xfrm rot="18507483">
                <a:off x="1682935" y="5778689"/>
                <a:ext cx="9541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SLC35E1P1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ED91DF5F-D518-4D7B-B8B0-D5FF6A95C3FE}"/>
                  </a:ext>
                </a:extLst>
              </p:cNvPr>
              <p:cNvSpPr txBox="1"/>
              <p:nvPr/>
            </p:nvSpPr>
            <p:spPr>
              <a:xfrm rot="18507483">
                <a:off x="2122715" y="572157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SLC35G5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B2446810-143E-43C0-9FBF-25566E971D61}"/>
                  </a:ext>
                </a:extLst>
              </p:cNvPr>
              <p:cNvSpPr txBox="1"/>
              <p:nvPr/>
            </p:nvSpPr>
            <p:spPr>
              <a:xfrm rot="18507483">
                <a:off x="2128234" y="5878482"/>
                <a:ext cx="120898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SLC25A25-AS1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27107527-0382-49D8-810A-C015EEA86DAD}"/>
                  </a:ext>
                </a:extLst>
              </p:cNvPr>
              <p:cNvSpPr txBox="1"/>
              <p:nvPr/>
            </p:nvSpPr>
            <p:spPr>
              <a:xfrm rot="18507483">
                <a:off x="2765484" y="572157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SLC43A1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D202EF05-C24D-4969-8282-FAB27B27E1D0}"/>
                  </a:ext>
                </a:extLst>
              </p:cNvPr>
              <p:cNvSpPr txBox="1"/>
              <p:nvPr/>
            </p:nvSpPr>
            <p:spPr>
              <a:xfrm rot="18507483">
                <a:off x="3100269" y="5699069"/>
                <a:ext cx="7312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SLC6A8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098C4F8D-DCD9-4BFD-8925-69795E9A18AE}"/>
                  </a:ext>
                </a:extLst>
              </p:cNvPr>
              <p:cNvSpPr txBox="1"/>
              <p:nvPr/>
            </p:nvSpPr>
            <p:spPr>
              <a:xfrm rot="18507483">
                <a:off x="3329954" y="5751701"/>
                <a:ext cx="8851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SLC25A23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22F125D5-22D4-4CD8-A8B4-2218058AEBE8}"/>
                  </a:ext>
                </a:extLst>
              </p:cNvPr>
              <p:cNvSpPr txBox="1"/>
              <p:nvPr/>
            </p:nvSpPr>
            <p:spPr>
              <a:xfrm rot="18507483">
                <a:off x="3734112" y="5691449"/>
                <a:ext cx="7312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SLC2A4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A3E27A9A-0FC3-4727-A178-0EBCF97E982C}"/>
                  </a:ext>
                </a:extLst>
              </p:cNvPr>
              <p:cNvSpPr txBox="1"/>
              <p:nvPr/>
            </p:nvSpPr>
            <p:spPr>
              <a:xfrm rot="18507483">
                <a:off x="3966952" y="572157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SLC39A4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21349B9F-F538-4FA8-970D-E3AECA258D95}"/>
                  </a:ext>
                </a:extLst>
              </p:cNvPr>
              <p:cNvSpPr txBox="1"/>
              <p:nvPr/>
            </p:nvSpPr>
            <p:spPr>
              <a:xfrm rot="18507483">
                <a:off x="4328497" y="5721575"/>
                <a:ext cx="8082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SLC12A7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27601CFE-8094-48D4-BDE5-EE1BE4570302}"/>
                  </a:ext>
                </a:extLst>
              </p:cNvPr>
              <p:cNvSpPr txBox="1"/>
              <p:nvPr/>
            </p:nvSpPr>
            <p:spPr>
              <a:xfrm rot="18507483">
                <a:off x="4703775" y="5691449"/>
                <a:ext cx="73129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SLC9A1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383ECFB5-957B-4751-8F0D-2E15EDDA2FB5}"/>
                  </a:ext>
                </a:extLst>
              </p:cNvPr>
              <p:cNvSpPr txBox="1"/>
              <p:nvPr/>
            </p:nvSpPr>
            <p:spPr>
              <a:xfrm rot="18507483">
                <a:off x="4872818" y="5751701"/>
                <a:ext cx="8851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SLC22A23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40BCCB32-9315-48A6-A77C-738BC3287522}"/>
                  </a:ext>
                </a:extLst>
              </p:cNvPr>
              <p:cNvSpPr txBox="1"/>
              <p:nvPr/>
            </p:nvSpPr>
            <p:spPr>
              <a:xfrm rot="18507483">
                <a:off x="5180573" y="5780793"/>
                <a:ext cx="9108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SLC9A3R2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54CF13E2-8C18-46A3-9265-D50CBE64FEA0}"/>
                  </a:ext>
                </a:extLst>
              </p:cNvPr>
              <p:cNvSpPr txBox="1"/>
              <p:nvPr/>
            </p:nvSpPr>
            <p:spPr>
              <a:xfrm>
                <a:off x="5126105" y="4005983"/>
                <a:ext cx="75533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Normoxia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4C2E4E40-45BC-42EF-9CE3-E69BDF42542E}"/>
                  </a:ext>
                </a:extLst>
              </p:cNvPr>
              <p:cNvSpPr txBox="1"/>
              <p:nvPr/>
            </p:nvSpPr>
            <p:spPr>
              <a:xfrm>
                <a:off x="5127686" y="4173422"/>
                <a:ext cx="69602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Hypoxia</a:t>
                </a:r>
                <a:endParaRPr lang="zh-CN" alt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27934EBE-611C-415F-9CE4-ACCF573CAE15}"/>
                  </a:ext>
                </a:extLst>
              </p:cNvPr>
              <p:cNvSpPr txBox="1"/>
              <p:nvPr/>
            </p:nvSpPr>
            <p:spPr>
              <a:xfrm>
                <a:off x="977126" y="3949436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9BF560A6-7015-4A4E-AF96-6204D00F7AAE}"/>
                  </a:ext>
                </a:extLst>
              </p:cNvPr>
              <p:cNvSpPr txBox="1"/>
              <p:nvPr/>
            </p:nvSpPr>
            <p:spPr>
              <a:xfrm>
                <a:off x="977126" y="4564921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E2AA5939-476F-493F-8454-DBFA8AB31DA3}"/>
                  </a:ext>
                </a:extLst>
              </p:cNvPr>
              <p:cNvSpPr txBox="1"/>
              <p:nvPr/>
            </p:nvSpPr>
            <p:spPr>
              <a:xfrm>
                <a:off x="1054070" y="4760386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28519E77-A518-4528-9889-DED9AE0DB955}"/>
                  </a:ext>
                </a:extLst>
              </p:cNvPr>
              <p:cNvSpPr txBox="1"/>
              <p:nvPr/>
            </p:nvSpPr>
            <p:spPr>
              <a:xfrm>
                <a:off x="1046054" y="541870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1043B3AD-279D-4871-9DA2-E433C6F4333C}"/>
                  </a:ext>
                </a:extLst>
              </p:cNvPr>
              <p:cNvSpPr txBox="1"/>
              <p:nvPr/>
            </p:nvSpPr>
            <p:spPr>
              <a:xfrm rot="16200000">
                <a:off x="-47841" y="4591092"/>
                <a:ext cx="17675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 RNA expression  </a:t>
                </a:r>
              </a:p>
              <a:p>
                <a:pPr algn="ctr"/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(fold change)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F7E0B6C8-D0AB-477B-BA02-52AE4F5D4A3E}"/>
                  </a:ext>
                </a:extLst>
              </p:cNvPr>
              <p:cNvSpPr txBox="1"/>
              <p:nvPr/>
            </p:nvSpPr>
            <p:spPr>
              <a:xfrm>
                <a:off x="1054070" y="4979824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3F55B226-8DD4-45A5-B67F-8271DF4929A7}"/>
                  </a:ext>
                </a:extLst>
              </p:cNvPr>
              <p:cNvSpPr txBox="1"/>
              <p:nvPr/>
            </p:nvSpPr>
            <p:spPr>
              <a:xfrm>
                <a:off x="1054070" y="5199262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D7B89836-4D06-41C2-AA78-458F87C6327C}"/>
                  </a:ext>
                </a:extLst>
              </p:cNvPr>
              <p:cNvSpPr txBox="1"/>
              <p:nvPr/>
            </p:nvSpPr>
            <p:spPr>
              <a:xfrm>
                <a:off x="977126" y="4154598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27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507382DF-F90B-4AD6-9CA1-D976209E2476}"/>
                  </a:ext>
                </a:extLst>
              </p:cNvPr>
              <p:cNvSpPr txBox="1"/>
              <p:nvPr/>
            </p:nvSpPr>
            <p:spPr>
              <a:xfrm>
                <a:off x="977126" y="4359760"/>
                <a:ext cx="33855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A83F2C31-C90C-44D4-9E94-4C88F94B2123}"/>
                </a:ext>
              </a:extLst>
            </p:cNvPr>
            <p:cNvSpPr txBox="1"/>
            <p:nvPr/>
          </p:nvSpPr>
          <p:spPr>
            <a:xfrm>
              <a:off x="432659" y="387604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35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3550565" y="5683802"/>
            <a:ext cx="2736335" cy="2053591"/>
            <a:chOff x="3342716" y="6113813"/>
            <a:chExt cx="2736335" cy="2053591"/>
          </a:xfrm>
        </p:grpSpPr>
        <p:sp>
          <p:nvSpPr>
            <p:cNvPr id="34" name="文本框 33"/>
            <p:cNvSpPr txBox="1"/>
            <p:nvPr/>
          </p:nvSpPr>
          <p:spPr>
            <a:xfrm>
              <a:off x="3806953" y="6113813"/>
              <a:ext cx="98296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=1.92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-8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Melanoma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22" name="图片 2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19" t="2003" r="1828" b="2420"/>
            <a:stretch/>
          </p:blipFill>
          <p:spPr>
            <a:xfrm>
              <a:off x="3892031" y="6531755"/>
              <a:ext cx="2187020" cy="137631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30" name="组合 29"/>
            <p:cNvGrpSpPr/>
            <p:nvPr/>
          </p:nvGrpSpPr>
          <p:grpSpPr>
            <a:xfrm>
              <a:off x="3812209" y="6527965"/>
              <a:ext cx="72000" cy="1230520"/>
              <a:chOff x="3812209" y="6527965"/>
              <a:chExt cx="72000" cy="1230520"/>
            </a:xfrm>
          </p:grpSpPr>
          <p:cxnSp>
            <p:nvCxnSpPr>
              <p:cNvPr id="236" name="直接连接符 235"/>
              <p:cNvCxnSpPr/>
              <p:nvPr/>
            </p:nvCxnSpPr>
            <p:spPr>
              <a:xfrm flipV="1">
                <a:off x="3812209" y="6527965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直接连接符 236"/>
              <p:cNvCxnSpPr/>
              <p:nvPr/>
            </p:nvCxnSpPr>
            <p:spPr>
              <a:xfrm flipV="1">
                <a:off x="3812209" y="7142977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接连接符 239"/>
              <p:cNvCxnSpPr/>
              <p:nvPr/>
            </p:nvCxnSpPr>
            <p:spPr>
              <a:xfrm flipV="1">
                <a:off x="3812209" y="7757989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直接连接符 240"/>
              <p:cNvCxnSpPr/>
              <p:nvPr/>
            </p:nvCxnSpPr>
            <p:spPr>
              <a:xfrm flipV="1">
                <a:off x="3812209" y="6835471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直接连接符 243"/>
              <p:cNvCxnSpPr/>
              <p:nvPr/>
            </p:nvCxnSpPr>
            <p:spPr>
              <a:xfrm flipV="1">
                <a:off x="3812209" y="7450483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4" name="文本框 223"/>
            <p:cNvSpPr txBox="1"/>
            <p:nvPr/>
          </p:nvSpPr>
          <p:spPr>
            <a:xfrm rot="16200000">
              <a:off x="2487513" y="7045218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491448" y="6397074"/>
              <a:ext cx="377026" cy="1501713"/>
              <a:chOff x="3543135" y="6397074"/>
              <a:chExt cx="377026" cy="1501713"/>
            </a:xfrm>
          </p:grpSpPr>
          <p:sp>
            <p:nvSpPr>
              <p:cNvPr id="226" name="文本框 225"/>
              <p:cNvSpPr txBox="1"/>
              <p:nvPr/>
            </p:nvSpPr>
            <p:spPr>
              <a:xfrm>
                <a:off x="3543135" y="762178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9" name="文本框 228"/>
              <p:cNvSpPr txBox="1"/>
              <p:nvPr/>
            </p:nvSpPr>
            <p:spPr>
              <a:xfrm>
                <a:off x="3543135" y="6703252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0" name="文本框 229"/>
              <p:cNvSpPr txBox="1"/>
              <p:nvPr/>
            </p:nvSpPr>
            <p:spPr>
              <a:xfrm>
                <a:off x="3543135" y="731560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2" name="文本框 231"/>
              <p:cNvSpPr txBox="1"/>
              <p:nvPr/>
            </p:nvSpPr>
            <p:spPr>
              <a:xfrm>
                <a:off x="3543135" y="7009430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4" name="文本框 233"/>
              <p:cNvSpPr txBox="1"/>
              <p:nvPr/>
            </p:nvSpPr>
            <p:spPr>
              <a:xfrm>
                <a:off x="3543135" y="639707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4212030" y="7905794"/>
              <a:ext cx="4603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Skin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134556" y="7905794"/>
              <a:ext cx="7857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Melanoma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748553" y="32618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ACF4A9A0-27E4-4EF7-BB7E-2771B448AC88}"/>
              </a:ext>
            </a:extLst>
          </p:cNvPr>
          <p:cNvGrpSpPr/>
          <p:nvPr/>
        </p:nvGrpSpPr>
        <p:grpSpPr>
          <a:xfrm>
            <a:off x="390299" y="903626"/>
            <a:ext cx="3021828" cy="2168623"/>
            <a:chOff x="390299" y="1189386"/>
            <a:chExt cx="3021828" cy="2168623"/>
          </a:xfrm>
        </p:grpSpPr>
        <p:sp>
          <p:nvSpPr>
            <p:cNvPr id="4" name="文本框 3"/>
            <p:cNvSpPr txBox="1"/>
            <p:nvPr/>
          </p:nvSpPr>
          <p:spPr>
            <a:xfrm>
              <a:off x="938574" y="1189386"/>
              <a:ext cx="110479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=2.02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-6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Bladder cancer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17739" y="3096399"/>
              <a:ext cx="6303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Bladder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625761" y="3096399"/>
              <a:ext cx="40699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0715" y="1594396"/>
              <a:ext cx="2401412" cy="1512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3" name="组合 2"/>
            <p:cNvGrpSpPr/>
            <p:nvPr/>
          </p:nvGrpSpPr>
          <p:grpSpPr>
            <a:xfrm>
              <a:off x="938546" y="1661029"/>
              <a:ext cx="72000" cy="1450387"/>
              <a:chOff x="934973" y="1663411"/>
              <a:chExt cx="72000" cy="1450387"/>
            </a:xfrm>
          </p:grpSpPr>
          <p:cxnSp>
            <p:nvCxnSpPr>
              <p:cNvPr id="54" name="直接连接符 53"/>
              <p:cNvCxnSpPr/>
              <p:nvPr/>
            </p:nvCxnSpPr>
            <p:spPr>
              <a:xfrm flipV="1">
                <a:off x="934973" y="1663411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V="1">
                <a:off x="934973" y="1870538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 flipV="1">
                <a:off x="934973" y="2077665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 flipV="1">
                <a:off x="934973" y="2491919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V="1">
                <a:off x="934973" y="2906173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V="1">
                <a:off x="934973" y="2284792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V="1">
                <a:off x="934973" y="2699046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 flipV="1">
                <a:off x="934973" y="3113302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组合 4"/>
            <p:cNvGrpSpPr/>
            <p:nvPr/>
          </p:nvGrpSpPr>
          <p:grpSpPr>
            <a:xfrm>
              <a:off x="572052" y="1519408"/>
              <a:ext cx="428322" cy="1725522"/>
              <a:chOff x="615755" y="1528934"/>
              <a:chExt cx="428322" cy="172552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615755" y="2770526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615755" y="2977457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667051" y="152893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667051" y="194279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667051" y="2356662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667051" y="2149730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667051" y="173586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667051" y="256359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 rot="16200000">
              <a:off x="-464904" y="2203176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3DF4F17-73AA-4E4B-9AA4-699785244349}"/>
              </a:ext>
            </a:extLst>
          </p:cNvPr>
          <p:cNvGrpSpPr/>
          <p:nvPr/>
        </p:nvGrpSpPr>
        <p:grpSpPr>
          <a:xfrm>
            <a:off x="379538" y="5655583"/>
            <a:ext cx="2899510" cy="2115277"/>
            <a:chOff x="379538" y="5655583"/>
            <a:chExt cx="2899510" cy="2115277"/>
          </a:xfrm>
        </p:grpSpPr>
        <p:grpSp>
          <p:nvGrpSpPr>
            <p:cNvPr id="50" name="组合 49"/>
            <p:cNvGrpSpPr/>
            <p:nvPr/>
          </p:nvGrpSpPr>
          <p:grpSpPr>
            <a:xfrm>
              <a:off x="886596" y="6064631"/>
              <a:ext cx="72000" cy="1295980"/>
              <a:chOff x="748606" y="6886697"/>
              <a:chExt cx="72000" cy="1295980"/>
            </a:xfrm>
          </p:grpSpPr>
          <p:cxnSp>
            <p:nvCxnSpPr>
              <p:cNvPr id="193" name="直接连接符 192"/>
              <p:cNvCxnSpPr/>
              <p:nvPr/>
            </p:nvCxnSpPr>
            <p:spPr>
              <a:xfrm flipV="1">
                <a:off x="748606" y="6886697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flipV="1">
                <a:off x="748606" y="7318525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flipV="1">
                <a:off x="748606" y="7102611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flipV="1">
                <a:off x="748606" y="7966267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V="1">
                <a:off x="748606" y="7750353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 flipV="1">
                <a:off x="748606" y="8182181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flipV="1">
                <a:off x="748606" y="7534439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组合 52"/>
            <p:cNvGrpSpPr/>
            <p:nvPr/>
          </p:nvGrpSpPr>
          <p:grpSpPr>
            <a:xfrm>
              <a:off x="515870" y="5926436"/>
              <a:ext cx="428322" cy="1574151"/>
              <a:chOff x="304855" y="6748502"/>
              <a:chExt cx="428322" cy="1574151"/>
            </a:xfrm>
          </p:grpSpPr>
          <p:sp>
            <p:nvSpPr>
              <p:cNvPr id="208" name="文本框 207"/>
              <p:cNvSpPr txBox="1"/>
              <p:nvPr/>
            </p:nvSpPr>
            <p:spPr>
              <a:xfrm>
                <a:off x="356151" y="696469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文本框 208"/>
              <p:cNvSpPr txBox="1"/>
              <p:nvPr/>
            </p:nvSpPr>
            <p:spPr>
              <a:xfrm>
                <a:off x="356151" y="6748502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0" name="文本框 209"/>
              <p:cNvSpPr txBox="1"/>
              <p:nvPr/>
            </p:nvSpPr>
            <p:spPr>
              <a:xfrm>
                <a:off x="304855" y="8045654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3" name="文本框 212"/>
              <p:cNvSpPr txBox="1"/>
              <p:nvPr/>
            </p:nvSpPr>
            <p:spPr>
              <a:xfrm>
                <a:off x="304855" y="7829462"/>
                <a:ext cx="4283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4" name="文本框 213"/>
              <p:cNvSpPr txBox="1"/>
              <p:nvPr/>
            </p:nvSpPr>
            <p:spPr>
              <a:xfrm>
                <a:off x="356151" y="739707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356151" y="718088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356151" y="7613270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90" name="图片 18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71" t="2294" r="1555" b="3533"/>
            <a:stretch/>
          </p:blipFill>
          <p:spPr>
            <a:xfrm>
              <a:off x="963841" y="6070455"/>
              <a:ext cx="2315207" cy="14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27" name="文本框 26"/>
            <p:cNvSpPr txBox="1"/>
            <p:nvPr/>
          </p:nvSpPr>
          <p:spPr>
            <a:xfrm>
              <a:off x="1304473" y="7509250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Lung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430090" y="7509250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SCLC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85646" y="5655583"/>
              <a:ext cx="21547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=4.70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-7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Squamous Cell Lung Carcinoma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文本框 188"/>
            <p:cNvSpPr txBox="1"/>
            <p:nvPr/>
          </p:nvSpPr>
          <p:spPr>
            <a:xfrm rot="16200000">
              <a:off x="-475665" y="6601558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07418" y="3300523"/>
            <a:ext cx="3000672" cy="2131286"/>
            <a:chOff x="244155" y="3573069"/>
            <a:chExt cx="3000672" cy="2131286"/>
          </a:xfrm>
        </p:grpSpPr>
        <p:sp>
          <p:nvSpPr>
            <p:cNvPr id="17" name="文本框 16"/>
            <p:cNvSpPr txBox="1"/>
            <p:nvPr/>
          </p:nvSpPr>
          <p:spPr>
            <a:xfrm>
              <a:off x="960167" y="5413591"/>
              <a:ext cx="7954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Esophagus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265043" y="5413591"/>
              <a:ext cx="5389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ESCC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2983" y="3573069"/>
              <a:ext cx="25218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=1.61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-6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Esophageal Squamous Cell Carcinoma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444" y="3979121"/>
              <a:ext cx="2292962" cy="14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10" name="组合 9"/>
            <p:cNvGrpSpPr/>
            <p:nvPr/>
          </p:nvGrpSpPr>
          <p:grpSpPr>
            <a:xfrm>
              <a:off x="403230" y="3956150"/>
              <a:ext cx="377026" cy="1604503"/>
              <a:chOff x="403230" y="3956150"/>
              <a:chExt cx="377026" cy="1604503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403230" y="528365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403230" y="3956150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403230" y="4487152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文本框 79"/>
              <p:cNvSpPr txBox="1"/>
              <p:nvPr/>
            </p:nvSpPr>
            <p:spPr>
              <a:xfrm>
                <a:off x="403230" y="501815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403230" y="4752653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403230" y="4221651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 rot="16200000">
              <a:off x="-611048" y="4587543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20502" y="4096440"/>
              <a:ext cx="72000" cy="1328969"/>
              <a:chOff x="720502" y="4096440"/>
              <a:chExt cx="72000" cy="1328969"/>
            </a:xfrm>
          </p:grpSpPr>
          <p:cxnSp>
            <p:nvCxnSpPr>
              <p:cNvPr id="183" name="直接连接符 182"/>
              <p:cNvCxnSpPr/>
              <p:nvPr/>
            </p:nvCxnSpPr>
            <p:spPr>
              <a:xfrm flipV="1">
                <a:off x="720502" y="4096440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 flipV="1">
                <a:off x="720502" y="4362135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flipV="1">
                <a:off x="720502" y="4893525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 flipV="1">
                <a:off x="720502" y="5424913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flipV="1">
                <a:off x="720502" y="4627830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接连接符 248"/>
              <p:cNvCxnSpPr/>
              <p:nvPr/>
            </p:nvCxnSpPr>
            <p:spPr>
              <a:xfrm flipV="1">
                <a:off x="720502" y="5159220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组合 41"/>
          <p:cNvGrpSpPr/>
          <p:nvPr/>
        </p:nvGrpSpPr>
        <p:grpSpPr>
          <a:xfrm>
            <a:off x="3495917" y="3302962"/>
            <a:ext cx="2890397" cy="2242533"/>
            <a:chOff x="3353004" y="3701869"/>
            <a:chExt cx="2890397" cy="2242533"/>
          </a:xfrm>
        </p:grpSpPr>
        <p:sp>
          <p:nvSpPr>
            <p:cNvPr id="21" name="文本框 20"/>
            <p:cNvSpPr txBox="1"/>
            <p:nvPr/>
          </p:nvSpPr>
          <p:spPr>
            <a:xfrm>
              <a:off x="3871184" y="3701869"/>
              <a:ext cx="237221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=7.21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-7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Clear Cell Renal Cell Carcinoma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987797" y="5513515"/>
              <a:ext cx="59505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Fetal 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Kidney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531618" y="5560078"/>
              <a:ext cx="595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CCRC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759769" y="5560078"/>
              <a:ext cx="5950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Kidney</a:t>
              </a:r>
            </a:p>
          </p:txBody>
        </p:sp>
        <p:sp>
          <p:nvSpPr>
            <p:cNvPr id="129" name="文本框 128"/>
            <p:cNvSpPr txBox="1"/>
            <p:nvPr/>
          </p:nvSpPr>
          <p:spPr>
            <a:xfrm rot="16200000">
              <a:off x="2497801" y="4683089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30" name="图片 12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3" t="2488" r="1723" b="2355"/>
            <a:stretch/>
          </p:blipFill>
          <p:spPr>
            <a:xfrm>
              <a:off x="3911951" y="4118212"/>
              <a:ext cx="2294475" cy="14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20" name="组合 19"/>
            <p:cNvGrpSpPr/>
            <p:nvPr/>
          </p:nvGrpSpPr>
          <p:grpSpPr>
            <a:xfrm>
              <a:off x="3517014" y="3974963"/>
              <a:ext cx="377026" cy="1734883"/>
              <a:chOff x="3436718" y="3972993"/>
              <a:chExt cx="377026" cy="1734883"/>
            </a:xfrm>
          </p:grpSpPr>
          <p:sp>
            <p:nvSpPr>
              <p:cNvPr id="133" name="文本框 132"/>
              <p:cNvSpPr txBox="1"/>
              <p:nvPr/>
            </p:nvSpPr>
            <p:spPr>
              <a:xfrm>
                <a:off x="3436718" y="5430877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3436718" y="4215974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文本框 136"/>
              <p:cNvSpPr txBox="1"/>
              <p:nvPr/>
            </p:nvSpPr>
            <p:spPr>
              <a:xfrm>
                <a:off x="3436718" y="470193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8" name="文本框 137"/>
              <p:cNvSpPr txBox="1"/>
              <p:nvPr/>
            </p:nvSpPr>
            <p:spPr>
              <a:xfrm>
                <a:off x="3436718" y="518789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3436718" y="4944917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文本框 142"/>
              <p:cNvSpPr txBox="1"/>
              <p:nvPr/>
            </p:nvSpPr>
            <p:spPr>
              <a:xfrm>
                <a:off x="3436718" y="4458955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4" name="文本框 143"/>
              <p:cNvSpPr txBox="1"/>
              <p:nvPr/>
            </p:nvSpPr>
            <p:spPr>
              <a:xfrm>
                <a:off x="3436718" y="3972993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832682" y="4114778"/>
              <a:ext cx="72000" cy="1447245"/>
              <a:chOff x="3832682" y="4114778"/>
              <a:chExt cx="72000" cy="1447245"/>
            </a:xfrm>
          </p:grpSpPr>
          <p:cxnSp>
            <p:nvCxnSpPr>
              <p:cNvPr id="252" name="直接连接符 251"/>
              <p:cNvCxnSpPr/>
              <p:nvPr/>
            </p:nvCxnSpPr>
            <p:spPr>
              <a:xfrm flipV="1">
                <a:off x="3832682" y="4114778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直接连接符 254"/>
              <p:cNvCxnSpPr/>
              <p:nvPr/>
            </p:nvCxnSpPr>
            <p:spPr>
              <a:xfrm flipV="1">
                <a:off x="3832682" y="4836582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接连接符 255"/>
              <p:cNvCxnSpPr/>
              <p:nvPr/>
            </p:nvCxnSpPr>
            <p:spPr>
              <a:xfrm flipV="1">
                <a:off x="3832682" y="5319880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接连接符 256"/>
              <p:cNvCxnSpPr/>
              <p:nvPr/>
            </p:nvCxnSpPr>
            <p:spPr>
              <a:xfrm flipV="1">
                <a:off x="3832682" y="4353284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接连接符 257"/>
              <p:cNvCxnSpPr/>
              <p:nvPr/>
            </p:nvCxnSpPr>
            <p:spPr>
              <a:xfrm flipV="1">
                <a:off x="3832682" y="5078231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接连接符 258"/>
              <p:cNvCxnSpPr/>
              <p:nvPr/>
            </p:nvCxnSpPr>
            <p:spPr>
              <a:xfrm flipV="1">
                <a:off x="3832682" y="5561527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直接连接符 266"/>
              <p:cNvCxnSpPr/>
              <p:nvPr/>
            </p:nvCxnSpPr>
            <p:spPr>
              <a:xfrm flipV="1">
                <a:off x="3832682" y="4594933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CFE8EA61-CFEF-43F1-9901-405BB8FD8817}"/>
              </a:ext>
            </a:extLst>
          </p:cNvPr>
          <p:cNvGrpSpPr/>
          <p:nvPr/>
        </p:nvGrpSpPr>
        <p:grpSpPr>
          <a:xfrm>
            <a:off x="3484351" y="926486"/>
            <a:ext cx="2836662" cy="2098831"/>
            <a:chOff x="3477750" y="1202091"/>
            <a:chExt cx="2836662" cy="2098831"/>
          </a:xfrm>
        </p:grpSpPr>
        <p:sp>
          <p:nvSpPr>
            <p:cNvPr id="270" name="文本框 269"/>
            <p:cNvSpPr txBox="1"/>
            <p:nvPr/>
          </p:nvSpPr>
          <p:spPr>
            <a:xfrm>
              <a:off x="3677283" y="1460217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045081" y="1202091"/>
              <a:ext cx="15525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=1.67 × 10</a:t>
              </a:r>
              <a:r>
                <a:rPr lang="en-US" altLang="zh-CN" sz="11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-5</a:t>
              </a:r>
            </a:p>
            <a:p>
              <a:r>
                <a:rPr lang="en-US" altLang="zh-CN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Colorectal cancer</a:t>
              </a:r>
              <a:endParaRPr lang="zh-CN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5" t="1840" r="2149" b="1872"/>
            <a:stretch/>
          </p:blipFill>
          <p:spPr>
            <a:xfrm>
              <a:off x="4055102" y="1603645"/>
              <a:ext cx="2259310" cy="144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3" name="文本框 12"/>
            <p:cNvSpPr txBox="1"/>
            <p:nvPr/>
          </p:nvSpPr>
          <p:spPr>
            <a:xfrm>
              <a:off x="4351833" y="3039312"/>
              <a:ext cx="5293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Colon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529417" y="3039312"/>
              <a:ext cx="4683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CRC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60" name="组合 259"/>
            <p:cNvGrpSpPr/>
            <p:nvPr/>
          </p:nvGrpSpPr>
          <p:grpSpPr>
            <a:xfrm>
              <a:off x="3977931" y="1596472"/>
              <a:ext cx="72000" cy="1450387"/>
              <a:chOff x="3838108" y="4111636"/>
              <a:chExt cx="72000" cy="1450387"/>
            </a:xfrm>
          </p:grpSpPr>
          <p:cxnSp>
            <p:nvCxnSpPr>
              <p:cNvPr id="261" name="直接连接符 260"/>
              <p:cNvCxnSpPr/>
              <p:nvPr/>
            </p:nvCxnSpPr>
            <p:spPr>
              <a:xfrm flipV="1">
                <a:off x="3838108" y="4111636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接连接符 261"/>
              <p:cNvCxnSpPr/>
              <p:nvPr/>
            </p:nvCxnSpPr>
            <p:spPr>
              <a:xfrm flipV="1">
                <a:off x="3838108" y="4691592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接连接符 262"/>
              <p:cNvCxnSpPr/>
              <p:nvPr/>
            </p:nvCxnSpPr>
            <p:spPr>
              <a:xfrm flipV="1">
                <a:off x="3838108" y="5271548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接连接符 263"/>
              <p:cNvCxnSpPr/>
              <p:nvPr/>
            </p:nvCxnSpPr>
            <p:spPr>
              <a:xfrm flipV="1">
                <a:off x="3838108" y="4401614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5" name="直接连接符 264"/>
              <p:cNvCxnSpPr/>
              <p:nvPr/>
            </p:nvCxnSpPr>
            <p:spPr>
              <a:xfrm flipV="1">
                <a:off x="3838108" y="4981570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直接连接符 265"/>
              <p:cNvCxnSpPr/>
              <p:nvPr/>
            </p:nvCxnSpPr>
            <p:spPr>
              <a:xfrm flipV="1">
                <a:off x="3838108" y="5561527"/>
                <a:ext cx="72000" cy="4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9" name="文本框 268"/>
            <p:cNvSpPr txBox="1"/>
            <p:nvPr/>
          </p:nvSpPr>
          <p:spPr>
            <a:xfrm>
              <a:off x="3625987" y="2906175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文本框 270"/>
            <p:cNvSpPr txBox="1"/>
            <p:nvPr/>
          </p:nvSpPr>
          <p:spPr>
            <a:xfrm>
              <a:off x="3625987" y="2038601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文本框 271"/>
            <p:cNvSpPr txBox="1"/>
            <p:nvPr/>
          </p:nvSpPr>
          <p:spPr>
            <a:xfrm>
              <a:off x="3625987" y="2616985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文本框 272"/>
            <p:cNvSpPr txBox="1"/>
            <p:nvPr/>
          </p:nvSpPr>
          <p:spPr>
            <a:xfrm>
              <a:off x="3625987" y="2327793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文本框 273"/>
            <p:cNvSpPr txBox="1"/>
            <p:nvPr/>
          </p:nvSpPr>
          <p:spPr>
            <a:xfrm>
              <a:off x="3625987" y="1749409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-0.5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 rot="16200000">
              <a:off x="2622547" y="2156343"/>
              <a:ext cx="197201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 median-centered intensity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8688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33939" y="3211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7587" y="5282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37669" y="5282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7587" y="374438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文本框 101">
            <a:extLst>
              <a:ext uri="{FF2B5EF4-FFF2-40B4-BE49-F238E27FC236}">
                <a16:creationId xmlns:a16="http://schemas.microsoft.com/office/drawing/2014/main" id="{13DEE6D9-A758-4D13-B90E-B61DA5778A94}"/>
              </a:ext>
            </a:extLst>
          </p:cNvPr>
          <p:cNvSpPr txBox="1"/>
          <p:nvPr/>
        </p:nvSpPr>
        <p:spPr>
          <a:xfrm>
            <a:off x="3337669" y="374438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A2EE3EE7-220B-4AA0-BCB7-A4324781CADA}"/>
              </a:ext>
            </a:extLst>
          </p:cNvPr>
          <p:cNvGrpSpPr/>
          <p:nvPr/>
        </p:nvGrpSpPr>
        <p:grpSpPr>
          <a:xfrm>
            <a:off x="717000" y="2737995"/>
            <a:ext cx="2668491" cy="914510"/>
            <a:chOff x="465344" y="2776821"/>
            <a:chExt cx="2668491" cy="914510"/>
          </a:xfrm>
        </p:grpSpPr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669208A4-1FD5-4B37-B931-68E0677FD57C}"/>
                </a:ext>
              </a:extLst>
            </p:cNvPr>
            <p:cNvSpPr txBox="1"/>
            <p:nvPr/>
          </p:nvSpPr>
          <p:spPr>
            <a:xfrm>
              <a:off x="505121" y="3151057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HIF1A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文本框 152">
              <a:extLst>
                <a:ext uri="{FF2B5EF4-FFF2-40B4-BE49-F238E27FC236}">
                  <a16:creationId xmlns:a16="http://schemas.microsoft.com/office/drawing/2014/main" id="{7847D572-520F-49B7-95E6-F5501B745D3C}"/>
                </a:ext>
              </a:extLst>
            </p:cNvPr>
            <p:cNvSpPr txBox="1"/>
            <p:nvPr/>
          </p:nvSpPr>
          <p:spPr>
            <a:xfrm>
              <a:off x="465344" y="3414332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β-Actin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4" name="直接连接符 153">
              <a:extLst>
                <a:ext uri="{FF2B5EF4-FFF2-40B4-BE49-F238E27FC236}">
                  <a16:creationId xmlns:a16="http://schemas.microsoft.com/office/drawing/2014/main" id="{0F21993D-5C00-4CDB-9391-7CA68532FB84}"/>
                </a:ext>
              </a:extLst>
            </p:cNvPr>
            <p:cNvCxnSpPr>
              <a:cxnSpLocks/>
            </p:cNvCxnSpPr>
            <p:nvPr/>
          </p:nvCxnSpPr>
          <p:spPr>
            <a:xfrm>
              <a:off x="1093566" y="301137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>
              <a:extLst>
                <a:ext uri="{FF2B5EF4-FFF2-40B4-BE49-F238E27FC236}">
                  <a16:creationId xmlns:a16="http://schemas.microsoft.com/office/drawing/2014/main" id="{19F2CB80-80B9-4CEB-99C4-A9E4E62A1731}"/>
                </a:ext>
              </a:extLst>
            </p:cNvPr>
            <p:cNvCxnSpPr>
              <a:cxnSpLocks/>
            </p:cNvCxnSpPr>
            <p:nvPr/>
          </p:nvCxnSpPr>
          <p:spPr>
            <a:xfrm>
              <a:off x="2068967" y="301137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8036EFD3-9E35-4A73-BF99-C6D58FE0AB57}"/>
                </a:ext>
              </a:extLst>
            </p:cNvPr>
            <p:cNvSpPr txBox="1"/>
            <p:nvPr/>
          </p:nvSpPr>
          <p:spPr>
            <a:xfrm>
              <a:off x="1017993" y="2776821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7" name="文本框 156">
              <a:extLst>
                <a:ext uri="{FF2B5EF4-FFF2-40B4-BE49-F238E27FC236}">
                  <a16:creationId xmlns:a16="http://schemas.microsoft.com/office/drawing/2014/main" id="{F2A3D186-B2FC-407B-8341-550DFD00F412}"/>
                </a:ext>
              </a:extLst>
            </p:cNvPr>
            <p:cNvSpPr txBox="1"/>
            <p:nvPr/>
          </p:nvSpPr>
          <p:spPr>
            <a:xfrm>
              <a:off x="2252730" y="2776821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533A51D2-5E02-4F01-8502-B66AA62FE805}"/>
                </a:ext>
              </a:extLst>
            </p:cNvPr>
            <p:cNvSpPr txBox="1"/>
            <p:nvPr/>
          </p:nvSpPr>
          <p:spPr>
            <a:xfrm>
              <a:off x="1083103" y="297507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DEF3E048-BBBD-48ED-8D34-B4F439777968}"/>
                </a:ext>
              </a:extLst>
            </p:cNvPr>
            <p:cNvSpPr txBox="1"/>
            <p:nvPr/>
          </p:nvSpPr>
          <p:spPr>
            <a:xfrm>
              <a:off x="1477513" y="2970365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文本框 160">
              <a:extLst>
                <a:ext uri="{FF2B5EF4-FFF2-40B4-BE49-F238E27FC236}">
                  <a16:creationId xmlns:a16="http://schemas.microsoft.com/office/drawing/2014/main" id="{ACEFFC0D-E927-4F86-90CE-D5E655F1CFD6}"/>
                </a:ext>
              </a:extLst>
            </p:cNvPr>
            <p:cNvSpPr txBox="1"/>
            <p:nvPr/>
          </p:nvSpPr>
          <p:spPr>
            <a:xfrm>
              <a:off x="2054018" y="2979791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2" name="文本框 161">
              <a:extLst>
                <a:ext uri="{FF2B5EF4-FFF2-40B4-BE49-F238E27FC236}">
                  <a16:creationId xmlns:a16="http://schemas.microsoft.com/office/drawing/2014/main" id="{9A034027-62D6-4ABA-99F9-88DECED46274}"/>
                </a:ext>
              </a:extLst>
            </p:cNvPr>
            <p:cNvSpPr txBox="1"/>
            <p:nvPr/>
          </p:nvSpPr>
          <p:spPr>
            <a:xfrm>
              <a:off x="2452239" y="2975078"/>
              <a:ext cx="6815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F4A221B0-730F-45A2-84E3-62FD52448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206" y="3199111"/>
              <a:ext cx="1950720" cy="469392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7258400C-0597-43A0-A900-81CB4D622DC3}"/>
              </a:ext>
            </a:extLst>
          </p:cNvPr>
          <p:cNvGrpSpPr/>
          <p:nvPr/>
        </p:nvGrpSpPr>
        <p:grpSpPr>
          <a:xfrm>
            <a:off x="3421093" y="2735241"/>
            <a:ext cx="2723860" cy="879164"/>
            <a:chOff x="3275453" y="2812167"/>
            <a:chExt cx="2723860" cy="879164"/>
          </a:xfrm>
        </p:grpSpPr>
        <p:sp>
          <p:nvSpPr>
            <p:cNvPr id="165" name="文本框 164">
              <a:extLst>
                <a:ext uri="{FF2B5EF4-FFF2-40B4-BE49-F238E27FC236}">
                  <a16:creationId xmlns:a16="http://schemas.microsoft.com/office/drawing/2014/main" id="{FF63C0B6-925E-492A-94B7-5F5EAA461E0F}"/>
                </a:ext>
              </a:extLst>
            </p:cNvPr>
            <p:cNvSpPr txBox="1"/>
            <p:nvPr/>
          </p:nvSpPr>
          <p:spPr>
            <a:xfrm>
              <a:off x="4866386" y="3009376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0E37CC2A-97E0-4A5E-A047-5E9146C35975}"/>
                </a:ext>
              </a:extLst>
            </p:cNvPr>
            <p:cNvSpPr txBox="1"/>
            <p:nvPr/>
          </p:nvSpPr>
          <p:spPr>
            <a:xfrm>
              <a:off x="4278450" y="3009376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974C5A81-46A9-4BB2-BC51-76CFF4B48123}"/>
                </a:ext>
              </a:extLst>
            </p:cNvPr>
            <p:cNvSpPr txBox="1"/>
            <p:nvPr/>
          </p:nvSpPr>
          <p:spPr>
            <a:xfrm>
              <a:off x="3315230" y="3164976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HIF2A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3083D3DE-931B-45D1-A183-49D226B7F7FD}"/>
                </a:ext>
              </a:extLst>
            </p:cNvPr>
            <p:cNvSpPr txBox="1"/>
            <p:nvPr/>
          </p:nvSpPr>
          <p:spPr>
            <a:xfrm>
              <a:off x="3275453" y="3414332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β-Actin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1" name="直接连接符 170">
              <a:extLst>
                <a:ext uri="{FF2B5EF4-FFF2-40B4-BE49-F238E27FC236}">
                  <a16:creationId xmlns:a16="http://schemas.microsoft.com/office/drawing/2014/main" id="{C6FB52B9-3CC8-4860-AAA5-DDB258661C58}"/>
                </a:ext>
              </a:extLst>
            </p:cNvPr>
            <p:cNvCxnSpPr>
              <a:cxnSpLocks/>
            </p:cNvCxnSpPr>
            <p:nvPr/>
          </p:nvCxnSpPr>
          <p:spPr>
            <a:xfrm>
              <a:off x="4894924" y="304425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>
              <a:extLst>
                <a:ext uri="{FF2B5EF4-FFF2-40B4-BE49-F238E27FC236}">
                  <a16:creationId xmlns:a16="http://schemas.microsoft.com/office/drawing/2014/main" id="{5684577A-3864-418F-AF38-1C7C079B0F89}"/>
                </a:ext>
              </a:extLst>
            </p:cNvPr>
            <p:cNvCxnSpPr>
              <a:cxnSpLocks/>
            </p:cNvCxnSpPr>
            <p:nvPr/>
          </p:nvCxnSpPr>
          <p:spPr>
            <a:xfrm>
              <a:off x="3881774" y="304425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文本框 172">
              <a:extLst>
                <a:ext uri="{FF2B5EF4-FFF2-40B4-BE49-F238E27FC236}">
                  <a16:creationId xmlns:a16="http://schemas.microsoft.com/office/drawing/2014/main" id="{56DA95B2-9C20-4240-AF9E-09C81A33B6D3}"/>
                </a:ext>
              </a:extLst>
            </p:cNvPr>
            <p:cNvSpPr txBox="1"/>
            <p:nvPr/>
          </p:nvSpPr>
          <p:spPr>
            <a:xfrm>
              <a:off x="3807606" y="2812167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id="{E57BF5AA-399C-4BBE-99D8-1BF855BA1E86}"/>
                </a:ext>
              </a:extLst>
            </p:cNvPr>
            <p:cNvSpPr txBox="1"/>
            <p:nvPr/>
          </p:nvSpPr>
          <p:spPr>
            <a:xfrm>
              <a:off x="5062180" y="2812167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7" name="文本框 176">
              <a:extLst>
                <a:ext uri="{FF2B5EF4-FFF2-40B4-BE49-F238E27FC236}">
                  <a16:creationId xmlns:a16="http://schemas.microsoft.com/office/drawing/2014/main" id="{A6F045C3-A3F8-4F22-ADF4-712DA47988BF}"/>
                </a:ext>
              </a:extLst>
            </p:cNvPr>
            <p:cNvSpPr txBox="1"/>
            <p:nvPr/>
          </p:nvSpPr>
          <p:spPr>
            <a:xfrm>
              <a:off x="3854484" y="3009376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id="{F9BBBE5D-0136-4993-BA61-57B048882D64}"/>
                </a:ext>
              </a:extLst>
            </p:cNvPr>
            <p:cNvSpPr txBox="1"/>
            <p:nvPr/>
          </p:nvSpPr>
          <p:spPr>
            <a:xfrm>
              <a:off x="5317716" y="3009376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2E64324C-3934-430B-81C4-17D079CF8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484" y="3231742"/>
              <a:ext cx="1999488" cy="451104"/>
            </a:xfrm>
            <a:prstGeom prst="rect">
              <a:avLst/>
            </a:prstGeom>
          </p:spPr>
        </p:pic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D03437B9-94DD-4F99-9D70-225E886F28AF}"/>
              </a:ext>
            </a:extLst>
          </p:cNvPr>
          <p:cNvGrpSpPr/>
          <p:nvPr/>
        </p:nvGrpSpPr>
        <p:grpSpPr>
          <a:xfrm>
            <a:off x="3463464" y="5835497"/>
            <a:ext cx="2752727" cy="862195"/>
            <a:chOff x="3499519" y="5698560"/>
            <a:chExt cx="2752727" cy="862195"/>
          </a:xfrm>
        </p:grpSpPr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70FE1FB2-2C91-41B1-8C97-82CE1FC45300}"/>
                </a:ext>
              </a:extLst>
            </p:cNvPr>
            <p:cNvSpPr txBox="1"/>
            <p:nvPr/>
          </p:nvSpPr>
          <p:spPr>
            <a:xfrm>
              <a:off x="5122176" y="588970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AC64B2BF-73CB-4992-BBD3-E512CF291C89}"/>
                </a:ext>
              </a:extLst>
            </p:cNvPr>
            <p:cNvSpPr txBox="1"/>
            <p:nvPr/>
          </p:nvSpPr>
          <p:spPr>
            <a:xfrm>
              <a:off x="3499519" y="6068874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SLC6A8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FE6E9B7E-6300-4CC4-A8D6-E2A6A2A61E4E}"/>
                </a:ext>
              </a:extLst>
            </p:cNvPr>
            <p:cNvSpPr txBox="1"/>
            <p:nvPr/>
          </p:nvSpPr>
          <p:spPr>
            <a:xfrm>
              <a:off x="3564086" y="6283756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β-Actin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9" name="直接连接符 138">
              <a:extLst>
                <a:ext uri="{FF2B5EF4-FFF2-40B4-BE49-F238E27FC236}">
                  <a16:creationId xmlns:a16="http://schemas.microsoft.com/office/drawing/2014/main" id="{D0CB9038-A35A-4727-B650-BDA62667409A}"/>
                </a:ext>
              </a:extLst>
            </p:cNvPr>
            <p:cNvCxnSpPr>
              <a:cxnSpLocks/>
            </p:cNvCxnSpPr>
            <p:nvPr/>
          </p:nvCxnSpPr>
          <p:spPr>
            <a:xfrm>
              <a:off x="5156113" y="5923146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>
              <a:extLst>
                <a:ext uri="{FF2B5EF4-FFF2-40B4-BE49-F238E27FC236}">
                  <a16:creationId xmlns:a16="http://schemas.microsoft.com/office/drawing/2014/main" id="{DC8172A2-7A96-4B48-8877-CD8532C8C13A}"/>
                </a:ext>
              </a:extLst>
            </p:cNvPr>
            <p:cNvCxnSpPr>
              <a:cxnSpLocks/>
            </p:cNvCxnSpPr>
            <p:nvPr/>
          </p:nvCxnSpPr>
          <p:spPr>
            <a:xfrm>
              <a:off x="4163987" y="5923146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15F326FF-9130-4B8B-8ACF-8689018E31D0}"/>
                </a:ext>
              </a:extLst>
            </p:cNvPr>
            <p:cNvSpPr txBox="1"/>
            <p:nvPr/>
          </p:nvSpPr>
          <p:spPr>
            <a:xfrm>
              <a:off x="4085422" y="5698560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0849767D-D357-4FF8-B341-70E988271991}"/>
                </a:ext>
              </a:extLst>
            </p:cNvPr>
            <p:cNvSpPr txBox="1"/>
            <p:nvPr/>
          </p:nvSpPr>
          <p:spPr>
            <a:xfrm>
              <a:off x="5295925" y="5698560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11ADC83D-ECEC-482D-BAFF-6A6AB11401DA}"/>
                </a:ext>
              </a:extLst>
            </p:cNvPr>
            <p:cNvSpPr txBox="1"/>
            <p:nvPr/>
          </p:nvSpPr>
          <p:spPr>
            <a:xfrm>
              <a:off x="4142811" y="588970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1F6558D2-E286-47FC-8F98-835CE534E7A2}"/>
                </a:ext>
              </a:extLst>
            </p:cNvPr>
            <p:cNvSpPr txBox="1"/>
            <p:nvPr/>
          </p:nvSpPr>
          <p:spPr>
            <a:xfrm>
              <a:off x="4519724" y="5889709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21FE1BA5-CAFF-4385-9A1C-7FF664A163E1}"/>
                </a:ext>
              </a:extLst>
            </p:cNvPr>
            <p:cNvSpPr txBox="1"/>
            <p:nvPr/>
          </p:nvSpPr>
          <p:spPr>
            <a:xfrm>
              <a:off x="5570649" y="5889709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7" name="图片 46">
              <a:extLst>
                <a:ext uri="{FF2B5EF4-FFF2-40B4-BE49-F238E27FC236}">
                  <a16:creationId xmlns:a16="http://schemas.microsoft.com/office/drawing/2014/main" id="{A711A8BF-F55D-4841-8DD7-4C57A0B9E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5612" y="6094650"/>
              <a:ext cx="1975104" cy="457200"/>
            </a:xfrm>
            <a:prstGeom prst="rect">
              <a:avLst/>
            </a:prstGeom>
          </p:spPr>
        </p:pic>
      </p:grpSp>
      <p:grpSp>
        <p:nvGrpSpPr>
          <p:cNvPr id="195" name="组合 194">
            <a:extLst>
              <a:ext uri="{FF2B5EF4-FFF2-40B4-BE49-F238E27FC236}">
                <a16:creationId xmlns:a16="http://schemas.microsoft.com/office/drawing/2014/main" id="{4A4B5A16-4444-4FAB-BC59-FDD3347E761E}"/>
              </a:ext>
            </a:extLst>
          </p:cNvPr>
          <p:cNvGrpSpPr/>
          <p:nvPr/>
        </p:nvGrpSpPr>
        <p:grpSpPr>
          <a:xfrm>
            <a:off x="717000" y="5854933"/>
            <a:ext cx="2738343" cy="846840"/>
            <a:chOff x="450684" y="5701389"/>
            <a:chExt cx="2738343" cy="846840"/>
          </a:xfrm>
        </p:grpSpPr>
        <p:sp>
          <p:nvSpPr>
            <p:cNvPr id="180" name="文本框 179">
              <a:extLst>
                <a:ext uri="{FF2B5EF4-FFF2-40B4-BE49-F238E27FC236}">
                  <a16:creationId xmlns:a16="http://schemas.microsoft.com/office/drawing/2014/main" id="{CB8A3C37-A2FB-434B-96A7-11D73646A7CB}"/>
                </a:ext>
              </a:extLst>
            </p:cNvPr>
            <p:cNvSpPr txBox="1"/>
            <p:nvPr/>
          </p:nvSpPr>
          <p:spPr>
            <a:xfrm>
              <a:off x="450684" y="6033217"/>
              <a:ext cx="755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SLC6A8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文本框 182">
              <a:extLst>
                <a:ext uri="{FF2B5EF4-FFF2-40B4-BE49-F238E27FC236}">
                  <a16:creationId xmlns:a16="http://schemas.microsoft.com/office/drawing/2014/main" id="{F1DDE5E9-71D7-411A-91B9-79CC31CA082B}"/>
                </a:ext>
              </a:extLst>
            </p:cNvPr>
            <p:cNvSpPr txBox="1"/>
            <p:nvPr/>
          </p:nvSpPr>
          <p:spPr>
            <a:xfrm>
              <a:off x="520507" y="6271230"/>
              <a:ext cx="6575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β-Actin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4" name="直接连接符 183">
              <a:extLst>
                <a:ext uri="{FF2B5EF4-FFF2-40B4-BE49-F238E27FC236}">
                  <a16:creationId xmlns:a16="http://schemas.microsoft.com/office/drawing/2014/main" id="{D730758D-BE08-4189-92A2-C08CE0636694}"/>
                </a:ext>
              </a:extLst>
            </p:cNvPr>
            <p:cNvCxnSpPr/>
            <p:nvPr/>
          </p:nvCxnSpPr>
          <p:spPr>
            <a:xfrm>
              <a:off x="1121856" y="592665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>
              <a:extLst>
                <a:ext uri="{FF2B5EF4-FFF2-40B4-BE49-F238E27FC236}">
                  <a16:creationId xmlns:a16="http://schemas.microsoft.com/office/drawing/2014/main" id="{DD044A66-69F0-4E41-81C9-E7F6A7244C8B}"/>
                </a:ext>
              </a:extLst>
            </p:cNvPr>
            <p:cNvCxnSpPr/>
            <p:nvPr/>
          </p:nvCxnSpPr>
          <p:spPr>
            <a:xfrm>
              <a:off x="2097257" y="5926650"/>
              <a:ext cx="93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id="{9F038BD7-118B-4AA6-9821-59696C12F53D}"/>
                </a:ext>
              </a:extLst>
            </p:cNvPr>
            <p:cNvSpPr txBox="1"/>
            <p:nvPr/>
          </p:nvSpPr>
          <p:spPr>
            <a:xfrm>
              <a:off x="1049054" y="5701389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文本框 186">
              <a:extLst>
                <a:ext uri="{FF2B5EF4-FFF2-40B4-BE49-F238E27FC236}">
                  <a16:creationId xmlns:a16="http://schemas.microsoft.com/office/drawing/2014/main" id="{97E42F9B-84CD-4281-99E7-6B8FC46BDDD7}"/>
                </a:ext>
              </a:extLst>
            </p:cNvPr>
            <p:cNvSpPr txBox="1"/>
            <p:nvPr/>
          </p:nvSpPr>
          <p:spPr>
            <a:xfrm>
              <a:off x="2281020" y="5701389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7E7B5B63-7BD2-44CB-A332-24BD689F2356}"/>
                </a:ext>
              </a:extLst>
            </p:cNvPr>
            <p:cNvSpPr txBox="1"/>
            <p:nvPr/>
          </p:nvSpPr>
          <p:spPr>
            <a:xfrm>
              <a:off x="1106545" y="5877806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22A1FFBC-88F5-4363-941A-9CE7AD18B6B8}"/>
                </a:ext>
              </a:extLst>
            </p:cNvPr>
            <p:cNvSpPr txBox="1"/>
            <p:nvPr/>
          </p:nvSpPr>
          <p:spPr>
            <a:xfrm>
              <a:off x="1497780" y="5873093"/>
              <a:ext cx="6815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A054F9DB-5461-4541-BD46-7662E024F71F}"/>
                </a:ext>
              </a:extLst>
            </p:cNvPr>
            <p:cNvSpPr txBox="1"/>
            <p:nvPr/>
          </p:nvSpPr>
          <p:spPr>
            <a:xfrm>
              <a:off x="2102860" y="588251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DBD56BC7-37A8-4B2C-9DD7-8D833C0A49E5}"/>
                </a:ext>
              </a:extLst>
            </p:cNvPr>
            <p:cNvSpPr txBox="1"/>
            <p:nvPr/>
          </p:nvSpPr>
          <p:spPr>
            <a:xfrm>
              <a:off x="2507431" y="5877806"/>
              <a:ext cx="6815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94" name="图片 193">
              <a:extLst>
                <a:ext uri="{FF2B5EF4-FFF2-40B4-BE49-F238E27FC236}">
                  <a16:creationId xmlns:a16="http://schemas.microsoft.com/office/drawing/2014/main" id="{5948EBA4-1587-45CA-B286-5B59214C0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6631" y="6083048"/>
              <a:ext cx="1923803" cy="457200"/>
            </a:xfrm>
            <a:prstGeom prst="rect">
              <a:avLst/>
            </a:prstGeom>
          </p:spPr>
        </p:pic>
      </p:grpSp>
      <p:sp>
        <p:nvSpPr>
          <p:cNvPr id="176" name="文本框 175">
            <a:extLst>
              <a:ext uri="{FF2B5EF4-FFF2-40B4-BE49-F238E27FC236}">
                <a16:creationId xmlns:a16="http://schemas.microsoft.com/office/drawing/2014/main" id="{CFB75AB9-30E9-4F08-9BCD-AF459CE86486}"/>
              </a:ext>
            </a:extLst>
          </p:cNvPr>
          <p:cNvSpPr txBox="1"/>
          <p:nvPr/>
        </p:nvSpPr>
        <p:spPr>
          <a:xfrm>
            <a:off x="647587" y="676238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文本框 178">
            <a:extLst>
              <a:ext uri="{FF2B5EF4-FFF2-40B4-BE49-F238E27FC236}">
                <a16:creationId xmlns:a16="http://schemas.microsoft.com/office/drawing/2014/main" id="{A9A4E68A-8993-48D6-B7F2-F67A5352EADC}"/>
              </a:ext>
            </a:extLst>
          </p:cNvPr>
          <p:cNvSpPr txBox="1"/>
          <p:nvPr/>
        </p:nvSpPr>
        <p:spPr>
          <a:xfrm>
            <a:off x="3337669" y="676648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1" name="组合 180">
            <a:extLst>
              <a:ext uri="{FF2B5EF4-FFF2-40B4-BE49-F238E27FC236}">
                <a16:creationId xmlns:a16="http://schemas.microsoft.com/office/drawing/2014/main" id="{8E364CEA-121E-43AC-8655-53179A747A2D}"/>
              </a:ext>
            </a:extLst>
          </p:cNvPr>
          <p:cNvGrpSpPr/>
          <p:nvPr/>
        </p:nvGrpSpPr>
        <p:grpSpPr>
          <a:xfrm>
            <a:off x="879156" y="801476"/>
            <a:ext cx="2296487" cy="1834517"/>
            <a:chOff x="3389909" y="1941409"/>
            <a:chExt cx="2296487" cy="1834517"/>
          </a:xfrm>
        </p:grpSpPr>
        <p:pic>
          <p:nvPicPr>
            <p:cNvPr id="182" name="图片 181">
              <a:extLst>
                <a:ext uri="{FF2B5EF4-FFF2-40B4-BE49-F238E27FC236}">
                  <a16:creationId xmlns:a16="http://schemas.microsoft.com/office/drawing/2014/main" id="{CC98AFF6-72D0-49AF-8E23-BAA59FA7C0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9464" r="3940" b="6855"/>
            <a:stretch/>
          </p:blipFill>
          <p:spPr>
            <a:xfrm>
              <a:off x="4032500" y="2057861"/>
              <a:ext cx="1518658" cy="1440000"/>
            </a:xfrm>
            <a:prstGeom prst="rect">
              <a:avLst/>
            </a:prstGeom>
          </p:spPr>
        </p:pic>
        <p:grpSp>
          <p:nvGrpSpPr>
            <p:cNvPr id="188" name="组合 187">
              <a:extLst>
                <a:ext uri="{FF2B5EF4-FFF2-40B4-BE49-F238E27FC236}">
                  <a16:creationId xmlns:a16="http://schemas.microsoft.com/office/drawing/2014/main" id="{65B72457-830D-4425-8C68-C146CAB4DE6C}"/>
                </a:ext>
              </a:extLst>
            </p:cNvPr>
            <p:cNvGrpSpPr/>
            <p:nvPr/>
          </p:nvGrpSpPr>
          <p:grpSpPr>
            <a:xfrm>
              <a:off x="3788355" y="1959776"/>
              <a:ext cx="377026" cy="1660629"/>
              <a:chOff x="-2017959" y="1818926"/>
              <a:chExt cx="377026" cy="1660629"/>
            </a:xfrm>
          </p:grpSpPr>
          <p:sp>
            <p:nvSpPr>
              <p:cNvPr id="204" name="文本框 203">
                <a:extLst>
                  <a:ext uri="{FF2B5EF4-FFF2-40B4-BE49-F238E27FC236}">
                    <a16:creationId xmlns:a16="http://schemas.microsoft.com/office/drawing/2014/main" id="{412482B9-6397-484A-90DD-54794292AB6C}"/>
                  </a:ext>
                </a:extLst>
              </p:cNvPr>
              <p:cNvSpPr txBox="1"/>
              <p:nvPr/>
            </p:nvSpPr>
            <p:spPr>
              <a:xfrm>
                <a:off x="-2017959" y="181892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文本框 204">
                <a:extLst>
                  <a:ext uri="{FF2B5EF4-FFF2-40B4-BE49-F238E27FC236}">
                    <a16:creationId xmlns:a16="http://schemas.microsoft.com/office/drawing/2014/main" id="{296ADF58-A2FA-481D-A434-B9F62A2BC17B}"/>
                  </a:ext>
                </a:extLst>
              </p:cNvPr>
              <p:cNvSpPr txBox="1"/>
              <p:nvPr/>
            </p:nvSpPr>
            <p:spPr>
              <a:xfrm>
                <a:off x="-2017959" y="228013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文本框 205">
                <a:extLst>
                  <a:ext uri="{FF2B5EF4-FFF2-40B4-BE49-F238E27FC236}">
                    <a16:creationId xmlns:a16="http://schemas.microsoft.com/office/drawing/2014/main" id="{3B6B397A-D6A8-4262-A97F-1294155E5EC6}"/>
                  </a:ext>
                </a:extLst>
              </p:cNvPr>
              <p:cNvSpPr txBox="1"/>
              <p:nvPr/>
            </p:nvSpPr>
            <p:spPr>
              <a:xfrm>
                <a:off x="-2017959" y="274134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文本框 206">
                <a:extLst>
                  <a:ext uri="{FF2B5EF4-FFF2-40B4-BE49-F238E27FC236}">
                    <a16:creationId xmlns:a16="http://schemas.microsoft.com/office/drawing/2014/main" id="{99F3C3EF-D321-4E5C-9293-88B54B1C9D51}"/>
                  </a:ext>
                </a:extLst>
              </p:cNvPr>
              <p:cNvSpPr txBox="1"/>
              <p:nvPr/>
            </p:nvSpPr>
            <p:spPr>
              <a:xfrm>
                <a:off x="-2017959" y="3202556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EB428DA3-B522-4698-AB8C-9C6321DEF251}"/>
                </a:ext>
              </a:extLst>
            </p:cNvPr>
            <p:cNvSpPr txBox="1"/>
            <p:nvPr/>
          </p:nvSpPr>
          <p:spPr>
            <a:xfrm flipV="1">
              <a:off x="3389909" y="1941409"/>
              <a:ext cx="553998" cy="161337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HIF1A mRNA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expression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9D9C01D9-62D7-4F04-801E-153D014C1042}"/>
                </a:ext>
              </a:extLst>
            </p:cNvPr>
            <p:cNvSpPr txBox="1"/>
            <p:nvPr/>
          </p:nvSpPr>
          <p:spPr>
            <a:xfrm>
              <a:off x="4001360" y="3496795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文本框 196">
              <a:extLst>
                <a:ext uri="{FF2B5EF4-FFF2-40B4-BE49-F238E27FC236}">
                  <a16:creationId xmlns:a16="http://schemas.microsoft.com/office/drawing/2014/main" id="{FACAFC0A-C882-41FF-A8D0-65110801EE44}"/>
                </a:ext>
              </a:extLst>
            </p:cNvPr>
            <p:cNvSpPr txBox="1"/>
            <p:nvPr/>
          </p:nvSpPr>
          <p:spPr>
            <a:xfrm>
              <a:off x="4935082" y="3498927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711E7BB5-3BD6-4176-825E-C4E9E4A753C6}"/>
                </a:ext>
              </a:extLst>
            </p:cNvPr>
            <p:cNvSpPr txBox="1"/>
            <p:nvPr/>
          </p:nvSpPr>
          <p:spPr>
            <a:xfrm>
              <a:off x="4355864" y="2016091"/>
              <a:ext cx="44755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54EA7F3A-D64A-41C1-BDCC-AD24740CA6BF}"/>
                </a:ext>
              </a:extLst>
            </p:cNvPr>
            <p:cNvSpPr txBox="1"/>
            <p:nvPr/>
          </p:nvSpPr>
          <p:spPr>
            <a:xfrm>
              <a:off x="5052889" y="2014956"/>
              <a:ext cx="6335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0" name="连接符: 肘形 199">
              <a:extLst>
                <a:ext uri="{FF2B5EF4-FFF2-40B4-BE49-F238E27FC236}">
                  <a16:creationId xmlns:a16="http://schemas.microsoft.com/office/drawing/2014/main" id="{A7A7DE90-363D-43F5-A994-FEC6F1DA3F9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122190" y="2637899"/>
              <a:ext cx="720000" cy="263661"/>
            </a:xfrm>
            <a:prstGeom prst="bentConnector3">
              <a:avLst>
                <a:gd name="adj1" fmla="val -1921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连接符: 肘形 200">
              <a:extLst>
                <a:ext uri="{FF2B5EF4-FFF2-40B4-BE49-F238E27FC236}">
                  <a16:creationId xmlns:a16="http://schemas.microsoft.com/office/drawing/2014/main" id="{A74D95E9-E65F-4B0A-B9C4-4D0A0E55596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844770" y="2642175"/>
              <a:ext cx="684000" cy="255992"/>
            </a:xfrm>
            <a:prstGeom prst="bentConnector3">
              <a:avLst>
                <a:gd name="adj1" fmla="val -3376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文本框 201">
              <a:extLst>
                <a:ext uri="{FF2B5EF4-FFF2-40B4-BE49-F238E27FC236}">
                  <a16:creationId xmlns:a16="http://schemas.microsoft.com/office/drawing/2014/main" id="{31DAB456-9D58-4C2A-AEB9-EF3FE1EEF8BD}"/>
                </a:ext>
              </a:extLst>
            </p:cNvPr>
            <p:cNvSpPr txBox="1"/>
            <p:nvPr/>
          </p:nvSpPr>
          <p:spPr>
            <a:xfrm>
              <a:off x="4343690" y="2253209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文本框 202">
              <a:extLst>
                <a:ext uri="{FF2B5EF4-FFF2-40B4-BE49-F238E27FC236}">
                  <a16:creationId xmlns:a16="http://schemas.microsoft.com/office/drawing/2014/main" id="{F9712872-11DF-4DDD-94AB-9DD646CF74D1}"/>
                </a:ext>
              </a:extLst>
            </p:cNvPr>
            <p:cNvSpPr txBox="1"/>
            <p:nvPr/>
          </p:nvSpPr>
          <p:spPr>
            <a:xfrm>
              <a:off x="5045374" y="2267083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id="{119DBEDC-454E-4F1A-92C9-717C9E0DBB7F}"/>
              </a:ext>
            </a:extLst>
          </p:cNvPr>
          <p:cNvGrpSpPr/>
          <p:nvPr/>
        </p:nvGrpSpPr>
        <p:grpSpPr>
          <a:xfrm>
            <a:off x="3711533" y="829912"/>
            <a:ext cx="2291750" cy="1794720"/>
            <a:chOff x="597744" y="3089390"/>
            <a:chExt cx="2291750" cy="1794720"/>
          </a:xfrm>
        </p:grpSpPr>
        <p:pic>
          <p:nvPicPr>
            <p:cNvPr id="209" name="图片 208">
              <a:extLst>
                <a:ext uri="{FF2B5EF4-FFF2-40B4-BE49-F238E27FC236}">
                  <a16:creationId xmlns:a16="http://schemas.microsoft.com/office/drawing/2014/main" id="{C370AFB6-90BB-4A52-9A81-C7D6456BE9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8955" r="5085" b="6824"/>
            <a:stretch/>
          </p:blipFill>
          <p:spPr>
            <a:xfrm>
              <a:off x="1242240" y="3183388"/>
              <a:ext cx="1490906" cy="1440000"/>
            </a:xfrm>
            <a:prstGeom prst="rect">
              <a:avLst/>
            </a:prstGeom>
          </p:spPr>
        </p:pic>
        <p:grpSp>
          <p:nvGrpSpPr>
            <p:cNvPr id="210" name="组合 209">
              <a:extLst>
                <a:ext uri="{FF2B5EF4-FFF2-40B4-BE49-F238E27FC236}">
                  <a16:creationId xmlns:a16="http://schemas.microsoft.com/office/drawing/2014/main" id="{6F499FBC-AEDA-417B-A2EB-BC11BC5D19C5}"/>
                </a:ext>
              </a:extLst>
            </p:cNvPr>
            <p:cNvGrpSpPr/>
            <p:nvPr/>
          </p:nvGrpSpPr>
          <p:grpSpPr>
            <a:xfrm>
              <a:off x="998573" y="3089391"/>
              <a:ext cx="377026" cy="1660627"/>
              <a:chOff x="2135410" y="3842770"/>
              <a:chExt cx="377026" cy="1660627"/>
            </a:xfrm>
          </p:grpSpPr>
          <p:sp>
            <p:nvSpPr>
              <p:cNvPr id="220" name="文本框 219">
                <a:extLst>
                  <a:ext uri="{FF2B5EF4-FFF2-40B4-BE49-F238E27FC236}">
                    <a16:creationId xmlns:a16="http://schemas.microsoft.com/office/drawing/2014/main" id="{A57608B6-02D0-49E6-B4B4-DA143818C84D}"/>
                  </a:ext>
                </a:extLst>
              </p:cNvPr>
              <p:cNvSpPr txBox="1"/>
              <p:nvPr/>
            </p:nvSpPr>
            <p:spPr>
              <a:xfrm>
                <a:off x="2135410" y="3842770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1.5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1" name="文本框 220">
                <a:extLst>
                  <a:ext uri="{FF2B5EF4-FFF2-40B4-BE49-F238E27FC236}">
                    <a16:creationId xmlns:a16="http://schemas.microsoft.com/office/drawing/2014/main" id="{0BB3B685-FC7B-4A3D-BBBB-5C21778018E0}"/>
                  </a:ext>
                </a:extLst>
              </p:cNvPr>
              <p:cNvSpPr txBox="1"/>
              <p:nvPr/>
            </p:nvSpPr>
            <p:spPr>
              <a:xfrm>
                <a:off x="2135410" y="4303979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2" name="文本框 221">
                <a:extLst>
                  <a:ext uri="{FF2B5EF4-FFF2-40B4-BE49-F238E27FC236}">
                    <a16:creationId xmlns:a16="http://schemas.microsoft.com/office/drawing/2014/main" id="{D3C00BBD-BFFB-46A0-A37B-5DD559447BB3}"/>
                  </a:ext>
                </a:extLst>
              </p:cNvPr>
              <p:cNvSpPr txBox="1"/>
              <p:nvPr/>
            </p:nvSpPr>
            <p:spPr>
              <a:xfrm>
                <a:off x="2135410" y="476518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0.5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3" name="文本框 222">
                <a:extLst>
                  <a:ext uri="{FF2B5EF4-FFF2-40B4-BE49-F238E27FC236}">
                    <a16:creationId xmlns:a16="http://schemas.microsoft.com/office/drawing/2014/main" id="{988BDBDC-4D2C-4BB3-BDD1-9D28DCCD554A}"/>
                  </a:ext>
                </a:extLst>
              </p:cNvPr>
              <p:cNvSpPr txBox="1"/>
              <p:nvPr/>
            </p:nvSpPr>
            <p:spPr>
              <a:xfrm>
                <a:off x="2135410" y="5226398"/>
                <a:ext cx="3770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1" name="文本框 210">
              <a:extLst>
                <a:ext uri="{FF2B5EF4-FFF2-40B4-BE49-F238E27FC236}">
                  <a16:creationId xmlns:a16="http://schemas.microsoft.com/office/drawing/2014/main" id="{6B38DB3F-93E0-41CB-9BED-4C29290CFAAB}"/>
                </a:ext>
              </a:extLst>
            </p:cNvPr>
            <p:cNvSpPr txBox="1"/>
            <p:nvPr/>
          </p:nvSpPr>
          <p:spPr>
            <a:xfrm flipV="1">
              <a:off x="597744" y="3089390"/>
              <a:ext cx="553998" cy="15530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HIF2A mRNA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expression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文本框 211">
              <a:extLst>
                <a:ext uri="{FF2B5EF4-FFF2-40B4-BE49-F238E27FC236}">
                  <a16:creationId xmlns:a16="http://schemas.microsoft.com/office/drawing/2014/main" id="{63CD024E-FD41-4548-B399-CA203F51D617}"/>
                </a:ext>
              </a:extLst>
            </p:cNvPr>
            <p:cNvSpPr txBox="1"/>
            <p:nvPr/>
          </p:nvSpPr>
          <p:spPr>
            <a:xfrm>
              <a:off x="1164852" y="4604979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文本框 212">
              <a:extLst>
                <a:ext uri="{FF2B5EF4-FFF2-40B4-BE49-F238E27FC236}">
                  <a16:creationId xmlns:a16="http://schemas.microsoft.com/office/drawing/2014/main" id="{3E263CB6-4AB8-442E-8676-57D322348324}"/>
                </a:ext>
              </a:extLst>
            </p:cNvPr>
            <p:cNvSpPr txBox="1"/>
            <p:nvPr/>
          </p:nvSpPr>
          <p:spPr>
            <a:xfrm>
              <a:off x="2140079" y="4607111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05FCA7C0-0F2D-408C-BA8F-B7633430AA78}"/>
                </a:ext>
              </a:extLst>
            </p:cNvPr>
            <p:cNvSpPr txBox="1"/>
            <p:nvPr/>
          </p:nvSpPr>
          <p:spPr>
            <a:xfrm>
              <a:off x="1559545" y="3151278"/>
              <a:ext cx="44755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F7F0737D-A162-42E0-8917-773EAEFB08C0}"/>
                </a:ext>
              </a:extLst>
            </p:cNvPr>
            <p:cNvSpPr txBox="1"/>
            <p:nvPr/>
          </p:nvSpPr>
          <p:spPr>
            <a:xfrm>
              <a:off x="2255987" y="3147469"/>
              <a:ext cx="6335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6" name="连接符: 肘形 215">
              <a:extLst>
                <a:ext uri="{FF2B5EF4-FFF2-40B4-BE49-F238E27FC236}">
                  <a16:creationId xmlns:a16="http://schemas.microsoft.com/office/drawing/2014/main" id="{7B1D347A-999B-49AC-915D-F29573EBD30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366377" y="3745917"/>
              <a:ext cx="651922" cy="252000"/>
            </a:xfrm>
            <a:prstGeom prst="bentConnector3">
              <a:avLst>
                <a:gd name="adj1" fmla="val -2358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id="{63059E96-0B15-42BF-81DB-0D946726036A}"/>
                </a:ext>
              </a:extLst>
            </p:cNvPr>
            <p:cNvSpPr txBox="1"/>
            <p:nvPr/>
          </p:nvSpPr>
          <p:spPr>
            <a:xfrm>
              <a:off x="1550724" y="3393094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8" name="连接符: 肘形 217">
              <a:extLst>
                <a:ext uri="{FF2B5EF4-FFF2-40B4-BE49-F238E27FC236}">
                  <a16:creationId xmlns:a16="http://schemas.microsoft.com/office/drawing/2014/main" id="{583872C1-B3C9-4AED-87F9-014D301121A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076383" y="3742883"/>
              <a:ext cx="612000" cy="252000"/>
            </a:xfrm>
            <a:prstGeom prst="bentConnector3">
              <a:avLst>
                <a:gd name="adj1" fmla="val -524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文本框 218">
              <a:extLst>
                <a:ext uri="{FF2B5EF4-FFF2-40B4-BE49-F238E27FC236}">
                  <a16:creationId xmlns:a16="http://schemas.microsoft.com/office/drawing/2014/main" id="{08F64E7C-267B-4FEC-99D2-2BDEEA050F68}"/>
                </a:ext>
              </a:extLst>
            </p:cNvPr>
            <p:cNvSpPr txBox="1"/>
            <p:nvPr/>
          </p:nvSpPr>
          <p:spPr>
            <a:xfrm>
              <a:off x="2237852" y="3387809"/>
              <a:ext cx="2840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E79B5E36-1F79-48B9-9335-CAF69F07BE55}"/>
              </a:ext>
            </a:extLst>
          </p:cNvPr>
          <p:cNvGrpSpPr/>
          <p:nvPr/>
        </p:nvGrpSpPr>
        <p:grpSpPr>
          <a:xfrm>
            <a:off x="907733" y="3987532"/>
            <a:ext cx="2306388" cy="1798293"/>
            <a:chOff x="1022033" y="3987532"/>
            <a:chExt cx="2306388" cy="1798293"/>
          </a:xfrm>
        </p:grpSpPr>
        <p:pic>
          <p:nvPicPr>
            <p:cNvPr id="225" name="图片 224">
              <a:extLst>
                <a:ext uri="{FF2B5EF4-FFF2-40B4-BE49-F238E27FC236}">
                  <a16:creationId xmlns:a16="http://schemas.microsoft.com/office/drawing/2014/main" id="{62499759-82CC-4357-BA96-B922ACFCE3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9414" r="5107" b="6808"/>
            <a:stretch/>
          </p:blipFill>
          <p:spPr>
            <a:xfrm>
              <a:off x="1676584" y="4089791"/>
              <a:ext cx="1498442" cy="1440000"/>
            </a:xfrm>
            <a:prstGeom prst="rect">
              <a:avLst/>
            </a:prstGeom>
          </p:spPr>
        </p:pic>
        <p:sp>
          <p:nvSpPr>
            <p:cNvPr id="226" name="文本框 225">
              <a:extLst>
                <a:ext uri="{FF2B5EF4-FFF2-40B4-BE49-F238E27FC236}">
                  <a16:creationId xmlns:a16="http://schemas.microsoft.com/office/drawing/2014/main" id="{A38DDB05-E380-4399-B86E-CBDBB9C0B0E7}"/>
                </a:ext>
              </a:extLst>
            </p:cNvPr>
            <p:cNvSpPr txBox="1"/>
            <p:nvPr/>
          </p:nvSpPr>
          <p:spPr>
            <a:xfrm>
              <a:off x="1430977" y="3987532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文本框 226">
              <a:extLst>
                <a:ext uri="{FF2B5EF4-FFF2-40B4-BE49-F238E27FC236}">
                  <a16:creationId xmlns:a16="http://schemas.microsoft.com/office/drawing/2014/main" id="{506B365D-7785-4FFC-BBDB-44C2069E8533}"/>
                </a:ext>
              </a:extLst>
            </p:cNvPr>
            <p:cNvSpPr txBox="1"/>
            <p:nvPr/>
          </p:nvSpPr>
          <p:spPr>
            <a:xfrm>
              <a:off x="1430977" y="4445971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文本框 227">
              <a:extLst>
                <a:ext uri="{FF2B5EF4-FFF2-40B4-BE49-F238E27FC236}">
                  <a16:creationId xmlns:a16="http://schemas.microsoft.com/office/drawing/2014/main" id="{DD2B3F67-45A7-42C3-8C3A-31F3B3268C97}"/>
                </a:ext>
              </a:extLst>
            </p:cNvPr>
            <p:cNvSpPr txBox="1"/>
            <p:nvPr/>
          </p:nvSpPr>
          <p:spPr>
            <a:xfrm>
              <a:off x="1430977" y="4909952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文本框 228">
              <a:extLst>
                <a:ext uri="{FF2B5EF4-FFF2-40B4-BE49-F238E27FC236}">
                  <a16:creationId xmlns:a16="http://schemas.microsoft.com/office/drawing/2014/main" id="{25D6713D-C1E2-4521-9111-B4D36677088E}"/>
                </a:ext>
              </a:extLst>
            </p:cNvPr>
            <p:cNvSpPr txBox="1"/>
            <p:nvPr/>
          </p:nvSpPr>
          <p:spPr>
            <a:xfrm>
              <a:off x="1430977" y="5365620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文本框 229">
              <a:extLst>
                <a:ext uri="{FF2B5EF4-FFF2-40B4-BE49-F238E27FC236}">
                  <a16:creationId xmlns:a16="http://schemas.microsoft.com/office/drawing/2014/main" id="{BA15DBFB-0AA6-470E-A86A-F744E0791F40}"/>
                </a:ext>
              </a:extLst>
            </p:cNvPr>
            <p:cNvSpPr txBox="1"/>
            <p:nvPr/>
          </p:nvSpPr>
          <p:spPr>
            <a:xfrm flipV="1">
              <a:off x="1022033" y="4045222"/>
              <a:ext cx="553998" cy="154946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Slc6a8 mRNA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expression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7394F7AD-171F-47C1-8B99-53A233CC56B6}"/>
                </a:ext>
              </a:extLst>
            </p:cNvPr>
            <p:cNvSpPr txBox="1"/>
            <p:nvPr/>
          </p:nvSpPr>
          <p:spPr>
            <a:xfrm>
              <a:off x="1600405" y="5506694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文本框 231">
              <a:extLst>
                <a:ext uri="{FF2B5EF4-FFF2-40B4-BE49-F238E27FC236}">
                  <a16:creationId xmlns:a16="http://schemas.microsoft.com/office/drawing/2014/main" id="{305F98A3-4FA1-4887-9481-C0ABF11623E8}"/>
                </a:ext>
              </a:extLst>
            </p:cNvPr>
            <p:cNvSpPr txBox="1"/>
            <p:nvPr/>
          </p:nvSpPr>
          <p:spPr>
            <a:xfrm>
              <a:off x="2547258" y="5508826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文本框 232">
              <a:extLst>
                <a:ext uri="{FF2B5EF4-FFF2-40B4-BE49-F238E27FC236}">
                  <a16:creationId xmlns:a16="http://schemas.microsoft.com/office/drawing/2014/main" id="{4935B533-1EE3-4B04-9786-EF60335BDB94}"/>
                </a:ext>
              </a:extLst>
            </p:cNvPr>
            <p:cNvSpPr txBox="1"/>
            <p:nvPr/>
          </p:nvSpPr>
          <p:spPr>
            <a:xfrm>
              <a:off x="1989938" y="4062119"/>
              <a:ext cx="44755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文本框 233">
              <a:extLst>
                <a:ext uri="{FF2B5EF4-FFF2-40B4-BE49-F238E27FC236}">
                  <a16:creationId xmlns:a16="http://schemas.microsoft.com/office/drawing/2014/main" id="{7EFDE269-8CCE-4A86-9BF1-2E4C762257D5}"/>
                </a:ext>
              </a:extLst>
            </p:cNvPr>
            <p:cNvSpPr txBox="1"/>
            <p:nvPr/>
          </p:nvSpPr>
          <p:spPr>
            <a:xfrm>
              <a:off x="2694914" y="4052727"/>
              <a:ext cx="6335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shHIF1A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8" name="组合 267">
            <a:extLst>
              <a:ext uri="{FF2B5EF4-FFF2-40B4-BE49-F238E27FC236}">
                <a16:creationId xmlns:a16="http://schemas.microsoft.com/office/drawing/2014/main" id="{E8EFB849-B4E4-4A36-B297-40C6AAAC6408}"/>
              </a:ext>
            </a:extLst>
          </p:cNvPr>
          <p:cNvGrpSpPr/>
          <p:nvPr/>
        </p:nvGrpSpPr>
        <p:grpSpPr>
          <a:xfrm>
            <a:off x="867249" y="7054499"/>
            <a:ext cx="2340197" cy="2315202"/>
            <a:chOff x="1047892" y="7054499"/>
            <a:chExt cx="2340197" cy="2315202"/>
          </a:xfrm>
        </p:grpSpPr>
        <p:pic>
          <p:nvPicPr>
            <p:cNvPr id="269" name="图片 268">
              <a:extLst>
                <a:ext uri="{FF2B5EF4-FFF2-40B4-BE49-F238E27FC236}">
                  <a16:creationId xmlns:a16="http://schemas.microsoft.com/office/drawing/2014/main" id="{78A1EA82-C700-484D-BABC-7FA6D7FEA0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3061" t="9375" r="14669" b="10886"/>
            <a:stretch/>
          </p:blipFill>
          <p:spPr>
            <a:xfrm>
              <a:off x="1642894" y="7168957"/>
              <a:ext cx="1611628" cy="1620000"/>
            </a:xfrm>
            <a:prstGeom prst="rect">
              <a:avLst/>
            </a:prstGeom>
          </p:spPr>
        </p:pic>
        <p:sp>
          <p:nvSpPr>
            <p:cNvPr id="270" name="文本框 269">
              <a:extLst>
                <a:ext uri="{FF2B5EF4-FFF2-40B4-BE49-F238E27FC236}">
                  <a16:creationId xmlns:a16="http://schemas.microsoft.com/office/drawing/2014/main" id="{89D7EDF4-8ED5-4A1D-A036-838E7483DE1F}"/>
                </a:ext>
              </a:extLst>
            </p:cNvPr>
            <p:cNvSpPr txBox="1"/>
            <p:nvPr/>
          </p:nvSpPr>
          <p:spPr>
            <a:xfrm>
              <a:off x="1565434" y="872453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1" name="文本框 270">
              <a:extLst>
                <a:ext uri="{FF2B5EF4-FFF2-40B4-BE49-F238E27FC236}">
                  <a16:creationId xmlns:a16="http://schemas.microsoft.com/office/drawing/2014/main" id="{D894CF8A-78D1-490A-828E-DBDE70DAE98D}"/>
                </a:ext>
              </a:extLst>
            </p:cNvPr>
            <p:cNvSpPr txBox="1"/>
            <p:nvPr/>
          </p:nvSpPr>
          <p:spPr>
            <a:xfrm>
              <a:off x="1946281" y="872453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2" name="文本框 271">
              <a:extLst>
                <a:ext uri="{FF2B5EF4-FFF2-40B4-BE49-F238E27FC236}">
                  <a16:creationId xmlns:a16="http://schemas.microsoft.com/office/drawing/2014/main" id="{0F8325A9-683B-47FA-934C-128093AD43F7}"/>
                </a:ext>
              </a:extLst>
            </p:cNvPr>
            <p:cNvSpPr txBox="1"/>
            <p:nvPr/>
          </p:nvSpPr>
          <p:spPr>
            <a:xfrm>
              <a:off x="2328128" y="872453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3" name="文本框 272">
              <a:extLst>
                <a:ext uri="{FF2B5EF4-FFF2-40B4-BE49-F238E27FC236}">
                  <a16:creationId xmlns:a16="http://schemas.microsoft.com/office/drawing/2014/main" id="{587EBBC5-C7C1-4446-BC78-D859D03ADA73}"/>
                </a:ext>
              </a:extLst>
            </p:cNvPr>
            <p:cNvSpPr txBox="1"/>
            <p:nvPr/>
          </p:nvSpPr>
          <p:spPr>
            <a:xfrm>
              <a:off x="2686994" y="8724539"/>
              <a:ext cx="319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4" name="文本框 273">
              <a:extLst>
                <a:ext uri="{FF2B5EF4-FFF2-40B4-BE49-F238E27FC236}">
                  <a16:creationId xmlns:a16="http://schemas.microsoft.com/office/drawing/2014/main" id="{D9CC57EF-3903-4A68-B903-83F546AF7B9D}"/>
                </a:ext>
              </a:extLst>
            </p:cNvPr>
            <p:cNvSpPr txBox="1"/>
            <p:nvPr/>
          </p:nvSpPr>
          <p:spPr>
            <a:xfrm>
              <a:off x="3049535" y="8724539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文本框 274">
              <a:extLst>
                <a:ext uri="{FF2B5EF4-FFF2-40B4-BE49-F238E27FC236}">
                  <a16:creationId xmlns:a16="http://schemas.microsoft.com/office/drawing/2014/main" id="{F4D646C1-D380-4FCB-BF64-BDE3CA92769A}"/>
                </a:ext>
              </a:extLst>
            </p:cNvPr>
            <p:cNvSpPr txBox="1"/>
            <p:nvPr/>
          </p:nvSpPr>
          <p:spPr>
            <a:xfrm>
              <a:off x="1441738" y="781849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文本框 275">
              <a:extLst>
                <a:ext uri="{FF2B5EF4-FFF2-40B4-BE49-F238E27FC236}">
                  <a16:creationId xmlns:a16="http://schemas.microsoft.com/office/drawing/2014/main" id="{F25E7546-3C9A-4B81-BA7B-17D2D1A126F5}"/>
                </a:ext>
              </a:extLst>
            </p:cNvPr>
            <p:cNvSpPr txBox="1"/>
            <p:nvPr/>
          </p:nvSpPr>
          <p:spPr>
            <a:xfrm>
              <a:off x="1441738" y="820048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文本框 276">
              <a:extLst>
                <a:ext uri="{FF2B5EF4-FFF2-40B4-BE49-F238E27FC236}">
                  <a16:creationId xmlns:a16="http://schemas.microsoft.com/office/drawing/2014/main" id="{A07E7F68-CC19-43ED-873E-6AD9CA08F4DD}"/>
                </a:ext>
              </a:extLst>
            </p:cNvPr>
            <p:cNvSpPr txBox="1"/>
            <p:nvPr/>
          </p:nvSpPr>
          <p:spPr>
            <a:xfrm>
              <a:off x="1441738" y="858248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文本框 277">
              <a:extLst>
                <a:ext uri="{FF2B5EF4-FFF2-40B4-BE49-F238E27FC236}">
                  <a16:creationId xmlns:a16="http://schemas.microsoft.com/office/drawing/2014/main" id="{F83EDB70-8CB0-4EAC-97CD-7443362AF155}"/>
                </a:ext>
              </a:extLst>
            </p:cNvPr>
            <p:cNvSpPr txBox="1"/>
            <p:nvPr/>
          </p:nvSpPr>
          <p:spPr>
            <a:xfrm rot="16200000">
              <a:off x="397714" y="7750525"/>
              <a:ext cx="1762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HIF1A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文本框 278">
              <a:extLst>
                <a:ext uri="{FF2B5EF4-FFF2-40B4-BE49-F238E27FC236}">
                  <a16:creationId xmlns:a16="http://schemas.microsoft.com/office/drawing/2014/main" id="{912E0D5E-C8A5-48E9-BD02-6297D538192A}"/>
                </a:ext>
              </a:extLst>
            </p:cNvPr>
            <p:cNvSpPr txBox="1"/>
            <p:nvPr/>
          </p:nvSpPr>
          <p:spPr>
            <a:xfrm>
              <a:off x="1587763" y="8908036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Slc6a8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文本框 279">
              <a:extLst>
                <a:ext uri="{FF2B5EF4-FFF2-40B4-BE49-F238E27FC236}">
                  <a16:creationId xmlns:a16="http://schemas.microsoft.com/office/drawing/2014/main" id="{86E8D1DA-9CAD-489A-BEF3-88674D5293D7}"/>
                </a:ext>
              </a:extLst>
            </p:cNvPr>
            <p:cNvSpPr txBox="1"/>
            <p:nvPr/>
          </p:nvSpPr>
          <p:spPr>
            <a:xfrm>
              <a:off x="1836392" y="7165880"/>
              <a:ext cx="1213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R=0.02398  </a:t>
              </a:r>
              <a:r>
                <a:rPr lang="en-US" altLang="zh-CN" sz="9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=0.7992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文本框 280">
              <a:extLst>
                <a:ext uri="{FF2B5EF4-FFF2-40B4-BE49-F238E27FC236}">
                  <a16:creationId xmlns:a16="http://schemas.microsoft.com/office/drawing/2014/main" id="{C526B4F3-F3BA-4C34-93D3-729B9B7AD112}"/>
                </a:ext>
              </a:extLst>
            </p:cNvPr>
            <p:cNvSpPr txBox="1"/>
            <p:nvPr/>
          </p:nvSpPr>
          <p:spPr>
            <a:xfrm>
              <a:off x="1356780" y="7054499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文本框 281">
              <a:extLst>
                <a:ext uri="{FF2B5EF4-FFF2-40B4-BE49-F238E27FC236}">
                  <a16:creationId xmlns:a16="http://schemas.microsoft.com/office/drawing/2014/main" id="{6935E1FF-097C-421E-B266-CA50DE3646C9}"/>
                </a:ext>
              </a:extLst>
            </p:cNvPr>
            <p:cNvSpPr txBox="1"/>
            <p:nvPr/>
          </p:nvSpPr>
          <p:spPr>
            <a:xfrm>
              <a:off x="1441738" y="743649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3" name="组合 282">
            <a:extLst>
              <a:ext uri="{FF2B5EF4-FFF2-40B4-BE49-F238E27FC236}">
                <a16:creationId xmlns:a16="http://schemas.microsoft.com/office/drawing/2014/main" id="{7901AAAE-F717-483C-8ED5-9D01DD3DAB13}"/>
              </a:ext>
            </a:extLst>
          </p:cNvPr>
          <p:cNvGrpSpPr/>
          <p:nvPr/>
        </p:nvGrpSpPr>
        <p:grpSpPr>
          <a:xfrm>
            <a:off x="3704390" y="7054499"/>
            <a:ext cx="2350373" cy="2293976"/>
            <a:chOff x="3869311" y="7069018"/>
            <a:chExt cx="2350373" cy="2293976"/>
          </a:xfrm>
        </p:grpSpPr>
        <p:pic>
          <p:nvPicPr>
            <p:cNvPr id="284" name="图片 283">
              <a:extLst>
                <a:ext uri="{FF2B5EF4-FFF2-40B4-BE49-F238E27FC236}">
                  <a16:creationId xmlns:a16="http://schemas.microsoft.com/office/drawing/2014/main" id="{1AD93164-8E3F-4947-941F-696DF1E5C7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3457" t="9799" r="14555" b="11182"/>
            <a:stretch/>
          </p:blipFill>
          <p:spPr>
            <a:xfrm>
              <a:off x="4469145" y="7191321"/>
              <a:ext cx="1619998" cy="1620000"/>
            </a:xfrm>
            <a:prstGeom prst="rect">
              <a:avLst/>
            </a:prstGeom>
          </p:spPr>
        </p:pic>
        <p:sp>
          <p:nvSpPr>
            <p:cNvPr id="285" name="文本框 284">
              <a:extLst>
                <a:ext uri="{FF2B5EF4-FFF2-40B4-BE49-F238E27FC236}">
                  <a16:creationId xmlns:a16="http://schemas.microsoft.com/office/drawing/2014/main" id="{C788E7D0-E03F-41B6-9624-A6F9403942AA}"/>
                </a:ext>
              </a:extLst>
            </p:cNvPr>
            <p:cNvSpPr txBox="1"/>
            <p:nvPr/>
          </p:nvSpPr>
          <p:spPr>
            <a:xfrm>
              <a:off x="4383173" y="8743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文本框 285">
              <a:extLst>
                <a:ext uri="{FF2B5EF4-FFF2-40B4-BE49-F238E27FC236}">
                  <a16:creationId xmlns:a16="http://schemas.microsoft.com/office/drawing/2014/main" id="{9E03A8F6-4EDF-4E8C-B058-32B46D2ADC0C}"/>
                </a:ext>
              </a:extLst>
            </p:cNvPr>
            <p:cNvSpPr txBox="1"/>
            <p:nvPr/>
          </p:nvSpPr>
          <p:spPr>
            <a:xfrm>
              <a:off x="4760523" y="8743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7" name="文本框 286">
              <a:extLst>
                <a:ext uri="{FF2B5EF4-FFF2-40B4-BE49-F238E27FC236}">
                  <a16:creationId xmlns:a16="http://schemas.microsoft.com/office/drawing/2014/main" id="{7D88A062-7E9C-41F5-9342-62A81F2398DF}"/>
                </a:ext>
              </a:extLst>
            </p:cNvPr>
            <p:cNvSpPr txBox="1"/>
            <p:nvPr/>
          </p:nvSpPr>
          <p:spPr>
            <a:xfrm>
              <a:off x="5155372" y="874359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文本框 287">
              <a:extLst>
                <a:ext uri="{FF2B5EF4-FFF2-40B4-BE49-F238E27FC236}">
                  <a16:creationId xmlns:a16="http://schemas.microsoft.com/office/drawing/2014/main" id="{612B72D0-3B71-46C2-A6D1-608260FA14B5}"/>
                </a:ext>
              </a:extLst>
            </p:cNvPr>
            <p:cNvSpPr txBox="1"/>
            <p:nvPr/>
          </p:nvSpPr>
          <p:spPr>
            <a:xfrm>
              <a:off x="5544847" y="8743592"/>
              <a:ext cx="319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文本框 288">
              <a:extLst>
                <a:ext uri="{FF2B5EF4-FFF2-40B4-BE49-F238E27FC236}">
                  <a16:creationId xmlns:a16="http://schemas.microsoft.com/office/drawing/2014/main" id="{068F2EB9-2004-4D2E-9F3E-066A3213EF8D}"/>
                </a:ext>
              </a:extLst>
            </p:cNvPr>
            <p:cNvSpPr txBox="1"/>
            <p:nvPr/>
          </p:nvSpPr>
          <p:spPr>
            <a:xfrm>
              <a:off x="5881130" y="8743592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0" name="文本框 289">
              <a:extLst>
                <a:ext uri="{FF2B5EF4-FFF2-40B4-BE49-F238E27FC236}">
                  <a16:creationId xmlns:a16="http://schemas.microsoft.com/office/drawing/2014/main" id="{A5F41B5A-3DEA-47A9-9221-B3881D36A609}"/>
                </a:ext>
              </a:extLst>
            </p:cNvPr>
            <p:cNvSpPr txBox="1"/>
            <p:nvPr/>
          </p:nvSpPr>
          <p:spPr>
            <a:xfrm>
              <a:off x="4250737" y="7839816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1" name="文本框 290">
              <a:extLst>
                <a:ext uri="{FF2B5EF4-FFF2-40B4-BE49-F238E27FC236}">
                  <a16:creationId xmlns:a16="http://schemas.microsoft.com/office/drawing/2014/main" id="{5FFDE153-5585-4575-8BF9-491B40314699}"/>
                </a:ext>
              </a:extLst>
            </p:cNvPr>
            <p:cNvSpPr txBox="1"/>
            <p:nvPr/>
          </p:nvSpPr>
          <p:spPr>
            <a:xfrm>
              <a:off x="4250737" y="822521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2" name="文本框 291">
              <a:extLst>
                <a:ext uri="{FF2B5EF4-FFF2-40B4-BE49-F238E27FC236}">
                  <a16:creationId xmlns:a16="http://schemas.microsoft.com/office/drawing/2014/main" id="{C70E5971-9A4C-425F-AB13-178CB6A716F3}"/>
                </a:ext>
              </a:extLst>
            </p:cNvPr>
            <p:cNvSpPr txBox="1"/>
            <p:nvPr/>
          </p:nvSpPr>
          <p:spPr>
            <a:xfrm>
              <a:off x="4250737" y="861061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3" name="文本框 292">
              <a:extLst>
                <a:ext uri="{FF2B5EF4-FFF2-40B4-BE49-F238E27FC236}">
                  <a16:creationId xmlns:a16="http://schemas.microsoft.com/office/drawing/2014/main" id="{6B77398E-4C38-4C02-A871-2558C2115FFE}"/>
                </a:ext>
              </a:extLst>
            </p:cNvPr>
            <p:cNvSpPr txBox="1"/>
            <p:nvPr/>
          </p:nvSpPr>
          <p:spPr>
            <a:xfrm rot="16200000">
              <a:off x="3219133" y="7758538"/>
              <a:ext cx="1762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HIF2A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4" name="文本框 293">
              <a:extLst>
                <a:ext uri="{FF2B5EF4-FFF2-40B4-BE49-F238E27FC236}">
                  <a16:creationId xmlns:a16="http://schemas.microsoft.com/office/drawing/2014/main" id="{959E842A-CF42-4CE0-8FD0-0831CBBB532D}"/>
                </a:ext>
              </a:extLst>
            </p:cNvPr>
            <p:cNvSpPr txBox="1"/>
            <p:nvPr/>
          </p:nvSpPr>
          <p:spPr>
            <a:xfrm>
              <a:off x="4425095" y="8901329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Slc6a8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5" name="文本框 294">
              <a:extLst>
                <a:ext uri="{FF2B5EF4-FFF2-40B4-BE49-F238E27FC236}">
                  <a16:creationId xmlns:a16="http://schemas.microsoft.com/office/drawing/2014/main" id="{6AE49BC8-3262-4CE8-9A2C-03F5730078F9}"/>
                </a:ext>
              </a:extLst>
            </p:cNvPr>
            <p:cNvSpPr txBox="1"/>
            <p:nvPr/>
          </p:nvSpPr>
          <p:spPr>
            <a:xfrm>
              <a:off x="4662543" y="7177005"/>
              <a:ext cx="121379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R=0.08047  </a:t>
              </a:r>
              <a:r>
                <a:rPr lang="en-US" altLang="zh-CN" sz="9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=0.3926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文本框 295">
              <a:extLst>
                <a:ext uri="{FF2B5EF4-FFF2-40B4-BE49-F238E27FC236}">
                  <a16:creationId xmlns:a16="http://schemas.microsoft.com/office/drawing/2014/main" id="{EAB7A351-2782-491B-8D20-90FE4D99CDCD}"/>
                </a:ext>
              </a:extLst>
            </p:cNvPr>
            <p:cNvSpPr txBox="1"/>
            <p:nvPr/>
          </p:nvSpPr>
          <p:spPr>
            <a:xfrm>
              <a:off x="4165779" y="7069018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文本框 296">
              <a:extLst>
                <a:ext uri="{FF2B5EF4-FFF2-40B4-BE49-F238E27FC236}">
                  <a16:creationId xmlns:a16="http://schemas.microsoft.com/office/drawing/2014/main" id="{85CD5DFF-C76D-4BD5-AF66-4B49E31F878E}"/>
                </a:ext>
              </a:extLst>
            </p:cNvPr>
            <p:cNvSpPr txBox="1"/>
            <p:nvPr/>
          </p:nvSpPr>
          <p:spPr>
            <a:xfrm>
              <a:off x="4250737" y="745441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14CCE477-D699-403D-ACD2-E3C304EFC19B}"/>
              </a:ext>
            </a:extLst>
          </p:cNvPr>
          <p:cNvGrpSpPr/>
          <p:nvPr/>
        </p:nvGrpSpPr>
        <p:grpSpPr>
          <a:xfrm>
            <a:off x="3697247" y="4003407"/>
            <a:ext cx="2258579" cy="1782418"/>
            <a:chOff x="996631" y="4003407"/>
            <a:chExt cx="2258579" cy="1782418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D5FA1F21-0CC5-419E-B67E-339263D8548C}"/>
                </a:ext>
              </a:extLst>
            </p:cNvPr>
            <p:cNvSpPr txBox="1"/>
            <p:nvPr/>
          </p:nvSpPr>
          <p:spPr>
            <a:xfrm>
              <a:off x="1385734" y="4003407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C7E694FC-2BCC-4396-A212-5A24E6EB8C06}"/>
                </a:ext>
              </a:extLst>
            </p:cNvPr>
            <p:cNvSpPr txBox="1"/>
            <p:nvPr/>
          </p:nvSpPr>
          <p:spPr>
            <a:xfrm>
              <a:off x="1385734" y="4469120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0" name="文本框 149">
              <a:extLst>
                <a:ext uri="{FF2B5EF4-FFF2-40B4-BE49-F238E27FC236}">
                  <a16:creationId xmlns:a16="http://schemas.microsoft.com/office/drawing/2014/main" id="{D2950336-4304-40F5-BE85-0B704B013987}"/>
                </a:ext>
              </a:extLst>
            </p:cNvPr>
            <p:cNvSpPr txBox="1"/>
            <p:nvPr/>
          </p:nvSpPr>
          <p:spPr>
            <a:xfrm>
              <a:off x="1385734" y="4934833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id="{9B3EB15E-3B1B-47A6-B7EC-63CFB55B8E78}"/>
                </a:ext>
              </a:extLst>
            </p:cNvPr>
            <p:cNvSpPr txBox="1"/>
            <p:nvPr/>
          </p:nvSpPr>
          <p:spPr>
            <a:xfrm>
              <a:off x="1385734" y="5400545"/>
              <a:ext cx="3770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8" name="文本框 157">
              <a:extLst>
                <a:ext uri="{FF2B5EF4-FFF2-40B4-BE49-F238E27FC236}">
                  <a16:creationId xmlns:a16="http://schemas.microsoft.com/office/drawing/2014/main" id="{1641CF58-A6FE-4E1C-9BD8-8AB6FF5FCA00}"/>
                </a:ext>
              </a:extLst>
            </p:cNvPr>
            <p:cNvSpPr txBox="1"/>
            <p:nvPr/>
          </p:nvSpPr>
          <p:spPr>
            <a:xfrm flipV="1">
              <a:off x="996631" y="4057919"/>
              <a:ext cx="553998" cy="154946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Slc6a8 mRNA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expression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0B418129-8385-4ABD-9B95-98FCAF73822D}"/>
                </a:ext>
              </a:extLst>
            </p:cNvPr>
            <p:cNvSpPr txBox="1"/>
            <p:nvPr/>
          </p:nvSpPr>
          <p:spPr>
            <a:xfrm>
              <a:off x="1600405" y="5506694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文本框 163">
              <a:extLst>
                <a:ext uri="{FF2B5EF4-FFF2-40B4-BE49-F238E27FC236}">
                  <a16:creationId xmlns:a16="http://schemas.microsoft.com/office/drawing/2014/main" id="{A4C60EDB-95AA-4823-975D-F423DA7B518C}"/>
                </a:ext>
              </a:extLst>
            </p:cNvPr>
            <p:cNvSpPr txBox="1"/>
            <p:nvPr/>
          </p:nvSpPr>
          <p:spPr>
            <a:xfrm>
              <a:off x="2547258" y="5508826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7" name="文本框 166">
              <a:extLst>
                <a:ext uri="{FF2B5EF4-FFF2-40B4-BE49-F238E27FC236}">
                  <a16:creationId xmlns:a16="http://schemas.microsoft.com/office/drawing/2014/main" id="{5648B83C-749F-4B06-B353-AF55A1FA5488}"/>
                </a:ext>
              </a:extLst>
            </p:cNvPr>
            <p:cNvSpPr txBox="1"/>
            <p:nvPr/>
          </p:nvSpPr>
          <p:spPr>
            <a:xfrm>
              <a:off x="1935963" y="4074819"/>
              <a:ext cx="44755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3C0C3072-7BC1-4D19-9F81-D6C4AC5E424D}"/>
                </a:ext>
              </a:extLst>
            </p:cNvPr>
            <p:cNvSpPr txBox="1"/>
            <p:nvPr/>
          </p:nvSpPr>
          <p:spPr>
            <a:xfrm>
              <a:off x="2640939" y="4070189"/>
              <a:ext cx="61427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shHIF2A</a:t>
              </a:r>
              <a:endParaRPr lang="zh-CN" altLang="en-US" sz="9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75" name="图片 174">
              <a:extLst>
                <a:ext uri="{FF2B5EF4-FFF2-40B4-BE49-F238E27FC236}">
                  <a16:creationId xmlns:a16="http://schemas.microsoft.com/office/drawing/2014/main" id="{1FB83ADD-2ED2-482E-A0B0-494F55BAFD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10768" r="3870" b="3558"/>
            <a:stretch/>
          </p:blipFill>
          <p:spPr>
            <a:xfrm>
              <a:off x="1625605" y="4126031"/>
              <a:ext cx="1510418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452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文本框 97">
            <a:extLst>
              <a:ext uri="{FF2B5EF4-FFF2-40B4-BE49-F238E27FC236}">
                <a16:creationId xmlns:a16="http://schemas.microsoft.com/office/drawing/2014/main" id="{4ADB3196-563F-4B1E-830E-0CABEA8F98C9}"/>
              </a:ext>
            </a:extLst>
          </p:cNvPr>
          <p:cNvSpPr txBox="1"/>
          <p:nvPr/>
        </p:nvSpPr>
        <p:spPr>
          <a:xfrm>
            <a:off x="5751829" y="29852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D0EE0B66-FB1B-40E7-87D4-D9202ABA490D}"/>
              </a:ext>
            </a:extLst>
          </p:cNvPr>
          <p:cNvGrpSpPr/>
          <p:nvPr/>
        </p:nvGrpSpPr>
        <p:grpSpPr>
          <a:xfrm>
            <a:off x="1168223" y="831150"/>
            <a:ext cx="2004242" cy="2054568"/>
            <a:chOff x="1142925" y="831551"/>
            <a:chExt cx="2004242" cy="2054568"/>
          </a:xfrm>
        </p:grpSpPr>
        <p:sp>
          <p:nvSpPr>
            <p:cNvPr id="127" name="文本框 126">
              <a:extLst>
                <a:ext uri="{FF2B5EF4-FFF2-40B4-BE49-F238E27FC236}">
                  <a16:creationId xmlns:a16="http://schemas.microsoft.com/office/drawing/2014/main" id="{BAA2601A-5B8A-43BC-B96E-24AFFE38F00F}"/>
                </a:ext>
              </a:extLst>
            </p:cNvPr>
            <p:cNvSpPr txBox="1"/>
            <p:nvPr/>
          </p:nvSpPr>
          <p:spPr>
            <a:xfrm>
              <a:off x="2261988" y="1497722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TP53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62945CA6-E210-4665-A37C-9182A0C890CD}"/>
                </a:ext>
              </a:extLst>
            </p:cNvPr>
            <p:cNvSpPr txBox="1"/>
            <p:nvPr/>
          </p:nvSpPr>
          <p:spPr>
            <a:xfrm>
              <a:off x="2261988" y="1743820"/>
              <a:ext cx="885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p65/NF-</a:t>
              </a:r>
              <a:r>
                <a:rPr lang="en-US" altLang="zh-CN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κB</a:t>
              </a:r>
              <a:endPara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133B092F-48E4-4CA7-B642-ED0517DA87D6}"/>
                </a:ext>
              </a:extLst>
            </p:cNvPr>
            <p:cNvSpPr txBox="1"/>
            <p:nvPr/>
          </p:nvSpPr>
          <p:spPr>
            <a:xfrm>
              <a:off x="2261988" y="1989918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FOS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9D54EF9D-AA72-42BA-950E-E069AB1968FC}"/>
                </a:ext>
              </a:extLst>
            </p:cNvPr>
            <p:cNvSpPr txBox="1"/>
            <p:nvPr/>
          </p:nvSpPr>
          <p:spPr>
            <a:xfrm>
              <a:off x="2261988" y="2236015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ETV4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矩形 130">
              <a:extLst>
                <a:ext uri="{FF2B5EF4-FFF2-40B4-BE49-F238E27FC236}">
                  <a16:creationId xmlns:a16="http://schemas.microsoft.com/office/drawing/2014/main" id="{A8BEF223-0AF5-4BC8-A9AC-0F6703E70C55}"/>
                </a:ext>
              </a:extLst>
            </p:cNvPr>
            <p:cNvSpPr/>
            <p:nvPr/>
          </p:nvSpPr>
          <p:spPr>
            <a:xfrm>
              <a:off x="1193313" y="904034"/>
              <a:ext cx="234000" cy="118800"/>
            </a:xfrm>
            <a:prstGeom prst="rect">
              <a:avLst/>
            </a:prstGeom>
            <a:solidFill>
              <a:srgbClr val="7FB27F"/>
            </a:solidFill>
            <a:ln>
              <a:solidFill>
                <a:srgbClr val="7FB2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2" name="矩形 131">
              <a:extLst>
                <a:ext uri="{FF2B5EF4-FFF2-40B4-BE49-F238E27FC236}">
                  <a16:creationId xmlns:a16="http://schemas.microsoft.com/office/drawing/2014/main" id="{D020C3FB-9E4F-441E-AE6E-E36E09EF3FAA}"/>
                </a:ext>
              </a:extLst>
            </p:cNvPr>
            <p:cNvSpPr/>
            <p:nvPr/>
          </p:nvSpPr>
          <p:spPr>
            <a:xfrm>
              <a:off x="1193313" y="1071344"/>
              <a:ext cx="234000" cy="118800"/>
            </a:xfrm>
            <a:prstGeom prst="rect">
              <a:avLst/>
            </a:prstGeom>
            <a:solidFill>
              <a:srgbClr val="ACCDE9"/>
            </a:solidFill>
            <a:ln>
              <a:solidFill>
                <a:srgbClr val="ACCD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FAE42032-A0D4-4EC3-87B9-054A2FE83611}"/>
                </a:ext>
              </a:extLst>
            </p:cNvPr>
            <p:cNvSpPr txBox="1"/>
            <p:nvPr/>
          </p:nvSpPr>
          <p:spPr>
            <a:xfrm>
              <a:off x="1379737" y="831551"/>
              <a:ext cx="15087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Hypoxia-upregulated TFs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F3E9441C-AD60-45A7-A29F-F885F0C50203}"/>
                </a:ext>
              </a:extLst>
            </p:cNvPr>
            <p:cNvSpPr txBox="1"/>
            <p:nvPr/>
          </p:nvSpPr>
          <p:spPr>
            <a:xfrm>
              <a:off x="1379737" y="1013650"/>
              <a:ext cx="14221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Predicted TFs of Slc6a8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5" name="组合 134">
              <a:extLst>
                <a:ext uri="{FF2B5EF4-FFF2-40B4-BE49-F238E27FC236}">
                  <a16:creationId xmlns:a16="http://schemas.microsoft.com/office/drawing/2014/main" id="{5E0D39A0-F535-4502-A6C5-F0407B44AF48}"/>
                </a:ext>
              </a:extLst>
            </p:cNvPr>
            <p:cNvGrpSpPr/>
            <p:nvPr/>
          </p:nvGrpSpPr>
          <p:grpSpPr>
            <a:xfrm>
              <a:off x="1142925" y="1223643"/>
              <a:ext cx="1080000" cy="1662476"/>
              <a:chOff x="793573" y="896088"/>
              <a:chExt cx="1080000" cy="1662476"/>
            </a:xfrm>
          </p:grpSpPr>
          <p:grpSp>
            <p:nvGrpSpPr>
              <p:cNvPr id="138" name="组合 137">
                <a:extLst>
                  <a:ext uri="{FF2B5EF4-FFF2-40B4-BE49-F238E27FC236}">
                    <a16:creationId xmlns:a16="http://schemas.microsoft.com/office/drawing/2014/main" id="{11860FE6-63DF-4204-BB85-CD7D16015C14}"/>
                  </a:ext>
                </a:extLst>
              </p:cNvPr>
              <p:cNvGrpSpPr/>
              <p:nvPr/>
            </p:nvGrpSpPr>
            <p:grpSpPr>
              <a:xfrm rot="5400000">
                <a:off x="502335" y="1187326"/>
                <a:ext cx="1662476" cy="1080000"/>
                <a:chOff x="502335" y="1187326"/>
                <a:chExt cx="1662476" cy="1080000"/>
              </a:xfrm>
            </p:grpSpPr>
            <p:pic>
              <p:nvPicPr>
                <p:cNvPr id="142" name="图片 141">
                  <a:extLst>
                    <a:ext uri="{FF2B5EF4-FFF2-40B4-BE49-F238E27FC236}">
                      <a16:creationId xmlns:a16="http://schemas.microsoft.com/office/drawing/2014/main" id="{DF51E71B-2D6A-4FC4-9005-BD1CDE2FEE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778"/>
                <a:stretch/>
              </p:blipFill>
              <p:spPr>
                <a:xfrm>
                  <a:off x="502335" y="1187326"/>
                  <a:ext cx="1662476" cy="1080000"/>
                </a:xfrm>
                <a:prstGeom prst="rect">
                  <a:avLst/>
                </a:prstGeom>
              </p:spPr>
            </p:pic>
            <p:sp>
              <p:nvSpPr>
                <p:cNvPr id="143" name="矩形 142">
                  <a:extLst>
                    <a:ext uri="{FF2B5EF4-FFF2-40B4-BE49-F238E27FC236}">
                      <a16:creationId xmlns:a16="http://schemas.microsoft.com/office/drawing/2014/main" id="{A9E6665E-46D6-46B7-B5F4-F65A29FC67E5}"/>
                    </a:ext>
                  </a:extLst>
                </p:cNvPr>
                <p:cNvSpPr/>
                <p:nvPr/>
              </p:nvSpPr>
              <p:spPr>
                <a:xfrm>
                  <a:off x="775271" y="1663542"/>
                  <a:ext cx="234000" cy="118800"/>
                </a:xfrm>
                <a:prstGeom prst="rect">
                  <a:avLst/>
                </a:prstGeom>
                <a:solidFill>
                  <a:srgbClr val="7FB27F"/>
                </a:solidFill>
                <a:ln>
                  <a:solidFill>
                    <a:srgbClr val="7FB27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4" name="矩形 143">
                  <a:extLst>
                    <a:ext uri="{FF2B5EF4-FFF2-40B4-BE49-F238E27FC236}">
                      <a16:creationId xmlns:a16="http://schemas.microsoft.com/office/drawing/2014/main" id="{A06DE634-2388-4139-8F9F-8CD5E6D62C0D}"/>
                    </a:ext>
                  </a:extLst>
                </p:cNvPr>
                <p:cNvSpPr/>
                <p:nvPr/>
              </p:nvSpPr>
              <p:spPr>
                <a:xfrm>
                  <a:off x="1724786" y="1656737"/>
                  <a:ext cx="234000" cy="118800"/>
                </a:xfrm>
                <a:prstGeom prst="rect">
                  <a:avLst/>
                </a:prstGeom>
                <a:solidFill>
                  <a:srgbClr val="ACCDE9"/>
                </a:solidFill>
                <a:ln>
                  <a:solidFill>
                    <a:srgbClr val="ACCD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5" name="矩形 144">
                  <a:extLst>
                    <a:ext uri="{FF2B5EF4-FFF2-40B4-BE49-F238E27FC236}">
                      <a16:creationId xmlns:a16="http://schemas.microsoft.com/office/drawing/2014/main" id="{5F0F57B5-22FC-4AEC-841E-009C05DBE252}"/>
                    </a:ext>
                  </a:extLst>
                </p:cNvPr>
                <p:cNvSpPr/>
                <p:nvPr/>
              </p:nvSpPr>
              <p:spPr>
                <a:xfrm>
                  <a:off x="1263378" y="1667793"/>
                  <a:ext cx="234000" cy="118800"/>
                </a:xfrm>
                <a:prstGeom prst="rect">
                  <a:avLst/>
                </a:prstGeom>
                <a:solidFill>
                  <a:srgbClr val="6CA7A9"/>
                </a:solidFill>
                <a:ln>
                  <a:solidFill>
                    <a:srgbClr val="6CA7A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39" name="文本框 138">
                <a:extLst>
                  <a:ext uri="{FF2B5EF4-FFF2-40B4-BE49-F238E27FC236}">
                    <a16:creationId xmlns:a16="http://schemas.microsoft.com/office/drawing/2014/main" id="{3E0BB91A-86FB-4A08-ADE6-633943A43EB7}"/>
                  </a:ext>
                </a:extLst>
              </p:cNvPr>
              <p:cNvSpPr txBox="1"/>
              <p:nvPr/>
            </p:nvSpPr>
            <p:spPr>
              <a:xfrm>
                <a:off x="1107765" y="1196911"/>
                <a:ext cx="4739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197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0" name="文本框 139">
                <a:extLst>
                  <a:ext uri="{FF2B5EF4-FFF2-40B4-BE49-F238E27FC236}">
                    <a16:creationId xmlns:a16="http://schemas.microsoft.com/office/drawing/2014/main" id="{029B885D-7C39-41E3-B537-145D108F5988}"/>
                  </a:ext>
                </a:extLst>
              </p:cNvPr>
              <p:cNvSpPr txBox="1"/>
              <p:nvPr/>
            </p:nvSpPr>
            <p:spPr>
              <a:xfrm>
                <a:off x="1193284" y="1589337"/>
                <a:ext cx="32159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1" name="文本框 140">
                <a:extLst>
                  <a:ext uri="{FF2B5EF4-FFF2-40B4-BE49-F238E27FC236}">
                    <a16:creationId xmlns:a16="http://schemas.microsoft.com/office/drawing/2014/main" id="{D8FF586C-960C-41B5-B084-C085EA9BA4DD}"/>
                  </a:ext>
                </a:extLst>
              </p:cNvPr>
              <p:cNvSpPr txBox="1"/>
              <p:nvPr/>
            </p:nvSpPr>
            <p:spPr>
              <a:xfrm>
                <a:off x="1160682" y="1970072"/>
                <a:ext cx="3681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</a:t>
                </a:r>
                <a:endParaRPr lang="zh-CN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36" name="直接连接符 135">
              <a:extLst>
                <a:ext uri="{FF2B5EF4-FFF2-40B4-BE49-F238E27FC236}">
                  <a16:creationId xmlns:a16="http://schemas.microsoft.com/office/drawing/2014/main" id="{009C1150-9A84-47CC-B4DF-FB3F9B41D891}"/>
                </a:ext>
              </a:extLst>
            </p:cNvPr>
            <p:cNvCxnSpPr>
              <a:cxnSpLocks/>
              <a:endCxn id="140" idx="3"/>
            </p:cNvCxnSpPr>
            <p:nvPr/>
          </p:nvCxnSpPr>
          <p:spPr>
            <a:xfrm flipH="1">
              <a:off x="1864229" y="1636156"/>
              <a:ext cx="461121" cy="4192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>
              <a:extLst>
                <a:ext uri="{FF2B5EF4-FFF2-40B4-BE49-F238E27FC236}">
                  <a16:creationId xmlns:a16="http://schemas.microsoft.com/office/drawing/2014/main" id="{D969E265-E7F6-48D8-8A8E-4BF00EE8B9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63138" y="2089706"/>
              <a:ext cx="440809" cy="30250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0" name="文本框 169">
            <a:extLst>
              <a:ext uri="{FF2B5EF4-FFF2-40B4-BE49-F238E27FC236}">
                <a16:creationId xmlns:a16="http://schemas.microsoft.com/office/drawing/2014/main" id="{B6D3BCCE-228A-4AA6-9D3B-42919B92FEBA}"/>
              </a:ext>
            </a:extLst>
          </p:cNvPr>
          <p:cNvSpPr txBox="1"/>
          <p:nvPr/>
        </p:nvSpPr>
        <p:spPr>
          <a:xfrm>
            <a:off x="722357" y="5282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文本框 171">
            <a:extLst>
              <a:ext uri="{FF2B5EF4-FFF2-40B4-BE49-F238E27FC236}">
                <a16:creationId xmlns:a16="http://schemas.microsoft.com/office/drawing/2014/main" id="{B527846C-20DA-4A71-80B5-9AC2D084447C}"/>
              </a:ext>
            </a:extLst>
          </p:cNvPr>
          <p:cNvSpPr txBox="1"/>
          <p:nvPr/>
        </p:nvSpPr>
        <p:spPr>
          <a:xfrm>
            <a:off x="3360961" y="5282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文本框 172">
            <a:extLst>
              <a:ext uri="{FF2B5EF4-FFF2-40B4-BE49-F238E27FC236}">
                <a16:creationId xmlns:a16="http://schemas.microsoft.com/office/drawing/2014/main" id="{D2964F3D-6FE9-4D05-B2AE-0D326F750980}"/>
              </a:ext>
            </a:extLst>
          </p:cNvPr>
          <p:cNvSpPr txBox="1"/>
          <p:nvPr/>
        </p:nvSpPr>
        <p:spPr>
          <a:xfrm>
            <a:off x="3378838" y="31863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文本框 173">
            <a:extLst>
              <a:ext uri="{FF2B5EF4-FFF2-40B4-BE49-F238E27FC236}">
                <a16:creationId xmlns:a16="http://schemas.microsoft.com/office/drawing/2014/main" id="{0940184A-53E1-4B7E-A7D0-1CA532671CEE}"/>
              </a:ext>
            </a:extLst>
          </p:cNvPr>
          <p:cNvSpPr txBox="1"/>
          <p:nvPr/>
        </p:nvSpPr>
        <p:spPr>
          <a:xfrm>
            <a:off x="722357" y="318632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F0198744-F7B0-46FA-B448-871AFBAEBC37}"/>
              </a:ext>
            </a:extLst>
          </p:cNvPr>
          <p:cNvSpPr txBox="1"/>
          <p:nvPr/>
        </p:nvSpPr>
        <p:spPr>
          <a:xfrm>
            <a:off x="722357" y="5917988"/>
            <a:ext cx="319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9" name="组合 188">
            <a:extLst>
              <a:ext uri="{FF2B5EF4-FFF2-40B4-BE49-F238E27FC236}">
                <a16:creationId xmlns:a16="http://schemas.microsoft.com/office/drawing/2014/main" id="{00C5E98F-9478-4D6F-8361-322AAB76C5ED}"/>
              </a:ext>
            </a:extLst>
          </p:cNvPr>
          <p:cNvGrpSpPr/>
          <p:nvPr/>
        </p:nvGrpSpPr>
        <p:grpSpPr>
          <a:xfrm>
            <a:off x="3606167" y="3520606"/>
            <a:ext cx="2280500" cy="2238521"/>
            <a:chOff x="1096222" y="3644783"/>
            <a:chExt cx="2280500" cy="2238521"/>
          </a:xfrm>
        </p:grpSpPr>
        <p:pic>
          <p:nvPicPr>
            <p:cNvPr id="190" name="图片 189">
              <a:extLst>
                <a:ext uri="{FF2B5EF4-FFF2-40B4-BE49-F238E27FC236}">
                  <a16:creationId xmlns:a16="http://schemas.microsoft.com/office/drawing/2014/main" id="{06A73FE1-3373-4710-A020-BB574AF21C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759" t="5811" r="12807" b="19290"/>
            <a:stretch/>
          </p:blipFill>
          <p:spPr>
            <a:xfrm>
              <a:off x="1678120" y="3697709"/>
              <a:ext cx="1600233" cy="1620000"/>
            </a:xfrm>
            <a:prstGeom prst="rect">
              <a:avLst/>
            </a:prstGeom>
          </p:spPr>
        </p:pic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E1CACEF4-4839-40B3-8C85-062E33914CD1}"/>
                </a:ext>
              </a:extLst>
            </p:cNvPr>
            <p:cNvSpPr txBox="1"/>
            <p:nvPr/>
          </p:nvSpPr>
          <p:spPr>
            <a:xfrm>
              <a:off x="1485767" y="364478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EBBBF270-42DF-4742-A473-9FFC5BF48BC0}"/>
                </a:ext>
              </a:extLst>
            </p:cNvPr>
            <p:cNvSpPr txBox="1"/>
            <p:nvPr/>
          </p:nvSpPr>
          <p:spPr>
            <a:xfrm>
              <a:off x="1485767" y="400878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186858B8-D293-4BE3-98D1-466F331EFC4D}"/>
                </a:ext>
              </a:extLst>
            </p:cNvPr>
            <p:cNvSpPr txBox="1"/>
            <p:nvPr/>
          </p:nvSpPr>
          <p:spPr>
            <a:xfrm>
              <a:off x="1485767" y="437278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4" name="文本框 193">
              <a:extLst>
                <a:ext uri="{FF2B5EF4-FFF2-40B4-BE49-F238E27FC236}">
                  <a16:creationId xmlns:a16="http://schemas.microsoft.com/office/drawing/2014/main" id="{E923B0DC-96B3-4368-A658-C3CA6EEB9FBC}"/>
                </a:ext>
              </a:extLst>
            </p:cNvPr>
            <p:cNvSpPr txBox="1"/>
            <p:nvPr/>
          </p:nvSpPr>
          <p:spPr>
            <a:xfrm>
              <a:off x="1485767" y="473678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文本框 194">
              <a:extLst>
                <a:ext uri="{FF2B5EF4-FFF2-40B4-BE49-F238E27FC236}">
                  <a16:creationId xmlns:a16="http://schemas.microsoft.com/office/drawing/2014/main" id="{37AEE2F3-871C-47C3-AAB0-EF25CAD1CBB6}"/>
                </a:ext>
              </a:extLst>
            </p:cNvPr>
            <p:cNvSpPr txBox="1"/>
            <p:nvPr/>
          </p:nvSpPr>
          <p:spPr>
            <a:xfrm>
              <a:off x="1485767" y="510079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9F4D2519-E178-43FD-8F54-82CF30BB1C0A}"/>
                </a:ext>
              </a:extLst>
            </p:cNvPr>
            <p:cNvSpPr txBox="1"/>
            <p:nvPr/>
          </p:nvSpPr>
          <p:spPr>
            <a:xfrm>
              <a:off x="3034922" y="5251878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7" name="文本框 196">
              <a:extLst>
                <a:ext uri="{FF2B5EF4-FFF2-40B4-BE49-F238E27FC236}">
                  <a16:creationId xmlns:a16="http://schemas.microsoft.com/office/drawing/2014/main" id="{E949B9C7-BC35-469B-B415-943E04C4030A}"/>
                </a:ext>
              </a:extLst>
            </p:cNvPr>
            <p:cNvSpPr txBox="1"/>
            <p:nvPr/>
          </p:nvSpPr>
          <p:spPr>
            <a:xfrm>
              <a:off x="1594272" y="525187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63653F13-DD26-426F-A7E1-7895FA2312BB}"/>
                </a:ext>
              </a:extLst>
            </p:cNvPr>
            <p:cNvSpPr txBox="1"/>
            <p:nvPr/>
          </p:nvSpPr>
          <p:spPr>
            <a:xfrm>
              <a:off x="1965580" y="525187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53CDBE6E-2E68-45AB-B1D1-09EB8222D915}"/>
                </a:ext>
              </a:extLst>
            </p:cNvPr>
            <p:cNvSpPr txBox="1"/>
            <p:nvPr/>
          </p:nvSpPr>
          <p:spPr>
            <a:xfrm>
              <a:off x="2336755" y="525187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文本框 199">
              <a:extLst>
                <a:ext uri="{FF2B5EF4-FFF2-40B4-BE49-F238E27FC236}">
                  <a16:creationId xmlns:a16="http://schemas.microsoft.com/office/drawing/2014/main" id="{5FF01BE1-812F-41DD-8C74-B01AF7B1E57A}"/>
                </a:ext>
              </a:extLst>
            </p:cNvPr>
            <p:cNvSpPr txBox="1"/>
            <p:nvPr/>
          </p:nvSpPr>
          <p:spPr>
            <a:xfrm>
              <a:off x="2711241" y="525187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32A148DB-ACD6-4BCE-B0EA-201AC733CB89}"/>
                </a:ext>
              </a:extLst>
            </p:cNvPr>
            <p:cNvSpPr txBox="1"/>
            <p:nvPr/>
          </p:nvSpPr>
          <p:spPr>
            <a:xfrm>
              <a:off x="1629128" y="5421639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Slc6a8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log2(TPM_Value+ 1)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2" name="文本框 201">
              <a:extLst>
                <a:ext uri="{FF2B5EF4-FFF2-40B4-BE49-F238E27FC236}">
                  <a16:creationId xmlns:a16="http://schemas.microsoft.com/office/drawing/2014/main" id="{76708FE6-7BEB-474D-83C8-EB0FAE93545A}"/>
                </a:ext>
              </a:extLst>
            </p:cNvPr>
            <p:cNvSpPr txBox="1"/>
            <p:nvPr/>
          </p:nvSpPr>
          <p:spPr>
            <a:xfrm rot="16200000">
              <a:off x="474898" y="4299198"/>
              <a:ext cx="17043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ETV4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文本框 202">
              <a:extLst>
                <a:ext uri="{FF2B5EF4-FFF2-40B4-BE49-F238E27FC236}">
                  <a16:creationId xmlns:a16="http://schemas.microsoft.com/office/drawing/2014/main" id="{96BD6DA1-27A9-4BD9-B65E-B2E48FC2660E}"/>
                </a:ext>
              </a:extLst>
            </p:cNvPr>
            <p:cNvSpPr txBox="1"/>
            <p:nvPr/>
          </p:nvSpPr>
          <p:spPr>
            <a:xfrm>
              <a:off x="1809881" y="3758109"/>
              <a:ext cx="13260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R=0.09292  </a:t>
              </a:r>
              <a:r>
                <a:rPr lang="en-US" altLang="zh-CN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=0.3233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4" name="组合 203">
            <a:extLst>
              <a:ext uri="{FF2B5EF4-FFF2-40B4-BE49-F238E27FC236}">
                <a16:creationId xmlns:a16="http://schemas.microsoft.com/office/drawing/2014/main" id="{B47E0FD5-FE23-4A09-960F-96BEDD3EEC44}"/>
              </a:ext>
            </a:extLst>
          </p:cNvPr>
          <p:cNvGrpSpPr/>
          <p:nvPr/>
        </p:nvGrpSpPr>
        <p:grpSpPr>
          <a:xfrm>
            <a:off x="3606167" y="819695"/>
            <a:ext cx="2356372" cy="2323076"/>
            <a:chOff x="941145" y="3411831"/>
            <a:chExt cx="2356372" cy="2323076"/>
          </a:xfrm>
        </p:grpSpPr>
        <p:pic>
          <p:nvPicPr>
            <p:cNvPr id="205" name="图片 204">
              <a:extLst>
                <a:ext uri="{FF2B5EF4-FFF2-40B4-BE49-F238E27FC236}">
                  <a16:creationId xmlns:a16="http://schemas.microsoft.com/office/drawing/2014/main" id="{C379F45F-602F-457C-B880-BE9E758F0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8076" t="8655" r="13381" b="18766"/>
            <a:stretch/>
          </p:blipFill>
          <p:spPr>
            <a:xfrm>
              <a:off x="1544738" y="3529353"/>
              <a:ext cx="1628283" cy="1620000"/>
            </a:xfrm>
            <a:prstGeom prst="rect">
              <a:avLst/>
            </a:prstGeom>
          </p:spPr>
        </p:pic>
        <p:sp>
          <p:nvSpPr>
            <p:cNvPr id="206" name="文本框 205">
              <a:extLst>
                <a:ext uri="{FF2B5EF4-FFF2-40B4-BE49-F238E27FC236}">
                  <a16:creationId xmlns:a16="http://schemas.microsoft.com/office/drawing/2014/main" id="{435B1072-1254-4D30-86EF-0A7619527FC5}"/>
                </a:ext>
              </a:extLst>
            </p:cNvPr>
            <p:cNvSpPr txBox="1"/>
            <p:nvPr/>
          </p:nvSpPr>
          <p:spPr>
            <a:xfrm>
              <a:off x="1266034" y="341183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F9CD1EDC-E671-4029-A48E-92556097C8B2}"/>
                </a:ext>
              </a:extLst>
            </p:cNvPr>
            <p:cNvSpPr txBox="1"/>
            <p:nvPr/>
          </p:nvSpPr>
          <p:spPr>
            <a:xfrm>
              <a:off x="1350992" y="379779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文本框 207">
              <a:extLst>
                <a:ext uri="{FF2B5EF4-FFF2-40B4-BE49-F238E27FC236}">
                  <a16:creationId xmlns:a16="http://schemas.microsoft.com/office/drawing/2014/main" id="{774F58D2-8482-4009-A0C1-CCACF4576D13}"/>
                </a:ext>
              </a:extLst>
            </p:cNvPr>
            <p:cNvSpPr txBox="1"/>
            <p:nvPr/>
          </p:nvSpPr>
          <p:spPr>
            <a:xfrm>
              <a:off x="1350992" y="418376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文本框 208">
              <a:extLst>
                <a:ext uri="{FF2B5EF4-FFF2-40B4-BE49-F238E27FC236}">
                  <a16:creationId xmlns:a16="http://schemas.microsoft.com/office/drawing/2014/main" id="{0FFB508B-ABAE-41FB-A44A-B2A6ED3CB487}"/>
                </a:ext>
              </a:extLst>
            </p:cNvPr>
            <p:cNvSpPr txBox="1"/>
            <p:nvPr/>
          </p:nvSpPr>
          <p:spPr>
            <a:xfrm>
              <a:off x="1350992" y="456973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0" name="文本框 209">
              <a:extLst>
                <a:ext uri="{FF2B5EF4-FFF2-40B4-BE49-F238E27FC236}">
                  <a16:creationId xmlns:a16="http://schemas.microsoft.com/office/drawing/2014/main" id="{66A5ED86-93E4-4327-B2D8-EBCE01D6B94C}"/>
                </a:ext>
              </a:extLst>
            </p:cNvPr>
            <p:cNvSpPr txBox="1"/>
            <p:nvPr/>
          </p:nvSpPr>
          <p:spPr>
            <a:xfrm>
              <a:off x="1350992" y="495570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文本框 210">
              <a:extLst>
                <a:ext uri="{FF2B5EF4-FFF2-40B4-BE49-F238E27FC236}">
                  <a16:creationId xmlns:a16="http://schemas.microsoft.com/office/drawing/2014/main" id="{86F512F6-FE10-4DF5-A731-0862FFB05B14}"/>
                </a:ext>
              </a:extLst>
            </p:cNvPr>
            <p:cNvSpPr txBox="1"/>
            <p:nvPr/>
          </p:nvSpPr>
          <p:spPr>
            <a:xfrm>
              <a:off x="2958963" y="5098242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文本框 211">
              <a:extLst>
                <a:ext uri="{FF2B5EF4-FFF2-40B4-BE49-F238E27FC236}">
                  <a16:creationId xmlns:a16="http://schemas.microsoft.com/office/drawing/2014/main" id="{11119D06-3930-4A3C-A9D7-720D04F1D2FB}"/>
                </a:ext>
              </a:extLst>
            </p:cNvPr>
            <p:cNvSpPr txBox="1"/>
            <p:nvPr/>
          </p:nvSpPr>
          <p:spPr>
            <a:xfrm>
              <a:off x="1461345" y="509824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文本框 212">
              <a:extLst>
                <a:ext uri="{FF2B5EF4-FFF2-40B4-BE49-F238E27FC236}">
                  <a16:creationId xmlns:a16="http://schemas.microsoft.com/office/drawing/2014/main" id="{19BF7EEB-AF3A-43DD-B696-0428E73171CD}"/>
                </a:ext>
              </a:extLst>
            </p:cNvPr>
            <p:cNvSpPr txBox="1"/>
            <p:nvPr/>
          </p:nvSpPr>
          <p:spPr>
            <a:xfrm>
              <a:off x="1845877" y="509824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06852A2C-2787-43B1-B4CC-C54AA32A0775}"/>
                </a:ext>
              </a:extLst>
            </p:cNvPr>
            <p:cNvSpPr txBox="1"/>
            <p:nvPr/>
          </p:nvSpPr>
          <p:spPr>
            <a:xfrm>
              <a:off x="2232571" y="509824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37EEEE72-4F76-48C1-B987-7D3458C9BF1A}"/>
                </a:ext>
              </a:extLst>
            </p:cNvPr>
            <p:cNvSpPr txBox="1"/>
            <p:nvPr/>
          </p:nvSpPr>
          <p:spPr>
            <a:xfrm>
              <a:off x="2616720" y="5096463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文本框 215">
              <a:extLst>
                <a:ext uri="{FF2B5EF4-FFF2-40B4-BE49-F238E27FC236}">
                  <a16:creationId xmlns:a16="http://schemas.microsoft.com/office/drawing/2014/main" id="{CF8F7D32-2B91-477B-BFB7-70B3FDE8F02E}"/>
                </a:ext>
              </a:extLst>
            </p:cNvPr>
            <p:cNvSpPr txBox="1"/>
            <p:nvPr/>
          </p:nvSpPr>
          <p:spPr>
            <a:xfrm>
              <a:off x="1508096" y="5273242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Slc6a8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id="{651621D2-FFF1-4732-8B0A-B656CD6277E7}"/>
                </a:ext>
              </a:extLst>
            </p:cNvPr>
            <p:cNvSpPr txBox="1"/>
            <p:nvPr/>
          </p:nvSpPr>
          <p:spPr>
            <a:xfrm rot="16200000">
              <a:off x="342841" y="4115653"/>
              <a:ext cx="1658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TP53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83AD4BE6-DE64-49BA-B302-2051CC1BF8F6}"/>
                </a:ext>
              </a:extLst>
            </p:cNvPr>
            <p:cNvSpPr txBox="1"/>
            <p:nvPr/>
          </p:nvSpPr>
          <p:spPr>
            <a:xfrm>
              <a:off x="1703052" y="3535354"/>
              <a:ext cx="12410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R=-1.153  </a:t>
              </a:r>
              <a:r>
                <a:rPr lang="en-US" altLang="zh-CN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=0.2198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9" name="组合 218">
            <a:extLst>
              <a:ext uri="{FF2B5EF4-FFF2-40B4-BE49-F238E27FC236}">
                <a16:creationId xmlns:a16="http://schemas.microsoft.com/office/drawing/2014/main" id="{D5EE3E48-F775-4731-B706-7C214E35A0BA}"/>
              </a:ext>
            </a:extLst>
          </p:cNvPr>
          <p:cNvGrpSpPr/>
          <p:nvPr/>
        </p:nvGrpSpPr>
        <p:grpSpPr>
          <a:xfrm>
            <a:off x="912148" y="3514294"/>
            <a:ext cx="2368958" cy="2308769"/>
            <a:chOff x="893887" y="3459633"/>
            <a:chExt cx="2368958" cy="2308769"/>
          </a:xfrm>
        </p:grpSpPr>
        <p:pic>
          <p:nvPicPr>
            <p:cNvPr id="220" name="图片 219">
              <a:extLst>
                <a:ext uri="{FF2B5EF4-FFF2-40B4-BE49-F238E27FC236}">
                  <a16:creationId xmlns:a16="http://schemas.microsoft.com/office/drawing/2014/main" id="{C6228C20-F2E9-4C73-BB32-94ED91567A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7941" t="8824" r="14010" b="19059"/>
            <a:stretch/>
          </p:blipFill>
          <p:spPr>
            <a:xfrm>
              <a:off x="1495510" y="3581688"/>
              <a:ext cx="1626924" cy="1620000"/>
            </a:xfrm>
            <a:prstGeom prst="rect">
              <a:avLst/>
            </a:prstGeom>
          </p:spPr>
        </p:pic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7749F4D3-5100-4B1E-A7B9-523A6B963842}"/>
                </a:ext>
              </a:extLst>
            </p:cNvPr>
            <p:cNvSpPr txBox="1"/>
            <p:nvPr/>
          </p:nvSpPr>
          <p:spPr>
            <a:xfrm>
              <a:off x="1219062" y="3459633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文本框 221">
              <a:extLst>
                <a:ext uri="{FF2B5EF4-FFF2-40B4-BE49-F238E27FC236}">
                  <a16:creationId xmlns:a16="http://schemas.microsoft.com/office/drawing/2014/main" id="{B117E46B-8CFC-4413-B0F2-5507269FAF47}"/>
                </a:ext>
              </a:extLst>
            </p:cNvPr>
            <p:cNvSpPr txBox="1"/>
            <p:nvPr/>
          </p:nvSpPr>
          <p:spPr>
            <a:xfrm>
              <a:off x="1304020" y="408141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文本框 222">
              <a:extLst>
                <a:ext uri="{FF2B5EF4-FFF2-40B4-BE49-F238E27FC236}">
                  <a16:creationId xmlns:a16="http://schemas.microsoft.com/office/drawing/2014/main" id="{131877D8-FDE9-4F54-B886-90CC2B2F6832}"/>
                </a:ext>
              </a:extLst>
            </p:cNvPr>
            <p:cNvSpPr txBox="1"/>
            <p:nvPr/>
          </p:nvSpPr>
          <p:spPr>
            <a:xfrm>
              <a:off x="1304020" y="439231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id="{DBF2213A-C279-4431-8FAB-02BCD13F23AE}"/>
                </a:ext>
              </a:extLst>
            </p:cNvPr>
            <p:cNvSpPr txBox="1"/>
            <p:nvPr/>
          </p:nvSpPr>
          <p:spPr>
            <a:xfrm>
              <a:off x="1304020" y="470320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id="{EA781035-F900-4C0F-A332-32DCAB685B06}"/>
                </a:ext>
              </a:extLst>
            </p:cNvPr>
            <p:cNvSpPr txBox="1"/>
            <p:nvPr/>
          </p:nvSpPr>
          <p:spPr>
            <a:xfrm>
              <a:off x="1304020" y="501409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6" name="文本框 225">
              <a:extLst>
                <a:ext uri="{FF2B5EF4-FFF2-40B4-BE49-F238E27FC236}">
                  <a16:creationId xmlns:a16="http://schemas.microsoft.com/office/drawing/2014/main" id="{F724BD83-77FD-4757-9660-972A6F122961}"/>
                </a:ext>
              </a:extLst>
            </p:cNvPr>
            <p:cNvSpPr txBox="1"/>
            <p:nvPr/>
          </p:nvSpPr>
          <p:spPr>
            <a:xfrm>
              <a:off x="2924291" y="5151595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文本框 226">
              <a:extLst>
                <a:ext uri="{FF2B5EF4-FFF2-40B4-BE49-F238E27FC236}">
                  <a16:creationId xmlns:a16="http://schemas.microsoft.com/office/drawing/2014/main" id="{8E97479B-3E83-413B-9D1B-3BB539B68150}"/>
                </a:ext>
              </a:extLst>
            </p:cNvPr>
            <p:cNvSpPr txBox="1"/>
            <p:nvPr/>
          </p:nvSpPr>
          <p:spPr>
            <a:xfrm>
              <a:off x="1417460" y="515159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文本框 227">
              <a:extLst>
                <a:ext uri="{FF2B5EF4-FFF2-40B4-BE49-F238E27FC236}">
                  <a16:creationId xmlns:a16="http://schemas.microsoft.com/office/drawing/2014/main" id="{B2C3608C-2257-48A9-86CE-1ED6AC67161B}"/>
                </a:ext>
              </a:extLst>
            </p:cNvPr>
            <p:cNvSpPr txBox="1"/>
            <p:nvPr/>
          </p:nvSpPr>
          <p:spPr>
            <a:xfrm>
              <a:off x="1804493" y="515159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9" name="文本框 228">
              <a:extLst>
                <a:ext uri="{FF2B5EF4-FFF2-40B4-BE49-F238E27FC236}">
                  <a16:creationId xmlns:a16="http://schemas.microsoft.com/office/drawing/2014/main" id="{C8532D77-D6D6-4866-8CAF-07B93F48D750}"/>
                </a:ext>
              </a:extLst>
            </p:cNvPr>
            <p:cNvSpPr txBox="1"/>
            <p:nvPr/>
          </p:nvSpPr>
          <p:spPr>
            <a:xfrm>
              <a:off x="2191493" y="515159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文本框 229">
              <a:extLst>
                <a:ext uri="{FF2B5EF4-FFF2-40B4-BE49-F238E27FC236}">
                  <a16:creationId xmlns:a16="http://schemas.microsoft.com/office/drawing/2014/main" id="{588A02F4-4F06-407F-90A4-ADC9F4917FD9}"/>
                </a:ext>
              </a:extLst>
            </p:cNvPr>
            <p:cNvSpPr txBox="1"/>
            <p:nvPr/>
          </p:nvSpPr>
          <p:spPr>
            <a:xfrm>
              <a:off x="2578508" y="515159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0BF5DDDC-9416-449E-B7DD-DDAD08E1E003}"/>
                </a:ext>
              </a:extLst>
            </p:cNvPr>
            <p:cNvSpPr txBox="1"/>
            <p:nvPr/>
          </p:nvSpPr>
          <p:spPr>
            <a:xfrm>
              <a:off x="1451683" y="5306737"/>
              <a:ext cx="17475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Slc6a8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log2(TPM_Value+ 1)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文本框 231">
              <a:extLst>
                <a:ext uri="{FF2B5EF4-FFF2-40B4-BE49-F238E27FC236}">
                  <a16:creationId xmlns:a16="http://schemas.microsoft.com/office/drawing/2014/main" id="{18959D15-6432-4971-B148-AA9628AC4BC5}"/>
                </a:ext>
              </a:extLst>
            </p:cNvPr>
            <p:cNvSpPr txBox="1"/>
            <p:nvPr/>
          </p:nvSpPr>
          <p:spPr>
            <a:xfrm rot="16200000">
              <a:off x="312093" y="4147357"/>
              <a:ext cx="1625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expression of FOS</a:t>
              </a:r>
            </a:p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log2(TPM_Value +1)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文本框 232">
              <a:extLst>
                <a:ext uri="{FF2B5EF4-FFF2-40B4-BE49-F238E27FC236}">
                  <a16:creationId xmlns:a16="http://schemas.microsoft.com/office/drawing/2014/main" id="{3845066B-B22B-493E-B108-A9D6586E955E}"/>
                </a:ext>
              </a:extLst>
            </p:cNvPr>
            <p:cNvSpPr txBox="1"/>
            <p:nvPr/>
          </p:nvSpPr>
          <p:spPr>
            <a:xfrm>
              <a:off x="1651365" y="3583960"/>
              <a:ext cx="13260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R=0.01034  </a:t>
              </a:r>
              <a:r>
                <a:rPr lang="en-US" altLang="zh-CN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=0.9127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4" name="文本框 233">
              <a:extLst>
                <a:ext uri="{FF2B5EF4-FFF2-40B4-BE49-F238E27FC236}">
                  <a16:creationId xmlns:a16="http://schemas.microsoft.com/office/drawing/2014/main" id="{8245751F-8E9F-4B02-ACAC-D7EE9CA57C4C}"/>
                </a:ext>
              </a:extLst>
            </p:cNvPr>
            <p:cNvSpPr txBox="1"/>
            <p:nvPr/>
          </p:nvSpPr>
          <p:spPr>
            <a:xfrm>
              <a:off x="1219062" y="3770526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FAB6DE83-188F-4DB8-87E4-87225B100D06}"/>
              </a:ext>
            </a:extLst>
          </p:cNvPr>
          <p:cNvGrpSpPr/>
          <p:nvPr/>
        </p:nvGrpSpPr>
        <p:grpSpPr>
          <a:xfrm>
            <a:off x="1508322" y="6165101"/>
            <a:ext cx="3812657" cy="2445294"/>
            <a:chOff x="1691461" y="5984509"/>
            <a:chExt cx="3812657" cy="2445294"/>
          </a:xfrm>
        </p:grpSpPr>
        <p:pic>
          <p:nvPicPr>
            <p:cNvPr id="97" name="图片 96">
              <a:extLst>
                <a:ext uri="{FF2B5EF4-FFF2-40B4-BE49-F238E27FC236}">
                  <a16:creationId xmlns:a16="http://schemas.microsoft.com/office/drawing/2014/main" id="{FFAB2602-5758-40A8-B74C-3755021D4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399" y="6103578"/>
              <a:ext cx="3022313" cy="1620000"/>
            </a:xfrm>
            <a:prstGeom prst="rect">
              <a:avLst/>
            </a:prstGeom>
          </p:spPr>
        </p:pic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003547E6-C1C0-4788-8AAB-B4C2F3BBC561}"/>
                </a:ext>
              </a:extLst>
            </p:cNvPr>
            <p:cNvSpPr txBox="1"/>
            <p:nvPr/>
          </p:nvSpPr>
          <p:spPr>
            <a:xfrm>
              <a:off x="1853685" y="6013109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5EBF43E4-7F74-4B54-AFA5-D59A786B3E40}"/>
                </a:ext>
              </a:extLst>
            </p:cNvPr>
            <p:cNvSpPr txBox="1"/>
            <p:nvPr/>
          </p:nvSpPr>
          <p:spPr>
            <a:xfrm>
              <a:off x="1853685" y="6223551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86E18A0C-EE19-468E-B31A-E05B5A9075D2}"/>
                </a:ext>
              </a:extLst>
            </p:cNvPr>
            <p:cNvSpPr txBox="1"/>
            <p:nvPr/>
          </p:nvSpPr>
          <p:spPr>
            <a:xfrm>
              <a:off x="1853685" y="6433993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268C2E02-414C-4422-BBAE-DD07A0CC1874}"/>
                </a:ext>
              </a:extLst>
            </p:cNvPr>
            <p:cNvSpPr txBox="1"/>
            <p:nvPr/>
          </p:nvSpPr>
          <p:spPr>
            <a:xfrm>
              <a:off x="1853685" y="6644435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4D38317C-C405-4D0F-80E2-86C4CCA68418}"/>
                </a:ext>
              </a:extLst>
            </p:cNvPr>
            <p:cNvSpPr txBox="1"/>
            <p:nvPr/>
          </p:nvSpPr>
          <p:spPr>
            <a:xfrm>
              <a:off x="1922613" y="6965840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06023F39-FEA5-4424-A572-64FA66F1FE6D}"/>
                </a:ext>
              </a:extLst>
            </p:cNvPr>
            <p:cNvSpPr txBox="1"/>
            <p:nvPr/>
          </p:nvSpPr>
          <p:spPr>
            <a:xfrm>
              <a:off x="1922613" y="724462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C96147F4-E750-41A8-AF8B-8FA335541D09}"/>
                </a:ext>
              </a:extLst>
            </p:cNvPr>
            <p:cNvSpPr txBox="1"/>
            <p:nvPr/>
          </p:nvSpPr>
          <p:spPr>
            <a:xfrm>
              <a:off x="1922613" y="752341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B130E0E1-0BD8-44A3-8381-C48AC17399F8}"/>
                </a:ext>
              </a:extLst>
            </p:cNvPr>
            <p:cNvSpPr txBox="1"/>
            <p:nvPr/>
          </p:nvSpPr>
          <p:spPr>
            <a:xfrm rot="16200000">
              <a:off x="897729" y="6778241"/>
              <a:ext cx="18644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Relative mRNA expression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5E4BE68D-3AE5-4F1D-9E59-E7ADCF735BD7}"/>
                </a:ext>
              </a:extLst>
            </p:cNvPr>
            <p:cNvSpPr txBox="1"/>
            <p:nvPr/>
          </p:nvSpPr>
          <p:spPr>
            <a:xfrm>
              <a:off x="5030355" y="6084830"/>
              <a:ext cx="4555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FCDDB0FA-AE79-4C53-88B9-6035C0904EF9}"/>
                </a:ext>
              </a:extLst>
            </p:cNvPr>
            <p:cNvSpPr txBox="1"/>
            <p:nvPr/>
          </p:nvSpPr>
          <p:spPr>
            <a:xfrm>
              <a:off x="5027706" y="6229735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DFCBA9B8-1C08-4EA4-9285-73FCDD1D0EAF}"/>
                </a:ext>
              </a:extLst>
            </p:cNvPr>
            <p:cNvSpPr txBox="1"/>
            <p:nvPr/>
          </p:nvSpPr>
          <p:spPr>
            <a:xfrm rot="18719442">
              <a:off x="1997652" y="7719259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TP53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56FF6057-85B9-43C5-AB2A-D7D2D3359C82}"/>
                </a:ext>
              </a:extLst>
            </p:cNvPr>
            <p:cNvSpPr txBox="1"/>
            <p:nvPr/>
          </p:nvSpPr>
          <p:spPr>
            <a:xfrm rot="18719442">
              <a:off x="2014929" y="7828793"/>
              <a:ext cx="918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p65/NF-</a:t>
              </a:r>
              <a:r>
                <a:rPr lang="en-US" altLang="zh-CN" sz="1200" dirty="0">
                  <a:latin typeface="Symbol" panose="05050102010706020507" pitchFamily="18" charset="2"/>
                  <a:cs typeface="Times New Roman" panose="02020603050405020304" pitchFamily="18" charset="0"/>
                </a:rPr>
                <a:t>k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D391363A-8B60-4C04-85D5-7A14B989D1F5}"/>
                </a:ext>
              </a:extLst>
            </p:cNvPr>
            <p:cNvSpPr txBox="1"/>
            <p:nvPr/>
          </p:nvSpPr>
          <p:spPr>
            <a:xfrm rot="18719442">
              <a:off x="2713336" y="770043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FOS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C371A06D-F704-4B31-909A-15C4E75ABE18}"/>
                </a:ext>
              </a:extLst>
            </p:cNvPr>
            <p:cNvSpPr txBox="1"/>
            <p:nvPr/>
          </p:nvSpPr>
          <p:spPr>
            <a:xfrm rot="18719442">
              <a:off x="3006647" y="7725454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ETV4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F09C2439-08A1-4E1A-A531-4B1A47F48AC7}"/>
                </a:ext>
              </a:extLst>
            </p:cNvPr>
            <p:cNvSpPr txBox="1"/>
            <p:nvPr/>
          </p:nvSpPr>
          <p:spPr>
            <a:xfrm rot="18719442">
              <a:off x="3520054" y="7707814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TP53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3FDFC7AD-5F2D-4E1D-A920-81DEC6E484A3}"/>
                </a:ext>
              </a:extLst>
            </p:cNvPr>
            <p:cNvSpPr txBox="1"/>
            <p:nvPr/>
          </p:nvSpPr>
          <p:spPr>
            <a:xfrm rot="18719442">
              <a:off x="3581660" y="7831883"/>
              <a:ext cx="918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p65/NF-</a:t>
              </a:r>
              <a:r>
                <a:rPr lang="en-US" altLang="zh-CN" sz="1200" dirty="0">
                  <a:latin typeface="Symbol" panose="05050102010706020507" pitchFamily="18" charset="2"/>
                  <a:cs typeface="Times New Roman" panose="02020603050405020304" pitchFamily="18" charset="0"/>
                </a:rPr>
                <a:t>k</a:t>
              </a:r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DEA5A109-BC8B-4131-B410-2DB1BD767170}"/>
                </a:ext>
              </a:extLst>
            </p:cNvPr>
            <p:cNvSpPr txBox="1"/>
            <p:nvPr/>
          </p:nvSpPr>
          <p:spPr>
            <a:xfrm rot="18719442">
              <a:off x="4277667" y="7689347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FOS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65C39454-E930-4963-9CD2-5BC545875D73}"/>
                </a:ext>
              </a:extLst>
            </p:cNvPr>
            <p:cNvSpPr txBox="1"/>
            <p:nvPr/>
          </p:nvSpPr>
          <p:spPr>
            <a:xfrm rot="18719442">
              <a:off x="4568602" y="7714367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ETV4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AAD3154A-541C-42D9-B816-4066BD9D1442}"/>
                </a:ext>
              </a:extLst>
            </p:cNvPr>
            <p:cNvSpPr txBox="1"/>
            <p:nvPr/>
          </p:nvSpPr>
          <p:spPr>
            <a:xfrm>
              <a:off x="2407547" y="6005289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DDECF831-43AF-49B9-B151-560CDEC3A7E6}"/>
                </a:ext>
              </a:extLst>
            </p:cNvPr>
            <p:cNvSpPr txBox="1"/>
            <p:nvPr/>
          </p:nvSpPr>
          <p:spPr>
            <a:xfrm>
              <a:off x="4170272" y="6005289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237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文本框 153"/>
          <p:cNvSpPr txBox="1"/>
          <p:nvPr/>
        </p:nvSpPr>
        <p:spPr>
          <a:xfrm>
            <a:off x="984729" y="56525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文本框 154"/>
          <p:cNvSpPr txBox="1"/>
          <p:nvPr/>
        </p:nvSpPr>
        <p:spPr>
          <a:xfrm>
            <a:off x="984729" y="437289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5746803" y="26504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9533002-05D6-453D-9F75-F551482161F9}"/>
              </a:ext>
            </a:extLst>
          </p:cNvPr>
          <p:cNvGrpSpPr/>
          <p:nvPr/>
        </p:nvGrpSpPr>
        <p:grpSpPr>
          <a:xfrm>
            <a:off x="1359668" y="603273"/>
            <a:ext cx="3560134" cy="3507591"/>
            <a:chOff x="1359668" y="603273"/>
            <a:chExt cx="3560134" cy="3507591"/>
          </a:xfrm>
        </p:grpSpPr>
        <p:sp>
          <p:nvSpPr>
            <p:cNvPr id="48" name="文本框 47"/>
            <p:cNvSpPr txBox="1"/>
            <p:nvPr/>
          </p:nvSpPr>
          <p:spPr>
            <a:xfrm rot="16200000" flipH="1">
              <a:off x="1544339" y="1342046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 rot="16200000" flipH="1">
              <a:off x="1444150" y="2065091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shNC+Cr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 rot="16200000" flipH="1">
              <a:off x="1358390" y="3563599"/>
              <a:ext cx="8483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shSlc6a8+Cr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 rot="16200000" flipH="1">
              <a:off x="1458577" y="2808975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shSlc6a8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65101" y="1830057"/>
              <a:ext cx="720000" cy="720000"/>
            </a:xfrm>
            <a:prstGeom prst="rect">
              <a:avLst/>
            </a:prstGeom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65102" y="1082341"/>
              <a:ext cx="720000" cy="720000"/>
            </a:xfrm>
            <a:prstGeom prst="rect">
              <a:avLst/>
            </a:prstGeom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65102" y="2577773"/>
              <a:ext cx="720000" cy="720000"/>
            </a:xfrm>
            <a:prstGeom prst="rect">
              <a:avLst/>
            </a:prstGeom>
          </p:spPr>
        </p:pic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665101" y="3325489"/>
              <a:ext cx="720000" cy="720000"/>
            </a:xfrm>
            <a:prstGeom prst="rect">
              <a:avLst/>
            </a:prstGeom>
          </p:spPr>
        </p:pic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97752" y="3325489"/>
              <a:ext cx="720000" cy="720000"/>
            </a:xfrm>
            <a:prstGeom prst="rect">
              <a:avLst/>
            </a:prstGeom>
          </p:spPr>
        </p:pic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97752" y="2577773"/>
              <a:ext cx="720000" cy="72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97752" y="1830057"/>
              <a:ext cx="720000" cy="72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97752" y="1082341"/>
              <a:ext cx="720000" cy="72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99802" y="1082341"/>
              <a:ext cx="720000" cy="72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432452" y="1082341"/>
              <a:ext cx="720000" cy="72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99802" y="1830057"/>
              <a:ext cx="720000" cy="72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432451" y="1830057"/>
              <a:ext cx="720000" cy="72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99802" y="2577773"/>
              <a:ext cx="720000" cy="72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432452" y="2577773"/>
              <a:ext cx="720000" cy="72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99802" y="3325488"/>
              <a:ext cx="720000" cy="72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432451" y="3325489"/>
              <a:ext cx="720000" cy="720000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 rot="16200000">
              <a:off x="940964" y="2435561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JC-1 aggregate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655631" y="1097531"/>
              <a:ext cx="0" cy="291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文本框 110"/>
            <p:cNvSpPr txBox="1"/>
            <p:nvPr/>
          </p:nvSpPr>
          <p:spPr>
            <a:xfrm>
              <a:off x="2126073" y="603273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2" name="直接连接符 111"/>
            <p:cNvCxnSpPr/>
            <p:nvPr/>
          </p:nvCxnSpPr>
          <p:spPr>
            <a:xfrm>
              <a:off x="3472608" y="845101"/>
              <a:ext cx="140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>
              <a:off x="1965609" y="845101"/>
              <a:ext cx="1404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文本框 113"/>
            <p:cNvSpPr txBox="1"/>
            <p:nvPr/>
          </p:nvSpPr>
          <p:spPr>
            <a:xfrm>
              <a:off x="3888924" y="603273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>
              <a:cxnSpLocks/>
            </p:cNvCxnSpPr>
            <p:nvPr/>
          </p:nvCxnSpPr>
          <p:spPr>
            <a:xfrm flipH="1">
              <a:off x="2437013" y="3988511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>
              <a:cxnSpLocks/>
            </p:cNvCxnSpPr>
            <p:nvPr/>
          </p:nvCxnSpPr>
          <p:spPr>
            <a:xfrm flipH="1">
              <a:off x="4730524" y="3988511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>
              <a:cxnSpLocks/>
            </p:cNvCxnSpPr>
            <p:nvPr/>
          </p:nvCxnSpPr>
          <p:spPr>
            <a:xfrm flipH="1">
              <a:off x="3966020" y="3988511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>
              <a:cxnSpLocks/>
            </p:cNvCxnSpPr>
            <p:nvPr/>
          </p:nvCxnSpPr>
          <p:spPr>
            <a:xfrm flipH="1">
              <a:off x="3201516" y="3988511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>
              <a:cxnSpLocks/>
            </p:cNvCxnSpPr>
            <p:nvPr/>
          </p:nvCxnSpPr>
          <p:spPr>
            <a:xfrm flipH="1">
              <a:off x="2437013" y="3236787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>
              <a:cxnSpLocks/>
            </p:cNvCxnSpPr>
            <p:nvPr/>
          </p:nvCxnSpPr>
          <p:spPr>
            <a:xfrm flipH="1">
              <a:off x="4730524" y="3236787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cxnSpLocks/>
            </p:cNvCxnSpPr>
            <p:nvPr/>
          </p:nvCxnSpPr>
          <p:spPr>
            <a:xfrm flipH="1">
              <a:off x="3966020" y="3236787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>
              <a:cxnSpLocks/>
            </p:cNvCxnSpPr>
            <p:nvPr/>
          </p:nvCxnSpPr>
          <p:spPr>
            <a:xfrm flipH="1">
              <a:off x="3201516" y="3236787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>
              <a:cxnSpLocks/>
            </p:cNvCxnSpPr>
            <p:nvPr/>
          </p:nvCxnSpPr>
          <p:spPr>
            <a:xfrm flipH="1">
              <a:off x="2437013" y="249558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>
              <a:cxnSpLocks/>
            </p:cNvCxnSpPr>
            <p:nvPr/>
          </p:nvCxnSpPr>
          <p:spPr>
            <a:xfrm flipH="1">
              <a:off x="4730524" y="249558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>
              <a:cxnSpLocks/>
            </p:cNvCxnSpPr>
            <p:nvPr/>
          </p:nvCxnSpPr>
          <p:spPr>
            <a:xfrm flipH="1">
              <a:off x="3966020" y="249558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>
              <a:cxnSpLocks/>
            </p:cNvCxnSpPr>
            <p:nvPr/>
          </p:nvCxnSpPr>
          <p:spPr>
            <a:xfrm flipH="1">
              <a:off x="3201516" y="249558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>
              <a:cxnSpLocks/>
            </p:cNvCxnSpPr>
            <p:nvPr/>
          </p:nvCxnSpPr>
          <p:spPr>
            <a:xfrm flipH="1">
              <a:off x="2437013" y="1760074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>
              <a:cxnSpLocks/>
            </p:cNvCxnSpPr>
            <p:nvPr/>
          </p:nvCxnSpPr>
          <p:spPr>
            <a:xfrm flipH="1">
              <a:off x="4730524" y="1760074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>
              <a:cxnSpLocks/>
            </p:cNvCxnSpPr>
            <p:nvPr/>
          </p:nvCxnSpPr>
          <p:spPr>
            <a:xfrm flipH="1">
              <a:off x="3966020" y="1760074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>
              <a:cxnSpLocks/>
            </p:cNvCxnSpPr>
            <p:nvPr/>
          </p:nvCxnSpPr>
          <p:spPr>
            <a:xfrm flipH="1">
              <a:off x="3201516" y="1760074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文本框 114"/>
            <p:cNvSpPr txBox="1"/>
            <p:nvPr/>
          </p:nvSpPr>
          <p:spPr>
            <a:xfrm>
              <a:off x="2028146" y="850687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2818879" y="850687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592760" y="850687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4356871" y="850687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04AB2CC2-9178-4A33-8C31-EF4FA51ED2D8}"/>
              </a:ext>
            </a:extLst>
          </p:cNvPr>
          <p:cNvGrpSpPr/>
          <p:nvPr/>
        </p:nvGrpSpPr>
        <p:grpSpPr>
          <a:xfrm>
            <a:off x="1359668" y="4416867"/>
            <a:ext cx="3586586" cy="3537594"/>
            <a:chOff x="1283850" y="4416867"/>
            <a:chExt cx="3586586" cy="3537594"/>
          </a:xfrm>
        </p:grpSpPr>
        <p:pic>
          <p:nvPicPr>
            <p:cNvPr id="102" name="图片 101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94682" y="4895333"/>
              <a:ext cx="720000" cy="720000"/>
            </a:xfrm>
            <a:prstGeom prst="rect">
              <a:avLst/>
            </a:prstGeom>
          </p:spPr>
        </p:pic>
        <p:pic>
          <p:nvPicPr>
            <p:cNvPr id="103" name="图片 102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94682" y="5650179"/>
              <a:ext cx="720000" cy="720000"/>
            </a:xfrm>
            <a:prstGeom prst="rect">
              <a:avLst/>
            </a:prstGeom>
          </p:spPr>
        </p:pic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94682" y="6405025"/>
              <a:ext cx="720000" cy="720000"/>
            </a:xfrm>
            <a:prstGeom prst="rect">
              <a:avLst/>
            </a:prstGeom>
          </p:spPr>
        </p:pic>
        <p:pic>
          <p:nvPicPr>
            <p:cNvPr id="105" name="图片 104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594682" y="7168296"/>
              <a:ext cx="720000" cy="720000"/>
            </a:xfrm>
            <a:prstGeom prst="rect">
              <a:avLst/>
            </a:prstGeom>
          </p:spPr>
        </p:pic>
        <p:pic>
          <p:nvPicPr>
            <p:cNvPr id="106" name="图片 105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30702" y="4895333"/>
              <a:ext cx="720000" cy="720000"/>
            </a:xfrm>
            <a:prstGeom prst="rect">
              <a:avLst/>
            </a:prstGeom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30702" y="7168296"/>
              <a:ext cx="720000" cy="720000"/>
            </a:xfrm>
            <a:prstGeom prst="rect">
              <a:avLst/>
            </a:prstGeom>
          </p:spPr>
        </p:pic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30702" y="5650179"/>
              <a:ext cx="720000" cy="72000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830702" y="6405025"/>
              <a:ext cx="720000" cy="720000"/>
            </a:xfrm>
            <a:prstGeom prst="rect">
              <a:avLst/>
            </a:prstGeom>
          </p:spPr>
        </p:pic>
        <p:sp>
          <p:nvSpPr>
            <p:cNvPr id="79" name="文本框 78"/>
            <p:cNvSpPr txBox="1"/>
            <p:nvPr/>
          </p:nvSpPr>
          <p:spPr>
            <a:xfrm rot="16200000">
              <a:off x="1461249" y="5178274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 rot="16200000">
              <a:off x="1361060" y="5885919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shNC+Cr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 rot="16200000">
              <a:off x="1275300" y="7407196"/>
              <a:ext cx="8483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shSlc6a8+Cr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 rot="16200000">
              <a:off x="1375487" y="6637443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shSlc6a8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2015253" y="4416867"/>
              <a:ext cx="11144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1551431" y="4918511"/>
              <a:ext cx="8108" cy="295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4" name="图片 93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386456" y="4895333"/>
              <a:ext cx="720000" cy="720000"/>
            </a:xfrm>
            <a:prstGeom prst="rect">
              <a:avLst/>
            </a:prstGeom>
          </p:spPr>
        </p:pic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50436" y="5650179"/>
              <a:ext cx="720000" cy="720000"/>
            </a:xfrm>
            <a:prstGeom prst="rect">
              <a:avLst/>
            </a:prstGeom>
          </p:spPr>
        </p:pic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50436" y="4895333"/>
              <a:ext cx="720000" cy="720000"/>
            </a:xfrm>
            <a:prstGeom prst="rect">
              <a:avLst/>
            </a:prstGeom>
          </p:spPr>
        </p:pic>
        <p:pic>
          <p:nvPicPr>
            <p:cNvPr id="97" name="图片 96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386456" y="5650179"/>
              <a:ext cx="720000" cy="720000"/>
            </a:xfrm>
            <a:prstGeom prst="rect">
              <a:avLst/>
            </a:prstGeom>
          </p:spPr>
        </p:pic>
        <p:pic>
          <p:nvPicPr>
            <p:cNvPr id="98" name="图片 97"/>
            <p:cNvPicPr>
              <a:picLocks noChangeAspect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50436" y="6405025"/>
              <a:ext cx="720000" cy="720000"/>
            </a:xfrm>
            <a:prstGeom prst="rect">
              <a:avLst/>
            </a:prstGeom>
          </p:spPr>
        </p:pic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386456" y="6405025"/>
              <a:ext cx="720000" cy="720000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50436" y="7168297"/>
              <a:ext cx="720000" cy="720000"/>
            </a:xfrm>
            <a:prstGeom prst="rect">
              <a:avLst/>
            </a:prstGeom>
          </p:spPr>
        </p:pic>
        <p:pic>
          <p:nvPicPr>
            <p:cNvPr id="101" name="图片 100"/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386456" y="7168296"/>
              <a:ext cx="720000" cy="720000"/>
            </a:xfrm>
            <a:prstGeom prst="rect">
              <a:avLst/>
            </a:prstGeom>
          </p:spPr>
        </p:pic>
        <p:sp>
          <p:nvSpPr>
            <p:cNvPr id="86" name="文本框 85"/>
            <p:cNvSpPr txBox="1"/>
            <p:nvPr/>
          </p:nvSpPr>
          <p:spPr>
            <a:xfrm>
              <a:off x="1967171" y="4660600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2757904" y="4660600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535595" y="4660600"/>
              <a:ext cx="4491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Norx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295896" y="4660600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Hypx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3410048" y="4662505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1844629" y="4662505"/>
              <a:ext cx="144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文本框 91"/>
            <p:cNvSpPr txBox="1"/>
            <p:nvPr/>
          </p:nvSpPr>
          <p:spPr>
            <a:xfrm>
              <a:off x="3822554" y="4416867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 rot="16200000">
              <a:off x="1180938" y="6230580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ROS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3" name="直接连接符 172"/>
            <p:cNvCxnSpPr>
              <a:cxnSpLocks/>
            </p:cNvCxnSpPr>
            <p:nvPr/>
          </p:nvCxnSpPr>
          <p:spPr>
            <a:xfrm flipH="1">
              <a:off x="2386627" y="782676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>
              <a:cxnSpLocks/>
            </p:cNvCxnSpPr>
            <p:nvPr/>
          </p:nvCxnSpPr>
          <p:spPr>
            <a:xfrm flipH="1">
              <a:off x="4730524" y="782676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>
              <a:cxnSpLocks/>
            </p:cNvCxnSpPr>
            <p:nvPr/>
          </p:nvCxnSpPr>
          <p:spPr>
            <a:xfrm flipH="1">
              <a:off x="3929282" y="782676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>
              <a:cxnSpLocks/>
            </p:cNvCxnSpPr>
            <p:nvPr/>
          </p:nvCxnSpPr>
          <p:spPr>
            <a:xfrm flipH="1">
              <a:off x="3151130" y="7826760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接连接符 168"/>
            <p:cNvCxnSpPr>
              <a:cxnSpLocks/>
            </p:cNvCxnSpPr>
            <p:nvPr/>
          </p:nvCxnSpPr>
          <p:spPr>
            <a:xfrm flipH="1">
              <a:off x="2386627" y="7075036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接连接符 169"/>
            <p:cNvCxnSpPr>
              <a:cxnSpLocks/>
            </p:cNvCxnSpPr>
            <p:nvPr/>
          </p:nvCxnSpPr>
          <p:spPr>
            <a:xfrm flipH="1">
              <a:off x="4730524" y="7075036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>
              <a:cxnSpLocks/>
            </p:cNvCxnSpPr>
            <p:nvPr/>
          </p:nvCxnSpPr>
          <p:spPr>
            <a:xfrm flipH="1">
              <a:off x="3929282" y="7075036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>
              <a:cxnSpLocks/>
            </p:cNvCxnSpPr>
            <p:nvPr/>
          </p:nvCxnSpPr>
          <p:spPr>
            <a:xfrm flipH="1">
              <a:off x="3151130" y="7075036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>
              <a:cxnSpLocks/>
            </p:cNvCxnSpPr>
            <p:nvPr/>
          </p:nvCxnSpPr>
          <p:spPr>
            <a:xfrm flipH="1">
              <a:off x="2386627" y="6333829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>
              <a:cxnSpLocks/>
            </p:cNvCxnSpPr>
            <p:nvPr/>
          </p:nvCxnSpPr>
          <p:spPr>
            <a:xfrm flipH="1">
              <a:off x="4730524" y="6333829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>
              <a:cxnSpLocks/>
            </p:cNvCxnSpPr>
            <p:nvPr/>
          </p:nvCxnSpPr>
          <p:spPr>
            <a:xfrm flipH="1">
              <a:off x="3929282" y="6333829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cxnSpLocks/>
            </p:cNvCxnSpPr>
            <p:nvPr/>
          </p:nvCxnSpPr>
          <p:spPr>
            <a:xfrm flipH="1">
              <a:off x="3151130" y="6333829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>
              <a:cxnSpLocks/>
            </p:cNvCxnSpPr>
            <p:nvPr/>
          </p:nvCxnSpPr>
          <p:spPr>
            <a:xfrm flipH="1">
              <a:off x="2386627" y="5580223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>
              <a:cxnSpLocks/>
            </p:cNvCxnSpPr>
            <p:nvPr/>
          </p:nvCxnSpPr>
          <p:spPr>
            <a:xfrm flipH="1">
              <a:off x="3929282" y="5580223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>
              <a:cxnSpLocks/>
            </p:cNvCxnSpPr>
            <p:nvPr/>
          </p:nvCxnSpPr>
          <p:spPr>
            <a:xfrm flipH="1">
              <a:off x="3151130" y="5580223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>
              <a:cxnSpLocks/>
            </p:cNvCxnSpPr>
            <p:nvPr/>
          </p:nvCxnSpPr>
          <p:spPr>
            <a:xfrm flipH="1">
              <a:off x="4730524" y="5580223"/>
              <a:ext cx="1152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878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DB8BB1A0-19EC-49F4-9CFD-8BF8009424AC}"/>
              </a:ext>
            </a:extLst>
          </p:cNvPr>
          <p:cNvSpPr txBox="1"/>
          <p:nvPr/>
        </p:nvSpPr>
        <p:spPr>
          <a:xfrm>
            <a:off x="5716232" y="39756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A435182-8E99-4166-9377-5E3C43A52BB5}"/>
              </a:ext>
            </a:extLst>
          </p:cNvPr>
          <p:cNvGrpSpPr/>
          <p:nvPr/>
        </p:nvGrpSpPr>
        <p:grpSpPr>
          <a:xfrm>
            <a:off x="2063977" y="3093165"/>
            <a:ext cx="2797051" cy="1919836"/>
            <a:chOff x="-3431527" y="7361607"/>
            <a:chExt cx="2797051" cy="1919836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3E0880DF-B67B-465B-A68D-71D95BA0F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694" t="4035" r="5130" b="29594"/>
            <a:stretch/>
          </p:blipFill>
          <p:spPr>
            <a:xfrm>
              <a:off x="-2802189" y="7615011"/>
              <a:ext cx="1852608" cy="1440000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A1B661B4-3CAC-401A-A365-B6FD7C84583B}"/>
                </a:ext>
              </a:extLst>
            </p:cNvPr>
            <p:cNvSpPr txBox="1"/>
            <p:nvPr/>
          </p:nvSpPr>
          <p:spPr>
            <a:xfrm>
              <a:off x="-3096502" y="7671842"/>
              <a:ext cx="3978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EBDBEFA2-438E-4DC4-83C7-A6CB5B0A2ABD}"/>
                </a:ext>
              </a:extLst>
            </p:cNvPr>
            <p:cNvSpPr txBox="1"/>
            <p:nvPr/>
          </p:nvSpPr>
          <p:spPr>
            <a:xfrm>
              <a:off x="-3096502" y="7981354"/>
              <a:ext cx="3978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D202206-B6C2-4F2B-93AE-762CD6D44A5F}"/>
                </a:ext>
              </a:extLst>
            </p:cNvPr>
            <p:cNvSpPr txBox="1"/>
            <p:nvPr/>
          </p:nvSpPr>
          <p:spPr>
            <a:xfrm>
              <a:off x="-3096502" y="8290866"/>
              <a:ext cx="3978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5AE33015-6E9F-4B07-B950-648277D8579F}"/>
                </a:ext>
              </a:extLst>
            </p:cNvPr>
            <p:cNvSpPr txBox="1"/>
            <p:nvPr/>
          </p:nvSpPr>
          <p:spPr>
            <a:xfrm>
              <a:off x="-3096502" y="8600378"/>
              <a:ext cx="3978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18162AE9-DA73-4A1A-8252-3EFA15A9F659}"/>
                </a:ext>
              </a:extLst>
            </p:cNvPr>
            <p:cNvSpPr txBox="1"/>
            <p:nvPr/>
          </p:nvSpPr>
          <p:spPr>
            <a:xfrm>
              <a:off x="-3096502" y="8909889"/>
              <a:ext cx="3978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09717A6E-B0A0-42D4-908C-666F9F25AC85}"/>
                </a:ext>
              </a:extLst>
            </p:cNvPr>
            <p:cNvSpPr txBox="1"/>
            <p:nvPr/>
          </p:nvSpPr>
          <p:spPr>
            <a:xfrm rot="16200000">
              <a:off x="-3912888" y="8206227"/>
              <a:ext cx="139360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viability</a:t>
              </a:r>
            </a:p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(Relative absorbance) 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950BE844-2538-460A-A13D-8435A8286DA9}"/>
                </a:ext>
              </a:extLst>
            </p:cNvPr>
            <p:cNvSpPr txBox="1"/>
            <p:nvPr/>
          </p:nvSpPr>
          <p:spPr>
            <a:xfrm>
              <a:off x="-2816322" y="9019833"/>
              <a:ext cx="10445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60F2431-3678-4858-8E00-721D9462DDCB}"/>
                </a:ext>
              </a:extLst>
            </p:cNvPr>
            <p:cNvSpPr txBox="1"/>
            <p:nvPr/>
          </p:nvSpPr>
          <p:spPr>
            <a:xfrm>
              <a:off x="-1639868" y="9019833"/>
              <a:ext cx="6367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83EE71C-0F0E-4086-9419-94D67DAB33C7}"/>
                </a:ext>
              </a:extLst>
            </p:cNvPr>
            <p:cNvSpPr txBox="1"/>
            <p:nvPr/>
          </p:nvSpPr>
          <p:spPr>
            <a:xfrm>
              <a:off x="-2643161" y="7555987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076E81AB-DB4F-4BE6-86D5-D83764C09D52}"/>
                </a:ext>
              </a:extLst>
            </p:cNvPr>
            <p:cNvSpPr txBox="1"/>
            <p:nvPr/>
          </p:nvSpPr>
          <p:spPr>
            <a:xfrm>
              <a:off x="-2170499" y="7556051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shNC+Cr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5D27F609-BE60-4526-AF77-C1B8A1A3E86D}"/>
                </a:ext>
              </a:extLst>
            </p:cNvPr>
            <p:cNvSpPr txBox="1"/>
            <p:nvPr/>
          </p:nvSpPr>
          <p:spPr>
            <a:xfrm>
              <a:off x="-1524463" y="7558433"/>
              <a:ext cx="8899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shNC+Cr+AKTi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04B16419-A0AE-42FD-9842-DA5576676551}"/>
                </a:ext>
              </a:extLst>
            </p:cNvPr>
            <p:cNvSpPr txBox="1"/>
            <p:nvPr/>
          </p:nvSpPr>
          <p:spPr>
            <a:xfrm>
              <a:off x="-2531468" y="7844307"/>
              <a:ext cx="2840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9FBA8CD-B99F-45EC-A4E3-959184145BAF}"/>
                </a:ext>
              </a:extLst>
            </p:cNvPr>
            <p:cNvSpPr txBox="1"/>
            <p:nvPr/>
          </p:nvSpPr>
          <p:spPr>
            <a:xfrm>
              <a:off x="-2327833" y="7844910"/>
              <a:ext cx="2840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1A7B213D-9195-41DF-9F36-882924AC2AAE}"/>
                </a:ext>
              </a:extLst>
            </p:cNvPr>
            <p:cNvSpPr txBox="1"/>
            <p:nvPr/>
          </p:nvSpPr>
          <p:spPr>
            <a:xfrm>
              <a:off x="-1574646" y="7965679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281978D-F2FD-4F5B-84BF-28440CAAD83F}"/>
                </a:ext>
              </a:extLst>
            </p:cNvPr>
            <p:cNvSpPr txBox="1"/>
            <p:nvPr/>
          </p:nvSpPr>
          <p:spPr>
            <a:xfrm>
              <a:off x="-1364352" y="7965679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连接符: 肘形 19">
              <a:extLst>
                <a:ext uri="{FF2B5EF4-FFF2-40B4-BE49-F238E27FC236}">
                  <a16:creationId xmlns:a16="http://schemas.microsoft.com/office/drawing/2014/main" id="{D1A3F789-62A5-4F34-AD48-69CE24B64147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-2553884" y="8083067"/>
              <a:ext cx="324000" cy="165600"/>
            </a:xfrm>
            <a:prstGeom prst="bentConnector3">
              <a:avLst>
                <a:gd name="adj1" fmla="val 106809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连接符: 肘形 20">
              <a:extLst>
                <a:ext uri="{FF2B5EF4-FFF2-40B4-BE49-F238E27FC236}">
                  <a16:creationId xmlns:a16="http://schemas.microsoft.com/office/drawing/2014/main" id="{24B383F5-0534-433C-82F7-5BC07ABF6ED2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2318377" y="8052224"/>
              <a:ext cx="252000" cy="180000"/>
            </a:xfrm>
            <a:prstGeom prst="bentConnector3">
              <a:avLst>
                <a:gd name="adj1" fmla="val -12479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连接符: 肘形 21">
              <a:extLst>
                <a:ext uri="{FF2B5EF4-FFF2-40B4-BE49-F238E27FC236}">
                  <a16:creationId xmlns:a16="http://schemas.microsoft.com/office/drawing/2014/main" id="{8D0A60BE-B0CE-414C-AEDC-A845DA5DF597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-1563986" y="8131989"/>
              <a:ext cx="216000" cy="169200"/>
            </a:xfrm>
            <a:prstGeom prst="bentConnector3">
              <a:avLst>
                <a:gd name="adj1" fmla="val 103032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连接符: 肘形 22">
              <a:extLst>
                <a:ext uri="{FF2B5EF4-FFF2-40B4-BE49-F238E27FC236}">
                  <a16:creationId xmlns:a16="http://schemas.microsoft.com/office/drawing/2014/main" id="{AA036F70-A8C8-4A03-82BC-0A28B7EDEDB6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-1346305" y="8112909"/>
              <a:ext cx="180000" cy="162000"/>
            </a:xfrm>
            <a:prstGeom prst="bentConnector3">
              <a:avLst>
                <a:gd name="adj1" fmla="val -2959"/>
              </a:avLst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7799D004-45D9-4CAD-AF87-65C1B7145C40}"/>
                </a:ext>
              </a:extLst>
            </p:cNvPr>
            <p:cNvSpPr txBox="1"/>
            <p:nvPr/>
          </p:nvSpPr>
          <p:spPr>
            <a:xfrm>
              <a:off x="-3431527" y="7361607"/>
              <a:ext cx="7377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Hypoxia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68ED4AA-4D1B-47CF-A1DE-6AE7E1D9273C}"/>
              </a:ext>
            </a:extLst>
          </p:cNvPr>
          <p:cNvGrpSpPr/>
          <p:nvPr/>
        </p:nvGrpSpPr>
        <p:grpSpPr>
          <a:xfrm>
            <a:off x="2075407" y="855550"/>
            <a:ext cx="2628318" cy="1878509"/>
            <a:chOff x="812745" y="7548066"/>
            <a:chExt cx="2628318" cy="1878509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AB694AE5-7CD2-443E-AF6C-D8B1724146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827" t="3024" r="4207" b="29566"/>
            <a:stretch/>
          </p:blipFill>
          <p:spPr>
            <a:xfrm>
              <a:off x="1426686" y="7779600"/>
              <a:ext cx="1842469" cy="1440000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4BDA8011-67E0-447A-BBF6-71B7FF19F449}"/>
                </a:ext>
              </a:extLst>
            </p:cNvPr>
            <p:cNvSpPr txBox="1"/>
            <p:nvPr/>
          </p:nvSpPr>
          <p:spPr>
            <a:xfrm>
              <a:off x="1148423" y="7874578"/>
              <a:ext cx="3978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2.0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EEBEF0F-FE68-41C3-ABDF-BA155ACCC203}"/>
                </a:ext>
              </a:extLst>
            </p:cNvPr>
            <p:cNvSpPr txBox="1"/>
            <p:nvPr/>
          </p:nvSpPr>
          <p:spPr>
            <a:xfrm>
              <a:off x="1140803" y="8177242"/>
              <a:ext cx="3978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1.5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89CFFD70-95DC-4BB6-8109-008E10A8C241}"/>
                </a:ext>
              </a:extLst>
            </p:cNvPr>
            <p:cNvSpPr txBox="1"/>
            <p:nvPr/>
          </p:nvSpPr>
          <p:spPr>
            <a:xfrm>
              <a:off x="1140803" y="8479906"/>
              <a:ext cx="3978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1.0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F8DBB435-7968-47BA-9A92-B91ACE6F9389}"/>
                </a:ext>
              </a:extLst>
            </p:cNvPr>
            <p:cNvSpPr txBox="1"/>
            <p:nvPr/>
          </p:nvSpPr>
          <p:spPr>
            <a:xfrm>
              <a:off x="1140803" y="8782570"/>
              <a:ext cx="3978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0.5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91168ADF-0904-47C2-A181-A1141705B07D}"/>
                </a:ext>
              </a:extLst>
            </p:cNvPr>
            <p:cNvSpPr txBox="1"/>
            <p:nvPr/>
          </p:nvSpPr>
          <p:spPr>
            <a:xfrm>
              <a:off x="1140803" y="9085233"/>
              <a:ext cx="3978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FE386142-F4CE-42FB-A35C-643F92D5ED72}"/>
                </a:ext>
              </a:extLst>
            </p:cNvPr>
            <p:cNvSpPr txBox="1"/>
            <p:nvPr/>
          </p:nvSpPr>
          <p:spPr>
            <a:xfrm rot="16200000">
              <a:off x="333152" y="8369706"/>
              <a:ext cx="13592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viability</a:t>
              </a:r>
            </a:p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(Relative absorbance)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FEE87ADD-4A9C-4959-B6C1-AE3FDD0B4701}"/>
                </a:ext>
              </a:extLst>
            </p:cNvPr>
            <p:cNvSpPr txBox="1"/>
            <p:nvPr/>
          </p:nvSpPr>
          <p:spPr>
            <a:xfrm>
              <a:off x="1438189" y="9180354"/>
              <a:ext cx="11144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MDA-MB-231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2A7E8C9E-F7E8-422C-A58C-4E48C745C217}"/>
                </a:ext>
              </a:extLst>
            </p:cNvPr>
            <p:cNvSpPr txBox="1"/>
            <p:nvPr/>
          </p:nvSpPr>
          <p:spPr>
            <a:xfrm>
              <a:off x="2596907" y="9180354"/>
              <a:ext cx="6367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BT549</a:t>
              </a:r>
              <a:endParaRPr lang="zh-CN" altLang="en-US" sz="1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9002AD21-A167-4E27-873D-7AFB2F629E6E}"/>
                </a:ext>
              </a:extLst>
            </p:cNvPr>
            <p:cNvSpPr txBox="1"/>
            <p:nvPr/>
          </p:nvSpPr>
          <p:spPr>
            <a:xfrm>
              <a:off x="1578108" y="7746304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BB0C8ABF-C2F0-4348-98AD-84FF2265279E}"/>
                </a:ext>
              </a:extLst>
            </p:cNvPr>
            <p:cNvSpPr txBox="1"/>
            <p:nvPr/>
          </p:nvSpPr>
          <p:spPr>
            <a:xfrm>
              <a:off x="2046540" y="7741764"/>
              <a:ext cx="57900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shNC+Cr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A84DF39C-501A-4FBF-B584-4C2D3E519616}"/>
                </a:ext>
              </a:extLst>
            </p:cNvPr>
            <p:cNvSpPr txBox="1"/>
            <p:nvPr/>
          </p:nvSpPr>
          <p:spPr>
            <a:xfrm>
              <a:off x="2724200" y="7744808"/>
              <a:ext cx="7168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shNC+NAC</a:t>
              </a:r>
              <a:endParaRPr lang="zh-CN" altLang="en-US" sz="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59A8EDFA-2340-4F8F-A85C-429245518C1A}"/>
                </a:ext>
              </a:extLst>
            </p:cNvPr>
            <p:cNvSpPr txBox="1"/>
            <p:nvPr/>
          </p:nvSpPr>
          <p:spPr>
            <a:xfrm>
              <a:off x="1707360" y="802494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893AD8D1-476F-4691-862C-EA36712D0570}"/>
                </a:ext>
              </a:extLst>
            </p:cNvPr>
            <p:cNvSpPr txBox="1"/>
            <p:nvPr/>
          </p:nvSpPr>
          <p:spPr>
            <a:xfrm>
              <a:off x="1798562" y="7914066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9A5420B3-EFE6-43B0-A2C3-2A643E9D1025}"/>
                </a:ext>
              </a:extLst>
            </p:cNvPr>
            <p:cNvSpPr txBox="1"/>
            <p:nvPr/>
          </p:nvSpPr>
          <p:spPr>
            <a:xfrm>
              <a:off x="2621722" y="8120799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50B8F9D-7A00-4D79-9F0E-8E9624123D95}"/>
                </a:ext>
              </a:extLst>
            </p:cNvPr>
            <p:cNvSpPr txBox="1"/>
            <p:nvPr/>
          </p:nvSpPr>
          <p:spPr>
            <a:xfrm>
              <a:off x="2739608" y="8011534"/>
              <a:ext cx="2343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B910AC86-D6A7-4484-8AEB-E17229EF5D63}"/>
                </a:ext>
              </a:extLst>
            </p:cNvPr>
            <p:cNvSpPr txBox="1"/>
            <p:nvPr/>
          </p:nvSpPr>
          <p:spPr>
            <a:xfrm>
              <a:off x="812745" y="7548066"/>
              <a:ext cx="7377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Hypoxia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A1106C9A-4AA9-4601-9CB6-7C26891B9583}"/>
                </a:ext>
              </a:extLst>
            </p:cNvPr>
            <p:cNvCxnSpPr/>
            <p:nvPr/>
          </p:nvCxnSpPr>
          <p:spPr>
            <a:xfrm>
              <a:off x="1727376" y="8157713"/>
              <a:ext cx="21836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3800BA42-7EB1-4F0A-94ED-CCDB013D2A4B}"/>
                </a:ext>
              </a:extLst>
            </p:cNvPr>
            <p:cNvCxnSpPr/>
            <p:nvPr/>
          </p:nvCxnSpPr>
          <p:spPr>
            <a:xfrm>
              <a:off x="1728226" y="8053100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A30B93E3-205A-4734-919E-DBB94F179328}"/>
                </a:ext>
              </a:extLst>
            </p:cNvPr>
            <p:cNvCxnSpPr/>
            <p:nvPr/>
          </p:nvCxnSpPr>
          <p:spPr>
            <a:xfrm>
              <a:off x="2626713" y="8257755"/>
              <a:ext cx="2297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4489B85B-96E2-412E-8DAC-54605A4AAF64}"/>
                </a:ext>
              </a:extLst>
            </p:cNvPr>
            <p:cNvCxnSpPr/>
            <p:nvPr/>
          </p:nvCxnSpPr>
          <p:spPr>
            <a:xfrm>
              <a:off x="2624606" y="8150804"/>
              <a:ext cx="43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18E0DD54-2DAA-4FA6-9917-07FBE689ED30}"/>
              </a:ext>
            </a:extLst>
          </p:cNvPr>
          <p:cNvSpPr txBox="1"/>
          <p:nvPr/>
        </p:nvSpPr>
        <p:spPr>
          <a:xfrm>
            <a:off x="1426751" y="78699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D7D2940A-DAAE-4BD4-A22C-D29A3734AB2D}"/>
              </a:ext>
            </a:extLst>
          </p:cNvPr>
          <p:cNvSpPr txBox="1"/>
          <p:nvPr/>
        </p:nvSpPr>
        <p:spPr>
          <a:xfrm>
            <a:off x="1481917" y="31058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45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2346</TotalTime>
  <Words>635</Words>
  <Application>Microsoft Office PowerPoint</Application>
  <PresentationFormat>A4 纸张(210x297 毫米)</PresentationFormat>
  <Paragraphs>384</Paragraphs>
  <Slides>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等线</vt:lpstr>
      <vt:lpstr>Arial</vt:lpstr>
      <vt:lpstr>Calibri</vt:lpstr>
      <vt:lpstr>Calibri Light</vt:lpstr>
      <vt:lpstr>Symbol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 鑫</dc:creator>
  <cp:lastModifiedBy>li qiao</cp:lastModifiedBy>
  <cp:revision>124</cp:revision>
  <dcterms:created xsi:type="dcterms:W3CDTF">2020-12-23T00:52:39Z</dcterms:created>
  <dcterms:modified xsi:type="dcterms:W3CDTF">2021-03-28T02:29:39Z</dcterms:modified>
</cp:coreProperties>
</file>