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9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07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4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3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8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211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202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19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2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25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55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14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D88A7-0FED-40F1-9D35-81DB3829DC12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11744-2B25-40F9-B0FB-CC589E543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54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72613" y="5730734"/>
            <a:ext cx="57843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 cell depletion with H1N1 challenge shows CD4 T cells are needed at vaccination for optimal protection. Mice were treated as per Figure 3A with anti-CD4 and CD8 monoclonal antibodies, and challenged with 10LD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A/California/07/2009 pandemic H1N1 virus. (A) Survival at day 14 post infection (n=5). (B) Lung viral loads by TCID50 MDCK assay (n=3). 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81" y="2193943"/>
            <a:ext cx="2740385" cy="32308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3032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78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 Poon</dc:creator>
  <cp:lastModifiedBy>Easterday, Kathy (NIH/NCI) [C]</cp:lastModifiedBy>
  <cp:revision>1</cp:revision>
  <dcterms:created xsi:type="dcterms:W3CDTF">2018-05-29T08:38:29Z</dcterms:created>
  <dcterms:modified xsi:type="dcterms:W3CDTF">2021-04-01T13:19:53Z</dcterms:modified>
</cp:coreProperties>
</file>