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68" r:id="rId3"/>
    <p:sldId id="260" r:id="rId4"/>
    <p:sldId id="262" r:id="rId5"/>
    <p:sldId id="263" r:id="rId6"/>
    <p:sldId id="270" r:id="rId7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4" autoAdjust="0"/>
    <p:restoredTop sz="94660"/>
  </p:normalViewPr>
  <p:slideViewPr>
    <p:cSldViewPr snapToGrid="0">
      <p:cViewPr varScale="1">
        <p:scale>
          <a:sx n="96" d="100"/>
          <a:sy n="96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78A88A-4C39-4F7F-8C9D-1E6338DA19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3306F-0759-4342-B42E-73D6439E7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F97D938-8EB5-3448-8B05-FE16AC94496C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398557-DD25-428F-B3A1-8D5229CF12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CB4AFA-A62B-45DD-8A30-8AFE521AC8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F0D3FB6-4D53-D847-A1F8-0934B8790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82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23E4D0-5E34-4CD9-85F9-C384406E19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044A0B-BFA6-4B98-8174-F037BBDED14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08D8CCAE-C352-BA49-8245-DAFCF05B7413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AB45140-DA83-4004-A23C-5927EBA9CA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8CDD84E-7A3B-4A59-B749-DFBADD87A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97FB9-D506-4683-B54B-E4E22CB3CFB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BB178-A061-4BBF-B90A-A0B072593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78BE4701-F6FA-0E42-BE15-317EB503A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92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9E9D2-1941-2049-AF63-A1BC24460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7D13E-056C-FF48-9A09-108614429E00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322E7-F7F5-824C-8F2C-0A52F57D3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1C599-4543-D541-B2C3-D36929A7A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D492-FCBA-884F-AEDC-DD304730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ABC4E-D923-2D4F-A1C9-8718FE40B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90B22-9704-4646-96E0-3523C35BF0DF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F7C25-2B08-794C-8415-E5581913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26D5C-6E09-724E-BE07-58E79C037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865FA-7FE2-884D-8EB8-C6FB6909C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FDCDE-0664-5549-BA73-437C23FC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F51B7-A082-614B-99FF-71939355C6F9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5AF59-A0F2-3F44-88E4-8F4D26302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EB717-4980-7F40-BB53-582F30C7D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AB08A-3484-F149-8B83-9151CF37F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7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99DB2-D1BE-6F48-AA65-BC3305675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7229E-C030-DB46-87BE-283F96E15979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418E-0869-9B4C-A3AF-D403D19C1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7BB35-D4E2-874C-A80E-0E068660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27C3-A76F-9F4D-8B21-0DC354095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0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A4505-8E4F-BB4B-BA83-C6EEA7C4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EC99A-7BAA-6F43-91A5-FC2FFFCB5A90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AD5F8-3B0C-9240-9814-B22B21D7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F2D3C-918B-C349-8553-03971B13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F96C-E158-E94A-9C9B-82CAB43E5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6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00DD4F-A2D4-4744-8D60-49FA1ED26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207DE-7EE7-E34D-9A50-5FEE55FF3E55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437D87-E304-7C4E-973C-6D7CDB98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2A2A13-B354-0047-A9B9-9A08B97E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6AA93-4CF2-FF4F-A391-F06A0B601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8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2D24995-866B-0F45-9318-E898193E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C6F30-CC5B-5D40-803D-61C30BCCFD2C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8265737-268E-934A-816A-B6F48EABE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CD1B47-1FB9-1349-BA22-EDA03A98E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F02F-7D87-684D-A242-A8D1FC688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3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7A1675F-40F1-8C4A-8F8F-0259BF7F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6DC2-1AA0-C34D-91D3-60ABCE12AA00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5920EC5-C649-DC43-A59F-DB23C97BF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050C2DF-104C-3345-A19D-2E0554C9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6A071-17D5-9240-85F6-A99C5727B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81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A446854-C7A0-E94B-9154-4FF006DB0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B3CEC-9C92-5C45-A857-D200FCD73E60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CCCACB-7A1F-9647-8006-81B8DEF30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B2297FA-8873-B44B-97DC-0DC389A9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E5F8-DF66-D44F-802A-82707D076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2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DA00D3-A45A-D542-83AE-587FDB373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19F03-7C53-9346-A431-39766F81190E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B4254A-7E01-C448-9820-2623BDB8D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07A24A-E9D1-C141-B514-76B4A541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F83C3-1FBB-E94B-8640-AE0394408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5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1FC50B-BA4D-D54A-9B1B-77470F163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380AC-3637-454F-A811-F9886C5A323F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FD5790-C887-6C4C-A864-98380EA2B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437C423-8F4A-3247-82EB-76BE9B47A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1460E-3924-A74E-83E6-42C8F9500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2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1C4C671-E5DD-E14C-8E60-57ECF46DC82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542E7B4-5331-E243-A585-4003E50965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17DB2-1F32-4152-94FB-488B3DE71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B7C780-9546-7344-9EAC-E5900B4E6D13}" type="datetimeFigureOut">
              <a:rPr lang="en-US"/>
              <a:pPr>
                <a:defRPr/>
              </a:pPr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D57BF-FB8C-4360-A564-A7C86F005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A2CDE-B220-40CF-9A85-5CA791FE8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6DBC36-1FD4-6740-B62B-E08FA1F94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>
            <a:extLst>
              <a:ext uri="{FF2B5EF4-FFF2-40B4-BE49-F238E27FC236}">
                <a16:creationId xmlns:a16="http://schemas.microsoft.com/office/drawing/2014/main" id="{44686A9A-CDF6-6A46-8E1C-37039B7DB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387350"/>
            <a:ext cx="272415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>
            <a:extLst>
              <a:ext uri="{FF2B5EF4-FFF2-40B4-BE49-F238E27FC236}">
                <a16:creationId xmlns:a16="http://schemas.microsoft.com/office/drawing/2014/main" id="{745673B5-C71F-844D-8D03-C15FBA764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00" y="387350"/>
            <a:ext cx="2805113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>
            <a:extLst>
              <a:ext uri="{FF2B5EF4-FFF2-40B4-BE49-F238E27FC236}">
                <a16:creationId xmlns:a16="http://schemas.microsoft.com/office/drawing/2014/main" id="{359B2E31-A597-7649-B0BB-D33EB3686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263" y="361950"/>
            <a:ext cx="2690812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E3456FE4-8DB2-8E41-9A4F-BA5C26202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075" y="385763"/>
            <a:ext cx="2657475" cy="250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>
            <a:extLst>
              <a:ext uri="{FF2B5EF4-FFF2-40B4-BE49-F238E27FC236}">
                <a16:creationId xmlns:a16="http://schemas.microsoft.com/office/drawing/2014/main" id="{C88C31B2-AC0A-C149-AD8D-FE93CEA7A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3308350"/>
            <a:ext cx="2705100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>
            <a:extLst>
              <a:ext uri="{FF2B5EF4-FFF2-40B4-BE49-F238E27FC236}">
                <a16:creationId xmlns:a16="http://schemas.microsoft.com/office/drawing/2014/main" id="{F662A503-2443-6640-B3E6-FA45BA147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3308350"/>
            <a:ext cx="2771775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>
            <a:extLst>
              <a:ext uri="{FF2B5EF4-FFF2-40B4-BE49-F238E27FC236}">
                <a16:creationId xmlns:a16="http://schemas.microsoft.com/office/drawing/2014/main" id="{520B62A5-9EB0-B242-B75A-DAA9D90CF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3308350"/>
            <a:ext cx="2703513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>
            <a:extLst>
              <a:ext uri="{FF2B5EF4-FFF2-40B4-BE49-F238E27FC236}">
                <a16:creationId xmlns:a16="http://schemas.microsoft.com/office/drawing/2014/main" id="{8265A032-7170-D844-B039-F6A714C93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588" y="3133725"/>
            <a:ext cx="2874962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Box 1">
            <a:extLst>
              <a:ext uri="{FF2B5EF4-FFF2-40B4-BE49-F238E27FC236}">
                <a16:creationId xmlns:a16="http://schemas.microsoft.com/office/drawing/2014/main" id="{EA8D95CE-0EF5-734C-9BEA-8ED86552C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" y="6362700"/>
            <a:ext cx="2286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Supplemental Figure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>
            <a:extLst>
              <a:ext uri="{FF2B5EF4-FFF2-40B4-BE49-F238E27FC236}">
                <a16:creationId xmlns:a16="http://schemas.microsoft.com/office/drawing/2014/main" id="{6CDD2E26-EEF7-6D49-97F1-C0F9291BF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314450"/>
            <a:ext cx="30797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3">
            <a:extLst>
              <a:ext uri="{FF2B5EF4-FFF2-40B4-BE49-F238E27FC236}">
                <a16:creationId xmlns:a16="http://schemas.microsoft.com/office/drawing/2014/main" id="{3ECF747F-650D-304B-B4D7-2C1063480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3" y="1314450"/>
            <a:ext cx="3087687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>
            <a:extLst>
              <a:ext uri="{FF2B5EF4-FFF2-40B4-BE49-F238E27FC236}">
                <a16:creationId xmlns:a16="http://schemas.microsoft.com/office/drawing/2014/main" id="{5E23B40B-5AEF-A547-B36B-323A6DDBC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14450"/>
            <a:ext cx="3079750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1">
            <a:extLst>
              <a:ext uri="{FF2B5EF4-FFF2-40B4-BE49-F238E27FC236}">
                <a16:creationId xmlns:a16="http://schemas.microsoft.com/office/drawing/2014/main" id="{6E14410B-2094-4F42-8DB8-749477CE7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6384925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Supplemental Figure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8D76145-B95F-F04D-8DAD-32BA59FA08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3" y="4218309"/>
            <a:ext cx="2148840" cy="2148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E5DF78-0BDD-7147-839B-7AEA239AF9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681" y="4232597"/>
            <a:ext cx="2148840" cy="21488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E6078B1-BDF2-FC49-B2C9-6B5FCCAC23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904" y="4244506"/>
            <a:ext cx="2148840" cy="21488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96F463-2486-EF4D-B7CB-F6025E3494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94" y="4230218"/>
            <a:ext cx="2148840" cy="21488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08DDA3-62E4-C846-B603-7C5B7837AD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2343470"/>
            <a:ext cx="2148840" cy="2148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CF7E2B-DE56-B146-AD95-211C77D136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27" y="2356169"/>
            <a:ext cx="2148840" cy="21488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39148C-8689-8C45-9B00-D1468191833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252" y="2368078"/>
            <a:ext cx="2148840" cy="21488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36C3BB-3D1B-7144-A0A4-551A35AAFD6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092" y="2357521"/>
            <a:ext cx="2148840" cy="2148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677851-5F5A-E64C-9AA8-34CBBC31E35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465455"/>
            <a:ext cx="2148840" cy="2148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B32223-E675-5E46-A316-3321E8915B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475" y="465455"/>
            <a:ext cx="2148840" cy="2148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3380C3-A4D3-1542-8AE5-D54D3744726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698" y="465455"/>
            <a:ext cx="2148840" cy="21488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26E5C0-12F4-2A4F-9671-084EE9404C5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092" y="474663"/>
            <a:ext cx="2148840" cy="2148840"/>
          </a:xfrm>
          <a:prstGeom prst="rect">
            <a:avLst/>
          </a:prstGeom>
        </p:spPr>
      </p:pic>
      <p:sp>
        <p:nvSpPr>
          <p:cNvPr id="24577" name="TextBox 1">
            <a:extLst>
              <a:ext uri="{FF2B5EF4-FFF2-40B4-BE49-F238E27FC236}">
                <a16:creationId xmlns:a16="http://schemas.microsoft.com/office/drawing/2014/main" id="{90EBCAE3-8DFB-3642-990A-0C4ACB723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73025"/>
            <a:ext cx="1825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SMO Inhibitors</a:t>
            </a:r>
          </a:p>
        </p:txBody>
      </p:sp>
      <p:sp>
        <p:nvSpPr>
          <p:cNvPr id="24578" name="TextBox 2">
            <a:extLst>
              <a:ext uri="{FF2B5EF4-FFF2-40B4-BE49-F238E27FC236}">
                <a16:creationId xmlns:a16="http://schemas.microsoft.com/office/drawing/2014/main" id="{79765E01-CD28-3E47-8777-9E147B3FB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431800"/>
            <a:ext cx="1685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Saridegib (IPI-926)</a:t>
            </a:r>
          </a:p>
        </p:txBody>
      </p:sp>
      <p:sp>
        <p:nvSpPr>
          <p:cNvPr id="24582" name="TextBox 9">
            <a:extLst>
              <a:ext uri="{FF2B5EF4-FFF2-40B4-BE49-F238E27FC236}">
                <a16:creationId xmlns:a16="http://schemas.microsoft.com/office/drawing/2014/main" id="{D2354AFE-907D-E944-AA42-4EEF8CD09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2888" y="442913"/>
            <a:ext cx="901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LEQ-506</a:t>
            </a:r>
          </a:p>
        </p:txBody>
      </p:sp>
      <p:sp>
        <p:nvSpPr>
          <p:cNvPr id="24592" name="TextBox 22">
            <a:extLst>
              <a:ext uri="{FF2B5EF4-FFF2-40B4-BE49-F238E27FC236}">
                <a16:creationId xmlns:a16="http://schemas.microsoft.com/office/drawing/2014/main" id="{12B83495-125F-C94E-AD2D-D755EA2F2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3413" y="104775"/>
            <a:ext cx="1681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IAP Inhibitors</a:t>
            </a:r>
          </a:p>
        </p:txBody>
      </p:sp>
      <p:sp>
        <p:nvSpPr>
          <p:cNvPr id="24593" name="TextBox 24">
            <a:extLst>
              <a:ext uri="{FF2B5EF4-FFF2-40B4-BE49-F238E27FC236}">
                <a16:creationId xmlns:a16="http://schemas.microsoft.com/office/drawing/2014/main" id="{4ECD6411-0778-BA4E-8D2C-7F0708735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430213"/>
            <a:ext cx="99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Birinapant</a:t>
            </a:r>
          </a:p>
        </p:txBody>
      </p:sp>
      <p:sp>
        <p:nvSpPr>
          <p:cNvPr id="24597" name="TextBox 33">
            <a:extLst>
              <a:ext uri="{FF2B5EF4-FFF2-40B4-BE49-F238E27FC236}">
                <a16:creationId xmlns:a16="http://schemas.microsoft.com/office/drawing/2014/main" id="{3FCE04CE-AA3D-084A-8A74-5F93F9DA8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2650" y="427038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LCL-161</a:t>
            </a:r>
          </a:p>
        </p:txBody>
      </p:sp>
      <p:sp>
        <p:nvSpPr>
          <p:cNvPr id="24607" name="TextBox 31">
            <a:extLst>
              <a:ext uri="{FF2B5EF4-FFF2-40B4-BE49-F238E27FC236}">
                <a16:creationId xmlns:a16="http://schemas.microsoft.com/office/drawing/2014/main" id="{E49BDFD6-529D-0E4B-8B6C-5F82D6C82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6426200"/>
            <a:ext cx="2419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Supplemental Figure 3A</a:t>
            </a:r>
          </a:p>
        </p:txBody>
      </p:sp>
      <p:sp>
        <p:nvSpPr>
          <p:cNvPr id="24608" name="Rectangle 33">
            <a:extLst>
              <a:ext uri="{FF2B5EF4-FFF2-40B4-BE49-F238E27FC236}">
                <a16:creationId xmlns:a16="http://schemas.microsoft.com/office/drawing/2014/main" id="{3D628635-1ED1-154C-B526-C5B5ED159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3013" y="6192840"/>
            <a:ext cx="2244725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FF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2-day;</a:t>
            </a:r>
            <a:r>
              <a:rPr lang="en-U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3-day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C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7-day; </a:t>
            </a:r>
            <a:r>
              <a:rPr lang="en-US" altLang="en-US" sz="1200" dirty="0">
                <a:solidFill>
                  <a:srgbClr val="009900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11-day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AF86E7-7493-5243-8AC9-F0970CDC9D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06" y="4244025"/>
            <a:ext cx="2148840" cy="2148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E75096-06BC-D343-BF6E-FC60C29B3F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44" y="4248943"/>
            <a:ext cx="2148840" cy="21488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DFF656F-0FEA-5A41-ADB6-4F79DD861B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7" y="4259977"/>
            <a:ext cx="2148840" cy="21488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37F2279-3C2A-C54F-A7F8-E5F6455DA4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921" y="4290140"/>
            <a:ext cx="2148840" cy="21488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0B4AA3-9828-DD4A-B2F9-B4B83869B7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47" y="2369346"/>
            <a:ext cx="2148840" cy="2148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E32570-1F51-0C4E-A07C-D73F33C32E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425" y="2375538"/>
            <a:ext cx="2148840" cy="2148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11615BE-261C-BB46-85AF-597A397B04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584" y="2395540"/>
            <a:ext cx="2148840" cy="21488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C582251-2936-C24F-8250-2BA62294F5B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39" y="2404114"/>
            <a:ext cx="2148840" cy="2148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F31CBC-8805-A145-B48F-34B12C5942D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34" y="493711"/>
            <a:ext cx="2148840" cy="21488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44119C-6330-0C47-89D6-A4DFF336858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425" y="493711"/>
            <a:ext cx="2148840" cy="2148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1C880B-837F-9549-AB28-7D935EE6317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902" y="522287"/>
            <a:ext cx="2148840" cy="21488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18FAED-4E8A-9C47-AAB1-47291EAC4FC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39" y="523874"/>
            <a:ext cx="2148840" cy="2148840"/>
          </a:xfrm>
          <a:prstGeom prst="rect">
            <a:avLst/>
          </a:prstGeom>
        </p:spPr>
      </p:pic>
      <p:sp>
        <p:nvSpPr>
          <p:cNvPr id="25601" name="TextBox 1">
            <a:extLst>
              <a:ext uri="{FF2B5EF4-FFF2-40B4-BE49-F238E27FC236}">
                <a16:creationId xmlns:a16="http://schemas.microsoft.com/office/drawing/2014/main" id="{2C083FF9-A313-9B4B-B469-FD48421AC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198438"/>
            <a:ext cx="645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Cell Surface Transmembrane Receptor Tyrosine Kinases </a:t>
            </a:r>
          </a:p>
        </p:txBody>
      </p:sp>
      <p:sp>
        <p:nvSpPr>
          <p:cNvPr id="25603" name="TextBox 4">
            <a:extLst>
              <a:ext uri="{FF2B5EF4-FFF2-40B4-BE49-F238E27FC236}">
                <a16:creationId xmlns:a16="http://schemas.microsoft.com/office/drawing/2014/main" id="{A9521CC1-6EE9-8049-BBC1-FE302CE4D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00" y="512763"/>
            <a:ext cx="950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Sorafenib</a:t>
            </a:r>
          </a:p>
        </p:txBody>
      </p:sp>
      <p:sp>
        <p:nvSpPr>
          <p:cNvPr id="25607" name="TextBox 11">
            <a:extLst>
              <a:ext uri="{FF2B5EF4-FFF2-40B4-BE49-F238E27FC236}">
                <a16:creationId xmlns:a16="http://schemas.microsoft.com/office/drawing/2014/main" id="{38D942B0-D9D5-444A-A259-56C2776CD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2300" y="536575"/>
            <a:ext cx="831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Erlotinib</a:t>
            </a:r>
          </a:p>
        </p:txBody>
      </p:sp>
      <p:sp>
        <p:nvSpPr>
          <p:cNvPr id="25611" name="TextBox 20">
            <a:extLst>
              <a:ext uri="{FF2B5EF4-FFF2-40B4-BE49-F238E27FC236}">
                <a16:creationId xmlns:a16="http://schemas.microsoft.com/office/drawing/2014/main" id="{8F9FD388-F6B6-534E-B08A-A49C8D006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300" y="588963"/>
            <a:ext cx="931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Crizotinib</a:t>
            </a:r>
          </a:p>
        </p:txBody>
      </p:sp>
      <p:sp>
        <p:nvSpPr>
          <p:cNvPr id="25614" name="TextBox 25">
            <a:extLst>
              <a:ext uri="{FF2B5EF4-FFF2-40B4-BE49-F238E27FC236}">
                <a16:creationId xmlns:a16="http://schemas.microsoft.com/office/drawing/2014/main" id="{434C7735-A306-D94C-B6A4-A6959B1F2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2650" y="546099"/>
            <a:ext cx="1100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Nantedanib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30" name="TextBox 30">
            <a:extLst>
              <a:ext uri="{FF2B5EF4-FFF2-40B4-BE49-F238E27FC236}">
                <a16:creationId xmlns:a16="http://schemas.microsoft.com/office/drawing/2014/main" id="{2A73AD11-D1CD-EA40-BF34-51407C876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19850"/>
            <a:ext cx="2411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Supplemental Figure 3B</a:t>
            </a:r>
          </a:p>
        </p:txBody>
      </p:sp>
      <p:sp>
        <p:nvSpPr>
          <p:cNvPr id="25632" name="Rectangle 33">
            <a:extLst>
              <a:ext uri="{FF2B5EF4-FFF2-40B4-BE49-F238E27FC236}">
                <a16:creationId xmlns:a16="http://schemas.microsoft.com/office/drawing/2014/main" id="{ADFE5929-2F97-EC45-938F-1F843C802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6343654"/>
            <a:ext cx="22447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FF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2-day;</a:t>
            </a:r>
            <a:r>
              <a:rPr lang="en-U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3-day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C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7-day; </a:t>
            </a:r>
            <a:r>
              <a:rPr lang="en-US" altLang="en-US" sz="1200" dirty="0">
                <a:solidFill>
                  <a:srgbClr val="009900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11-day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ECA87D2-F93A-464B-8F41-BF67D1A5E0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47" y="4216720"/>
            <a:ext cx="2148840" cy="2148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F16364-A195-184C-B72F-2AD19B29B8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76" y="4202432"/>
            <a:ext cx="2148840" cy="21488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3FF2EA5-B707-8345-86FA-5357C1C6EE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423" y="4203384"/>
            <a:ext cx="2148840" cy="21488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CC4AD4-92A8-414C-8F5C-AA2E93E3F3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85" y="2334264"/>
            <a:ext cx="2148840" cy="2148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6CE298-7DFE-4F4E-8238-EB73A13E66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916" y="2343149"/>
            <a:ext cx="2148840" cy="21488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0FFC8F-4650-8F4D-A9A9-8D188C0212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423" y="2334264"/>
            <a:ext cx="2148840" cy="21488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A8A8F4-5F49-2043-B828-89845D8CE0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47" y="472123"/>
            <a:ext cx="2148840" cy="2148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E8D7A7-0206-4249-B6CE-762B80C26C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249" y="472123"/>
            <a:ext cx="2148840" cy="2148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906C4E-0594-FA4C-A7BA-E2AFE64991F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470536"/>
            <a:ext cx="2148840" cy="2148840"/>
          </a:xfrm>
          <a:prstGeom prst="rect">
            <a:avLst/>
          </a:prstGeom>
        </p:spPr>
      </p:pic>
      <p:sp>
        <p:nvSpPr>
          <p:cNvPr id="26625" name="TextBox 1">
            <a:extLst>
              <a:ext uri="{FF2B5EF4-FFF2-40B4-BE49-F238E27FC236}">
                <a16:creationId xmlns:a16="http://schemas.microsoft.com/office/drawing/2014/main" id="{3D9EF323-97EE-1146-A794-7AA79073D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6738" y="7938"/>
            <a:ext cx="2443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Intracellular Kinases</a:t>
            </a:r>
          </a:p>
        </p:txBody>
      </p:sp>
      <p:sp>
        <p:nvSpPr>
          <p:cNvPr id="26627" name="TextBox 4">
            <a:extLst>
              <a:ext uri="{FF2B5EF4-FFF2-40B4-BE49-F238E27FC236}">
                <a16:creationId xmlns:a16="http://schemas.microsoft.com/office/drawing/2014/main" id="{DE8D8729-D5E0-CE4A-845C-188035FC4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463" y="377825"/>
            <a:ext cx="1939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FAK inhibitor TAE-226</a:t>
            </a:r>
          </a:p>
        </p:txBody>
      </p:sp>
      <p:sp>
        <p:nvSpPr>
          <p:cNvPr id="26631" name="TextBox 11">
            <a:extLst>
              <a:ext uri="{FF2B5EF4-FFF2-40B4-BE49-F238E27FC236}">
                <a16:creationId xmlns:a16="http://schemas.microsoft.com/office/drawing/2014/main" id="{9AE74455-138A-214E-8227-60334498F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5763" y="377825"/>
            <a:ext cx="2544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MPS-1 inhibitor BAY-1217389</a:t>
            </a:r>
          </a:p>
        </p:txBody>
      </p:sp>
      <p:sp>
        <p:nvSpPr>
          <p:cNvPr id="26635" name="TextBox 22">
            <a:extLst>
              <a:ext uri="{FF2B5EF4-FFF2-40B4-BE49-F238E27FC236}">
                <a16:creationId xmlns:a16="http://schemas.microsoft.com/office/drawing/2014/main" id="{1EA2D2FA-903C-F344-A4CC-D81F2A4B9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1950" y="385763"/>
            <a:ext cx="1897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Akt inhibitor MK-2206</a:t>
            </a:r>
          </a:p>
        </p:txBody>
      </p:sp>
      <p:sp>
        <p:nvSpPr>
          <p:cNvPr id="26647" name="TextBox 23">
            <a:extLst>
              <a:ext uri="{FF2B5EF4-FFF2-40B4-BE49-F238E27FC236}">
                <a16:creationId xmlns:a16="http://schemas.microsoft.com/office/drawing/2014/main" id="{CEBA2B4F-4AAB-8D43-BBA4-C8E0E2AC4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6426200"/>
            <a:ext cx="2409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Supplemental Figure 3C</a:t>
            </a:r>
          </a:p>
        </p:txBody>
      </p:sp>
      <p:sp>
        <p:nvSpPr>
          <p:cNvPr id="26648" name="Rectangle 25">
            <a:extLst>
              <a:ext uri="{FF2B5EF4-FFF2-40B4-BE49-F238E27FC236}">
                <a16:creationId xmlns:a16="http://schemas.microsoft.com/office/drawing/2014/main" id="{868C963C-0E3A-BE46-B24A-250DA5ABA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2300" y="6254752"/>
            <a:ext cx="2244725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FF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2-day;</a:t>
            </a:r>
            <a:r>
              <a:rPr lang="en-U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3-day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C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7-day; </a:t>
            </a:r>
            <a:r>
              <a:rPr lang="en-US" altLang="en-US" sz="1200" dirty="0">
                <a:solidFill>
                  <a:srgbClr val="009900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11-day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DC305E-E058-BA44-A0BD-CBA1BE8663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7" y="4313872"/>
            <a:ext cx="2148840" cy="21488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EF494D-FF3D-F842-9DCA-9614A6F4D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91" y="4313872"/>
            <a:ext cx="2148840" cy="2148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847074-1AFE-484B-BE6C-6E7B7D1944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7" y="2428874"/>
            <a:ext cx="2148840" cy="21488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BB2CB6-F372-4440-97A5-8F180F9863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91" y="2442686"/>
            <a:ext cx="2148840" cy="2148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A1490F-870E-F148-AA56-9654AF38D2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7" y="571500"/>
            <a:ext cx="2148840" cy="2148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34E1AD-09D8-C145-A223-EE9E5BB66D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91" y="571500"/>
            <a:ext cx="2148840" cy="2148840"/>
          </a:xfrm>
          <a:prstGeom prst="rect">
            <a:avLst/>
          </a:prstGeom>
        </p:spPr>
      </p:pic>
      <p:sp>
        <p:nvSpPr>
          <p:cNvPr id="27649" name="Rectangle 1">
            <a:extLst>
              <a:ext uri="{FF2B5EF4-FFF2-40B4-BE49-F238E27FC236}">
                <a16:creationId xmlns:a16="http://schemas.microsoft.com/office/drawing/2014/main" id="{DE75685D-891B-FE48-95BE-13AA92463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431" y="6368240"/>
            <a:ext cx="2244725" cy="50327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FF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2-day;</a:t>
            </a:r>
            <a:r>
              <a:rPr lang="en-US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3-day</a:t>
            </a:r>
            <a:r>
              <a:rPr lang="en-US" altLang="en-US" sz="1200" dirty="0">
                <a:solidFill>
                  <a:srgbClr val="FF0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C000"/>
                </a:solidFill>
                <a:latin typeface="Wingdings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7-day; </a:t>
            </a:r>
            <a:r>
              <a:rPr lang="en-US" altLang="en-US" sz="1200" dirty="0">
                <a:solidFill>
                  <a:srgbClr val="009900"/>
                </a:solidFill>
                <a:latin typeface="Wingdings 3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alt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11-day</a:t>
            </a:r>
            <a:endParaRPr lang="en-US" altLang="en-US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36C66668-D46A-6D43-B259-D6B1A65E0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383" y="174544"/>
            <a:ext cx="3288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Gamma-secretase Inhibitors</a:t>
            </a:r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BC689018-1CD1-D146-9B03-9597006CA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5719" y="530539"/>
            <a:ext cx="91082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MK-0752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B85BDB1-652B-2B46-A6F1-40EC77B75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5382" y="545422"/>
            <a:ext cx="10300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LY-450139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79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Teicher, Beverly (NIH/NCI) [E]</dc:creator>
  <cp:lastModifiedBy>Easterday, Kathy (NIH/NCI) [C]</cp:lastModifiedBy>
  <cp:revision>218</cp:revision>
  <cp:lastPrinted>2019-01-02T17:36:25Z</cp:lastPrinted>
  <dcterms:created xsi:type="dcterms:W3CDTF">2017-08-29T10:50:41Z</dcterms:created>
  <dcterms:modified xsi:type="dcterms:W3CDTF">2021-04-16T18:04:04Z</dcterms:modified>
</cp:coreProperties>
</file>