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93" d="100"/>
          <a:sy n="93" d="100"/>
        </p:scale>
        <p:origin x="24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5CA54-1B8C-4DF5-827F-FC063F6F4F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30BF68-1450-462F-9FBD-3235674CF4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5BD84-A35E-4549-8A4D-12F91B98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F968F-F11B-4A43-8B43-4A879CCAB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5002D-2D09-4B58-A4C4-4DE3491B7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4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92DEF-3236-477E-BAC7-790E75ECE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D8E72-1F08-4F91-9AA9-6F4647EB5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C98B5-60EE-4602-A0D9-E5D32BFAE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75558-E8C4-4CB5-86B1-7E0B86FF8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97335-515A-4CFA-98BD-DE874F80F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1A1B19-CC28-4358-9754-2D05E7DD28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76C2C5-B76C-4F36-A4C2-D5A250BC4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614E4-4344-4FF5-87D0-32F67B2AA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B2897-A903-4396-8136-1007D8509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F4EDE-6636-4D7E-B76A-6253AE94E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7C298-8C5D-4F0A-964F-13EC19D32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C83BD-1A66-4E7E-BE3D-2A0ACE222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2515B-6B80-4E93-B64E-F0953CE4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7546D-0F1F-43DF-ACC8-0D6232E9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792CD-6145-44D2-A65B-C52C559E9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8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2FA07-6980-4B40-B70C-324919E2E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E7E3C5-298D-47A2-8597-B6D1F2ECD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A8D72-4B49-4714-8D25-8AE89C479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8A83A-EC09-4AA2-A502-DA6DFE91E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6A645-67F8-497A-B42E-1B89C5DD4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0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12D0F-1720-45DE-9A0A-DF70B6C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7AAD2-01FA-41BA-B4E6-2B4A7DA99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695ABA-1941-4FE8-B1B7-A9E47281B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621D7-C1DD-4115-A5C5-6EABF1D4F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E580F-BBFD-48B5-9E49-2B28C6A99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F4CDA0-33ED-47D3-9C40-EF2D6DE67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769CB-23B2-45B7-BE7D-D9215D748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0860F-6CE4-4367-9D63-4EA41F050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42D89-DB8D-4002-8E1B-95C2A9350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121EF-D132-47AC-B234-1551C77DE2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0EAF0D-E0F4-459E-AFF5-CC7AFDE181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AB7593-ED5E-416D-A377-794E11DDD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844232-18DD-4FAB-864C-33D6AFE63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AE2383-EEA2-4336-8EBD-BBFC8AEE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6EE54-BAD5-4EC9-8101-0C6338F32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325F41-49B6-41E3-89E3-854C4E68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1FAAF1-344A-49A6-9EF4-8E8F4F69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42C25-4CE4-409F-A80A-27017A741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4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AF0C87-F5D0-4EB9-8A76-01C844B9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527346-13FF-4170-A1F9-8B6F58EC1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E6ABE-134F-4A02-A1E5-48E99759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36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DFF02-E982-4811-BFB6-4062A428A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44076-0F41-45B5-9294-87AC82305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C1A1C6-982A-4392-9C1D-F953483A31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04F01-AA15-4FF3-8EA1-404D90EA9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2C469-A3BF-4045-BC4F-CCC1C7524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02760-E08A-46E1-9AE0-9A6469031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F89D5-42D3-42C0-AF1A-C3C74AE6E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4379BD-A071-4C1E-81F1-D540C875DA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80F921-687A-45DE-9A83-57AFF32C1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9444A7-CCF3-47DA-AF8A-FEFFAD35A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89234-08A0-4640-AD46-C054A8180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AB9DB-F40D-46A4-A66D-5935BA498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84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EF2166-3031-45E4-8351-C8D9E2BA7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AD021-55A0-4853-B3CF-893ED9FCF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90D42-EE76-44E3-8C1B-9792C23978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A4EC-A3C8-43AC-A4AC-32E95A7CB18E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79E74-70D5-44B2-9513-3F4930417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E36C7-36C5-435A-96F7-9D9B6AA93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CDF6C-A056-47A4-9206-8A59152D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1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EAEE195-1D2E-4D84-BD19-26DDF40C4818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953" y="800699"/>
            <a:ext cx="4949190" cy="57486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E79B4B-81C3-48AE-A0A9-BE8D69A55588}"/>
              </a:ext>
            </a:extLst>
          </p:cNvPr>
          <p:cNvSpPr txBox="1"/>
          <p:nvPr/>
        </p:nvSpPr>
        <p:spPr>
          <a:xfrm>
            <a:off x="243293" y="109220"/>
            <a:ext cx="609600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Supplementary Figure 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2B80AA-7F97-4F14-A792-557DC46E7701}"/>
              </a:ext>
            </a:extLst>
          </p:cNvPr>
          <p:cNvSpPr txBox="1"/>
          <p:nvPr/>
        </p:nvSpPr>
        <p:spPr>
          <a:xfrm>
            <a:off x="6471532" y="1812870"/>
            <a:ext cx="4579176" cy="3337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Supplementary Fig 1: STRING clustering analysis of 88 autophagic genes under study to evaluate the strength of interactions among genes. The altered genes (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ATG16L1, ATG3, ATG7, DRAM1, MAP1LC3A, SQSTM1, ULK3, UVRAG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) are central in the pathway.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12098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Radhashree Maitra</dc:creator>
  <cp:lastModifiedBy>Radhashree Maitra</cp:lastModifiedBy>
  <cp:revision>1</cp:revision>
  <dcterms:created xsi:type="dcterms:W3CDTF">2020-10-29T07:14:37Z</dcterms:created>
  <dcterms:modified xsi:type="dcterms:W3CDTF">2020-10-29T07:15:07Z</dcterms:modified>
</cp:coreProperties>
</file>