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93" d="100"/>
          <a:sy n="93" d="100"/>
        </p:scale>
        <p:origin x="247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02A98-FE42-4BA6-9447-392252BE8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F7FB0E-F7DB-459E-AA85-9B21BCC8ED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C7DC9-485E-400F-8AF1-176982B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0132F-D335-40BA-B85D-2AF608565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C4598-5826-4C84-A400-6FFBF0F2F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69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141FA-9A65-46F5-8762-E22D78C0C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4FBCB1-0D70-4AFF-BD10-79897E6D48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F6856-C189-47DA-837F-5111490B5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64127-FA88-4024-A7AC-3138F85C7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AC20D-CB28-4C49-9123-0836D903E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88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FFACB9-027C-4F15-A29B-2D1339A1FF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785F78-DCF4-4BDC-A3CE-7DF5C4A9C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89370-0B8E-44E1-96CD-C79C9B4BD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32CEF-430D-4AB2-817C-5A2E95AF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39C9A-2E17-4C3F-8C1C-C1B04FDD3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45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0D3D-40D5-4595-9C13-2C5F1CA3E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9264A-6D01-4636-8FE9-FC24AD5D8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90692-E141-4BAD-8666-1C57DFD2A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57741-11B0-4742-BA2A-A4F095E89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7566C-4AF1-42F7-ADBB-2AA1FFDAB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4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BCDDB-3E2B-4A21-BABC-60F56A33D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266C8-F695-452C-87BB-BE242EF82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3415F-C189-400B-9832-C1205D3B7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C17CA-5124-44A5-922D-DFC2E201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1B36C-3FDB-45F3-9CC9-7F04B8A00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68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F81B2-E2F5-448F-A458-C1A9CE85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06AB0-B2CB-4457-B8F1-9F4829E147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A2375D-C4A3-443D-82BF-10B7116E95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741452-8811-42AA-A189-E7A4E1CF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43621D-1375-4DA6-9557-EDD8A1C3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E742EC-94A0-4F3D-BF44-059207BF9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8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48909-63A1-4CD0-B049-8FF9BCFE7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F14A8-8358-4B53-9F2B-C1F7092CB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3F6E51-BFF5-444C-ACE9-779BFA786C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4B718B-D505-423D-81EA-AFB1CF017E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C47549-5BA7-4B24-BBB1-8B784EE6DE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E1BB00-2B12-4F3F-9D10-EC5A800B9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2C7858-6599-4C96-BF4C-427BBB3FA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FCAB4D-F673-460A-B1E8-6BA6E041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2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FD499-5625-4619-B27F-D4288CF41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21F87E-F75B-4951-95F9-20CF02013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B9DC63-D01B-44CD-AC10-8672E81B7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02D4EC-1C3C-438A-8552-9AB031C06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764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921091-4ADD-4702-8F54-C550F2391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CF9BFD-A48C-4D7F-95C1-D3437705F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029B0-C971-43B8-B02C-CE6913F94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5E941-669B-4231-8EDC-2882C684E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2DC21-C90D-4BD8-ACF2-372A8FBC1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58C165-EF4D-4895-AD57-FBA64139D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03E348-990B-4662-8719-D28A72475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5C334-E37A-4D94-9EAD-9E17D123E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86AA31-26C2-49D3-9753-1C2166730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2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0ED8B-E628-4B0D-B054-BD8274831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E2F13-9642-48F4-8E15-AE9409712A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02FC0-405C-4687-8753-FB3935BCD4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9EC9E2-31BF-4986-A146-94FCF1DAA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F43891-693A-4919-8436-CDF6F2EA6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E3ACA3-C070-43F3-9E01-06553A691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C95E0A-3B7E-49CB-A12F-33E42E18F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72DC1-FCF4-4C13-94F4-D461CFE4B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DDBA6-DE02-47DB-BAD3-612DA5A967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EA5E4-25CC-4A2D-BA16-CEA76D9884A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67674-B266-4A14-9200-1A885ED80B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D72E8-6054-4985-828C-2081C72457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02F7E-74DC-4892-BFCA-8DAFF259D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9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27D60ED-FF41-447B-A399-62E674C92F85}"/>
              </a:ext>
            </a:extLst>
          </p:cNvPr>
          <p:cNvSpPr txBox="1"/>
          <p:nvPr/>
        </p:nvSpPr>
        <p:spPr>
          <a:xfrm>
            <a:off x="110948" y="4511865"/>
            <a:ext cx="11729048" cy="966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Supplementary Figure 2: A) Gene expression in control patients: 14 autophagy gene transcripts which were significantly upregulated in experimental patient group were not significant in control group. B) Table detailing the p values and expression levels of the 14 gene transcripts.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BEAB62-F9D0-4A97-87E4-45997476384E}"/>
              </a:ext>
            </a:extLst>
          </p:cNvPr>
          <p:cNvSpPr txBox="1"/>
          <p:nvPr/>
        </p:nvSpPr>
        <p:spPr>
          <a:xfrm>
            <a:off x="243293" y="109220"/>
            <a:ext cx="6096000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Supplementary Figure 2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66C662-98B0-40A4-9694-024E923C6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50" y="756404"/>
            <a:ext cx="11766300" cy="375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605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Radhashree Maitra</dc:creator>
  <cp:lastModifiedBy>Radhashree Maitra</cp:lastModifiedBy>
  <cp:revision>1</cp:revision>
  <dcterms:created xsi:type="dcterms:W3CDTF">2020-10-29T07:15:39Z</dcterms:created>
  <dcterms:modified xsi:type="dcterms:W3CDTF">2020-10-29T07:16:42Z</dcterms:modified>
</cp:coreProperties>
</file>