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97" autoAdjust="0"/>
    <p:restoredTop sz="94660"/>
  </p:normalViewPr>
  <p:slideViewPr>
    <p:cSldViewPr snapToGrid="0">
      <p:cViewPr>
        <p:scale>
          <a:sx n="140" d="100"/>
          <a:sy n="140" d="100"/>
        </p:scale>
        <p:origin x="972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3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7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4ED6A31-9D42-49FA-85B6-D46688D4A6CC}"/>
              </a:ext>
            </a:extLst>
          </p:cNvPr>
          <p:cNvSpPr/>
          <p:nvPr/>
        </p:nvSpPr>
        <p:spPr>
          <a:xfrm>
            <a:off x="282370" y="6165751"/>
            <a:ext cx="6293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2: (a)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UV spectra of gold nanoparticles (AuNPs) displaying the surface plasmon resonance for gold (~530nm). 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resolution TEM data showing a fringe spacing of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2.1Å, 2.3Å, 2.4Å, and 2.5 Å of AuNPs.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area electron diffraction pattern (SAED) of AuNPs showing the Scherrer ring patterns indicating (111), (220) and (400) FCC gold of nanocrystalline nature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  <a:r>
              <a:rPr lang="en-US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light scattering (DLS) peak of AuNPs depicting an average diameter of ∼15-50nm. 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(e)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surface zeta potential graph of AuNPs showing a zeta potential of -1mV. </a:t>
            </a:r>
            <a:endParaRPr lang="en-US" sz="1200" dirty="0"/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65C7FD58-553D-4E28-A33F-8EB9F8E1DFB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584200"/>
            <a:ext cx="6686550" cy="536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9221" name="Picture 5">
            <a:extLst>
              <a:ext uri="{FF2B5EF4-FFF2-40B4-BE49-F238E27FC236}">
                <a16:creationId xmlns:a16="http://schemas.microsoft.com/office/drawing/2014/main" id="{3237673B-19E5-47AF-B97D-CDB4219F5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928688"/>
            <a:ext cx="1999749" cy="201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E60B62BB-8AD2-4AA4-AF91-9DE1C7E14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928688"/>
            <a:ext cx="1999749" cy="201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>
            <a:extLst>
              <a:ext uri="{FF2B5EF4-FFF2-40B4-BE49-F238E27FC236}">
                <a16:creationId xmlns:a16="http://schemas.microsoft.com/office/drawing/2014/main" id="{0223870D-B5DC-4860-AFD1-4CA5A7C12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445" y="3651815"/>
            <a:ext cx="3500438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72">
            <a:extLst>
              <a:ext uri="{FF2B5EF4-FFF2-40B4-BE49-F238E27FC236}">
                <a16:creationId xmlns:a16="http://schemas.microsoft.com/office/drawing/2014/main" id="{C78DAA9C-0267-4AE0-ACE7-642994AE0718}"/>
              </a:ext>
            </a:extLst>
          </p:cNvPr>
          <p:cNvGrpSpPr>
            <a:grpSpLocks/>
          </p:cNvGrpSpPr>
          <p:nvPr/>
        </p:nvGrpSpPr>
        <p:grpSpPr bwMode="auto">
          <a:xfrm>
            <a:off x="370117" y="3887586"/>
            <a:ext cx="2351088" cy="1870075"/>
            <a:chOff x="2435" y="2507"/>
            <a:chExt cx="1481" cy="1178"/>
          </a:xfrm>
        </p:grpSpPr>
        <p:grpSp>
          <p:nvGrpSpPr>
            <p:cNvPr id="12" name="Group 208">
              <a:extLst>
                <a:ext uri="{FF2B5EF4-FFF2-40B4-BE49-F238E27FC236}">
                  <a16:creationId xmlns:a16="http://schemas.microsoft.com/office/drawing/2014/main" id="{19071A44-0606-46C6-A9B0-70A8F17401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6" y="2507"/>
              <a:ext cx="1380" cy="1085"/>
              <a:chOff x="2536" y="2507"/>
              <a:chExt cx="1380" cy="1085"/>
            </a:xfrm>
          </p:grpSpPr>
          <p:sp>
            <p:nvSpPr>
              <p:cNvPr id="9487" name="Line 8">
                <a:extLst>
                  <a:ext uri="{FF2B5EF4-FFF2-40B4-BE49-F238E27FC236}">
                    <a16:creationId xmlns:a16="http://schemas.microsoft.com/office/drawing/2014/main" id="{A4F8E541-B365-42FD-B7F5-AC3A7400C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9" y="3479"/>
                <a:ext cx="1162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88" name="Line 9">
                <a:extLst>
                  <a:ext uri="{FF2B5EF4-FFF2-40B4-BE49-F238E27FC236}">
                    <a16:creationId xmlns:a16="http://schemas.microsoft.com/office/drawing/2014/main" id="{E7947E47-C841-4683-9548-E2B74562A1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7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1" name="Line 10">
                <a:extLst>
                  <a:ext uri="{FF2B5EF4-FFF2-40B4-BE49-F238E27FC236}">
                    <a16:creationId xmlns:a16="http://schemas.microsoft.com/office/drawing/2014/main" id="{74BCCFB3-4DA4-47EF-88E9-002A986EE5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8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2" name="Line 11">
                <a:extLst>
                  <a:ext uri="{FF2B5EF4-FFF2-40B4-BE49-F238E27FC236}">
                    <a16:creationId xmlns:a16="http://schemas.microsoft.com/office/drawing/2014/main" id="{42BFE07C-A44B-41C2-9002-4424A4681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4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3" name="Line 12">
                <a:extLst>
                  <a:ext uri="{FF2B5EF4-FFF2-40B4-BE49-F238E27FC236}">
                    <a16:creationId xmlns:a16="http://schemas.microsoft.com/office/drawing/2014/main" id="{955BF9A1-3D4D-4EB3-B3ED-CC8840E247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4" name="Line 13">
                <a:extLst>
                  <a:ext uri="{FF2B5EF4-FFF2-40B4-BE49-F238E27FC236}">
                    <a16:creationId xmlns:a16="http://schemas.microsoft.com/office/drawing/2014/main" id="{19E29E30-CAB6-41EE-9D14-002A8C0AB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5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5" name="Line 14">
                <a:extLst>
                  <a:ext uri="{FF2B5EF4-FFF2-40B4-BE49-F238E27FC236}">
                    <a16:creationId xmlns:a16="http://schemas.microsoft.com/office/drawing/2014/main" id="{85483EDD-5E47-440F-8C53-97BD09150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75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6" name="Line 15">
                <a:extLst>
                  <a:ext uri="{FF2B5EF4-FFF2-40B4-BE49-F238E27FC236}">
                    <a16:creationId xmlns:a16="http://schemas.microsoft.com/office/drawing/2014/main" id="{036B5824-5312-4BA0-8010-15A2D63DDC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2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7" name="Line 16">
                <a:extLst>
                  <a:ext uri="{FF2B5EF4-FFF2-40B4-BE49-F238E27FC236}">
                    <a16:creationId xmlns:a16="http://schemas.microsoft.com/office/drawing/2014/main" id="{6CA891E6-16A5-45C8-9382-C20D423E9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06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8" name="Line 17">
                <a:extLst>
                  <a:ext uri="{FF2B5EF4-FFF2-40B4-BE49-F238E27FC236}">
                    <a16:creationId xmlns:a16="http://schemas.microsoft.com/office/drawing/2014/main" id="{E8EA9A79-3D50-4A0D-92F5-E3E25C8F58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7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499" name="Line 18">
                <a:extLst>
                  <a:ext uri="{FF2B5EF4-FFF2-40B4-BE49-F238E27FC236}">
                    <a16:creationId xmlns:a16="http://schemas.microsoft.com/office/drawing/2014/main" id="{3A20607F-742D-40DC-BF15-63BBA4D0B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8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0" name="Line 19">
                <a:extLst>
                  <a:ext uri="{FF2B5EF4-FFF2-40B4-BE49-F238E27FC236}">
                    <a16:creationId xmlns:a16="http://schemas.microsoft.com/office/drawing/2014/main" id="{246778B6-EA1F-44F2-AF67-E173F45EF6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5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1" name="Line 20">
                <a:extLst>
                  <a:ext uri="{FF2B5EF4-FFF2-40B4-BE49-F238E27FC236}">
                    <a16:creationId xmlns:a16="http://schemas.microsoft.com/office/drawing/2014/main" id="{2AA48527-DDE5-418C-8301-657C912BDD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3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2" name="Line 21">
                <a:extLst>
                  <a:ext uri="{FF2B5EF4-FFF2-40B4-BE49-F238E27FC236}">
                    <a16:creationId xmlns:a16="http://schemas.microsoft.com/office/drawing/2014/main" id="{AE752C8B-C979-4182-807B-3CC16B0A87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6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3" name="Line 22">
                <a:extLst>
                  <a:ext uri="{FF2B5EF4-FFF2-40B4-BE49-F238E27FC236}">
                    <a16:creationId xmlns:a16="http://schemas.microsoft.com/office/drawing/2014/main" id="{BA23B73F-B351-4448-8FB2-48191FF2C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5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4" name="Line 23">
                <a:extLst>
                  <a:ext uri="{FF2B5EF4-FFF2-40B4-BE49-F238E27FC236}">
                    <a16:creationId xmlns:a16="http://schemas.microsoft.com/office/drawing/2014/main" id="{BC4BE401-690C-464A-8969-926E0F3C1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5" name="Line 24">
                <a:extLst>
                  <a:ext uri="{FF2B5EF4-FFF2-40B4-BE49-F238E27FC236}">
                    <a16:creationId xmlns:a16="http://schemas.microsoft.com/office/drawing/2014/main" id="{0607557E-A540-4E55-9AA2-B78795553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7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6" name="Line 25">
                <a:extLst>
                  <a:ext uri="{FF2B5EF4-FFF2-40B4-BE49-F238E27FC236}">
                    <a16:creationId xmlns:a16="http://schemas.microsoft.com/office/drawing/2014/main" id="{5AC17178-9D7B-4043-B99C-9E594EBB7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7" name="Line 26">
                <a:extLst>
                  <a:ext uri="{FF2B5EF4-FFF2-40B4-BE49-F238E27FC236}">
                    <a16:creationId xmlns:a16="http://schemas.microsoft.com/office/drawing/2014/main" id="{3896A528-623D-44A2-AFE6-AFB5029D8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9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8" name="Line 27">
                <a:extLst>
                  <a:ext uri="{FF2B5EF4-FFF2-40B4-BE49-F238E27FC236}">
                    <a16:creationId xmlns:a16="http://schemas.microsoft.com/office/drawing/2014/main" id="{D14298F0-CD51-41BA-9BC6-4AA248CD8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5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09" name="Line 28">
                <a:extLst>
                  <a:ext uri="{FF2B5EF4-FFF2-40B4-BE49-F238E27FC236}">
                    <a16:creationId xmlns:a16="http://schemas.microsoft.com/office/drawing/2014/main" id="{E4C34E79-F401-40F3-91B9-E3823232C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3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0" name="Line 29">
                <a:extLst>
                  <a:ext uri="{FF2B5EF4-FFF2-40B4-BE49-F238E27FC236}">
                    <a16:creationId xmlns:a16="http://schemas.microsoft.com/office/drawing/2014/main" id="{491A0BAA-B881-4AEC-ADCD-00D9AC509D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6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1" name="Line 30">
                <a:extLst>
                  <a:ext uri="{FF2B5EF4-FFF2-40B4-BE49-F238E27FC236}">
                    <a16:creationId xmlns:a16="http://schemas.microsoft.com/office/drawing/2014/main" id="{DE17E817-7E8B-4536-94FA-B7485BC5FE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6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2" name="Line 31">
                <a:extLst>
                  <a:ext uri="{FF2B5EF4-FFF2-40B4-BE49-F238E27FC236}">
                    <a16:creationId xmlns:a16="http://schemas.microsoft.com/office/drawing/2014/main" id="{3D7DD5DE-0321-445E-B2D4-E8F0876F53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3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3" name="Line 32">
                <a:extLst>
                  <a:ext uri="{FF2B5EF4-FFF2-40B4-BE49-F238E27FC236}">
                    <a16:creationId xmlns:a16="http://schemas.microsoft.com/office/drawing/2014/main" id="{A343C1A8-AF56-4D31-85A3-CA713E55D5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7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4" name="Line 33">
                <a:extLst>
                  <a:ext uri="{FF2B5EF4-FFF2-40B4-BE49-F238E27FC236}">
                    <a16:creationId xmlns:a16="http://schemas.microsoft.com/office/drawing/2014/main" id="{95BB3F0A-1CA8-4443-8C39-7A08D5F2A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8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5" name="Line 34">
                <a:extLst>
                  <a:ext uri="{FF2B5EF4-FFF2-40B4-BE49-F238E27FC236}">
                    <a16:creationId xmlns:a16="http://schemas.microsoft.com/office/drawing/2014/main" id="{9B92AD20-32FF-47D1-8E5C-60A193B3E3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9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6" name="Line 35">
                <a:extLst>
                  <a:ext uri="{FF2B5EF4-FFF2-40B4-BE49-F238E27FC236}">
                    <a16:creationId xmlns:a16="http://schemas.microsoft.com/office/drawing/2014/main" id="{0B54CA40-785E-4DFB-B6EF-1A5C8D483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6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7" name="Line 36">
                <a:extLst>
                  <a:ext uri="{FF2B5EF4-FFF2-40B4-BE49-F238E27FC236}">
                    <a16:creationId xmlns:a16="http://schemas.microsoft.com/office/drawing/2014/main" id="{1A14C1D9-E7BC-4B5C-8E61-9E25C88E1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4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8" name="Line 37">
                <a:extLst>
                  <a:ext uri="{FF2B5EF4-FFF2-40B4-BE49-F238E27FC236}">
                    <a16:creationId xmlns:a16="http://schemas.microsoft.com/office/drawing/2014/main" id="{CEC64AFF-ECDC-4412-9D9B-C68578428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7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19" name="Line 38">
                <a:extLst>
                  <a:ext uri="{FF2B5EF4-FFF2-40B4-BE49-F238E27FC236}">
                    <a16:creationId xmlns:a16="http://schemas.microsoft.com/office/drawing/2014/main" id="{2FC02561-408F-4138-A79B-0E2B0D959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6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0" name="Line 39">
                <a:extLst>
                  <a:ext uri="{FF2B5EF4-FFF2-40B4-BE49-F238E27FC236}">
                    <a16:creationId xmlns:a16="http://schemas.microsoft.com/office/drawing/2014/main" id="{D8A70284-C18A-4472-B903-A7AB3D04D2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3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1" name="Line 40">
                <a:extLst>
                  <a:ext uri="{FF2B5EF4-FFF2-40B4-BE49-F238E27FC236}">
                    <a16:creationId xmlns:a16="http://schemas.microsoft.com/office/drawing/2014/main" id="{43330C7C-AB58-484B-AB2E-29296C5C78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8" y="3479"/>
                <a:ext cx="0" cy="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2" name="Line 41">
                <a:extLst>
                  <a:ext uri="{FF2B5EF4-FFF2-40B4-BE49-F238E27FC236}">
                    <a16:creationId xmlns:a16="http://schemas.microsoft.com/office/drawing/2014/main" id="{7FF4202E-C14A-4CEB-A530-DC9A91A9F9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9" y="3479"/>
                <a:ext cx="0" cy="1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3" name="Line 42">
                <a:extLst>
                  <a:ext uri="{FF2B5EF4-FFF2-40B4-BE49-F238E27FC236}">
                    <a16:creationId xmlns:a16="http://schemas.microsoft.com/office/drawing/2014/main" id="{F5CA94F6-3634-4260-8713-CD064D4FE1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0" y="3479"/>
                <a:ext cx="0" cy="1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4" name="Line 43">
                <a:extLst>
                  <a:ext uri="{FF2B5EF4-FFF2-40B4-BE49-F238E27FC236}">
                    <a16:creationId xmlns:a16="http://schemas.microsoft.com/office/drawing/2014/main" id="{0EA70217-513A-4DF3-92AA-F1519B17B9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0" y="3479"/>
                <a:ext cx="0" cy="1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5" name="Line 44">
                <a:extLst>
                  <a:ext uri="{FF2B5EF4-FFF2-40B4-BE49-F238E27FC236}">
                    <a16:creationId xmlns:a16="http://schemas.microsoft.com/office/drawing/2014/main" id="{5B35ADD4-8E7F-457D-9906-5713F080B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1" y="3479"/>
                <a:ext cx="0" cy="1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6" name="Line 45">
                <a:extLst>
                  <a:ext uri="{FF2B5EF4-FFF2-40B4-BE49-F238E27FC236}">
                    <a16:creationId xmlns:a16="http://schemas.microsoft.com/office/drawing/2014/main" id="{88A0CF4E-EE20-42D8-AD22-76513594C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1" y="3479"/>
                <a:ext cx="0" cy="19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7" name="Line 46">
                <a:extLst>
                  <a:ext uri="{FF2B5EF4-FFF2-40B4-BE49-F238E27FC236}">
                    <a16:creationId xmlns:a16="http://schemas.microsoft.com/office/drawing/2014/main" id="{F2CFF825-CE45-40B0-A936-5AF7FABA43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9" y="2544"/>
                <a:ext cx="0" cy="93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8" name="Line 47">
                <a:extLst>
                  <a:ext uri="{FF2B5EF4-FFF2-40B4-BE49-F238E27FC236}">
                    <a16:creationId xmlns:a16="http://schemas.microsoft.com/office/drawing/2014/main" id="{FE5D817B-10BD-4728-A883-2906FA8FC2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1" y="3479"/>
                <a:ext cx="1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29" name="Line 48">
                <a:extLst>
                  <a:ext uri="{FF2B5EF4-FFF2-40B4-BE49-F238E27FC236}">
                    <a16:creationId xmlns:a16="http://schemas.microsoft.com/office/drawing/2014/main" id="{5E8102C7-1DD3-4F68-B62A-100ECE6B4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1" y="3246"/>
                <a:ext cx="1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30" name="Line 49">
                <a:extLst>
                  <a:ext uri="{FF2B5EF4-FFF2-40B4-BE49-F238E27FC236}">
                    <a16:creationId xmlns:a16="http://schemas.microsoft.com/office/drawing/2014/main" id="{F6219471-BE68-444A-97C6-E9CD9DCA0C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1" y="3012"/>
                <a:ext cx="1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31" name="Line 50">
                <a:extLst>
                  <a:ext uri="{FF2B5EF4-FFF2-40B4-BE49-F238E27FC236}">
                    <a16:creationId xmlns:a16="http://schemas.microsoft.com/office/drawing/2014/main" id="{C2F76BD7-6427-4893-AE54-C11CDB7676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1" y="2778"/>
                <a:ext cx="1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32" name="Line 51">
                <a:extLst>
                  <a:ext uri="{FF2B5EF4-FFF2-40B4-BE49-F238E27FC236}">
                    <a16:creationId xmlns:a16="http://schemas.microsoft.com/office/drawing/2014/main" id="{13EBF4DF-C573-48A9-A5CE-4F1535F14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1" y="2544"/>
                <a:ext cx="1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33" name="Rectangle 52">
                <a:extLst>
                  <a:ext uri="{FF2B5EF4-FFF2-40B4-BE49-F238E27FC236}">
                    <a16:creationId xmlns:a16="http://schemas.microsoft.com/office/drawing/2014/main" id="{711F1C6D-8CBE-472B-A394-30EEC4D49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3503"/>
                <a:ext cx="67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4" name="Rectangle 53">
                <a:extLst>
                  <a:ext uri="{FF2B5EF4-FFF2-40B4-BE49-F238E27FC236}">
                    <a16:creationId xmlns:a16="http://schemas.microsoft.com/office/drawing/2014/main" id="{EB8727E6-532F-4CF1-89B0-CF6FB85F0A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3503"/>
                <a:ext cx="10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5" name="Rectangle 54">
                <a:extLst>
                  <a:ext uri="{FF2B5EF4-FFF2-40B4-BE49-F238E27FC236}">
                    <a16:creationId xmlns:a16="http://schemas.microsoft.com/office/drawing/2014/main" id="{4C40E016-2B27-4772-8643-C3755B333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3503"/>
                <a:ext cx="13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6" name="Rectangle 55">
                <a:extLst>
                  <a:ext uri="{FF2B5EF4-FFF2-40B4-BE49-F238E27FC236}">
                    <a16:creationId xmlns:a16="http://schemas.microsoft.com/office/drawing/2014/main" id="{598A0126-BBD0-4DC2-A0AC-644969194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" y="3503"/>
                <a:ext cx="175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7" name="Rectangle 56">
                <a:extLst>
                  <a:ext uri="{FF2B5EF4-FFF2-40B4-BE49-F238E27FC236}">
                    <a16:creationId xmlns:a16="http://schemas.microsoft.com/office/drawing/2014/main" id="{A075BFCD-C93C-44F6-B2E8-267168341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5" y="3503"/>
                <a:ext cx="211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8" name="Rectangle 57">
                <a:extLst>
                  <a:ext uri="{FF2B5EF4-FFF2-40B4-BE49-F238E27FC236}">
                    <a16:creationId xmlns:a16="http://schemas.microsoft.com/office/drawing/2014/main" id="{EB4765F8-8D12-4006-9A8C-8F0E70676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7" y="3443"/>
                <a:ext cx="5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9" name="Rectangle 58">
                <a:extLst>
                  <a:ext uri="{FF2B5EF4-FFF2-40B4-BE49-F238E27FC236}">
                    <a16:creationId xmlns:a16="http://schemas.microsoft.com/office/drawing/2014/main" id="{BB9C5767-A821-42E7-8E1C-0FE170B6E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7" y="3209"/>
                <a:ext cx="5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0" name="Rectangle 59">
                <a:extLst>
                  <a:ext uri="{FF2B5EF4-FFF2-40B4-BE49-F238E27FC236}">
                    <a16:creationId xmlns:a16="http://schemas.microsoft.com/office/drawing/2014/main" id="{A2DC817B-D72B-41DB-A214-7322216AD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2975"/>
                <a:ext cx="9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10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1" name="Rectangle 60">
                <a:extLst>
                  <a:ext uri="{FF2B5EF4-FFF2-40B4-BE49-F238E27FC236}">
                    <a16:creationId xmlns:a16="http://schemas.microsoft.com/office/drawing/2014/main" id="{B99CB91C-C2DA-4B0F-BCCC-A27635BDE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2741"/>
                <a:ext cx="9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15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2" name="Rectangle 61">
                <a:extLst>
                  <a:ext uri="{FF2B5EF4-FFF2-40B4-BE49-F238E27FC236}">
                    <a16:creationId xmlns:a16="http://schemas.microsoft.com/office/drawing/2014/main" id="{B540FC65-898D-46AC-94C8-43B4A6AFB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2507"/>
                <a:ext cx="9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3" name="Freeform 62">
                <a:extLst>
                  <a:ext uri="{FF2B5EF4-FFF2-40B4-BE49-F238E27FC236}">
                    <a16:creationId xmlns:a16="http://schemas.microsoft.com/office/drawing/2014/main" id="{CCD1E1F7-3565-4426-96F8-C97A7BA2F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845"/>
                <a:ext cx="431" cy="634"/>
              </a:xfrm>
              <a:custGeom>
                <a:avLst/>
                <a:gdLst>
                  <a:gd name="T0" fmla="*/ 6 w 431"/>
                  <a:gd name="T1" fmla="*/ 634 h 634"/>
                  <a:gd name="T2" fmla="*/ 12 w 431"/>
                  <a:gd name="T3" fmla="*/ 634 h 634"/>
                  <a:gd name="T4" fmla="*/ 19 w 431"/>
                  <a:gd name="T5" fmla="*/ 634 h 634"/>
                  <a:gd name="T6" fmla="*/ 26 w 431"/>
                  <a:gd name="T7" fmla="*/ 634 h 634"/>
                  <a:gd name="T8" fmla="*/ 32 w 431"/>
                  <a:gd name="T9" fmla="*/ 634 h 634"/>
                  <a:gd name="T10" fmla="*/ 39 w 431"/>
                  <a:gd name="T11" fmla="*/ 634 h 634"/>
                  <a:gd name="T12" fmla="*/ 46 w 431"/>
                  <a:gd name="T13" fmla="*/ 634 h 634"/>
                  <a:gd name="T14" fmla="*/ 53 w 431"/>
                  <a:gd name="T15" fmla="*/ 634 h 634"/>
                  <a:gd name="T16" fmla="*/ 60 w 431"/>
                  <a:gd name="T17" fmla="*/ 634 h 634"/>
                  <a:gd name="T18" fmla="*/ 66 w 431"/>
                  <a:gd name="T19" fmla="*/ 634 h 634"/>
                  <a:gd name="T20" fmla="*/ 73 w 431"/>
                  <a:gd name="T21" fmla="*/ 634 h 634"/>
                  <a:gd name="T22" fmla="*/ 80 w 431"/>
                  <a:gd name="T23" fmla="*/ 634 h 634"/>
                  <a:gd name="T24" fmla="*/ 87 w 431"/>
                  <a:gd name="T25" fmla="*/ 634 h 634"/>
                  <a:gd name="T26" fmla="*/ 94 w 431"/>
                  <a:gd name="T27" fmla="*/ 634 h 634"/>
                  <a:gd name="T28" fmla="*/ 100 w 431"/>
                  <a:gd name="T29" fmla="*/ 634 h 634"/>
                  <a:gd name="T30" fmla="*/ 107 w 431"/>
                  <a:gd name="T31" fmla="*/ 634 h 634"/>
                  <a:gd name="T32" fmla="*/ 114 w 431"/>
                  <a:gd name="T33" fmla="*/ 634 h 634"/>
                  <a:gd name="T34" fmla="*/ 121 w 431"/>
                  <a:gd name="T35" fmla="*/ 634 h 634"/>
                  <a:gd name="T36" fmla="*/ 128 w 431"/>
                  <a:gd name="T37" fmla="*/ 634 h 634"/>
                  <a:gd name="T38" fmla="*/ 134 w 431"/>
                  <a:gd name="T39" fmla="*/ 634 h 634"/>
                  <a:gd name="T40" fmla="*/ 141 w 431"/>
                  <a:gd name="T41" fmla="*/ 634 h 634"/>
                  <a:gd name="T42" fmla="*/ 148 w 431"/>
                  <a:gd name="T43" fmla="*/ 634 h 634"/>
                  <a:gd name="T44" fmla="*/ 155 w 431"/>
                  <a:gd name="T45" fmla="*/ 634 h 634"/>
                  <a:gd name="T46" fmla="*/ 162 w 431"/>
                  <a:gd name="T47" fmla="*/ 634 h 634"/>
                  <a:gd name="T48" fmla="*/ 168 w 431"/>
                  <a:gd name="T49" fmla="*/ 634 h 634"/>
                  <a:gd name="T50" fmla="*/ 175 w 431"/>
                  <a:gd name="T51" fmla="*/ 634 h 634"/>
                  <a:gd name="T52" fmla="*/ 182 w 431"/>
                  <a:gd name="T53" fmla="*/ 634 h 634"/>
                  <a:gd name="T54" fmla="*/ 189 w 431"/>
                  <a:gd name="T55" fmla="*/ 634 h 634"/>
                  <a:gd name="T56" fmla="*/ 196 w 431"/>
                  <a:gd name="T57" fmla="*/ 634 h 634"/>
                  <a:gd name="T58" fmla="*/ 202 w 431"/>
                  <a:gd name="T59" fmla="*/ 634 h 634"/>
                  <a:gd name="T60" fmla="*/ 209 w 431"/>
                  <a:gd name="T61" fmla="*/ 634 h 634"/>
                  <a:gd name="T62" fmla="*/ 216 w 431"/>
                  <a:gd name="T63" fmla="*/ 634 h 634"/>
                  <a:gd name="T64" fmla="*/ 222 w 431"/>
                  <a:gd name="T65" fmla="*/ 634 h 634"/>
                  <a:gd name="T66" fmla="*/ 229 w 431"/>
                  <a:gd name="T67" fmla="*/ 634 h 634"/>
                  <a:gd name="T68" fmla="*/ 236 w 431"/>
                  <a:gd name="T69" fmla="*/ 634 h 634"/>
                  <a:gd name="T70" fmla="*/ 243 w 431"/>
                  <a:gd name="T71" fmla="*/ 634 h 634"/>
                  <a:gd name="T72" fmla="*/ 250 w 431"/>
                  <a:gd name="T73" fmla="*/ 634 h 634"/>
                  <a:gd name="T74" fmla="*/ 256 w 431"/>
                  <a:gd name="T75" fmla="*/ 634 h 634"/>
                  <a:gd name="T76" fmla="*/ 263 w 431"/>
                  <a:gd name="T77" fmla="*/ 634 h 634"/>
                  <a:gd name="T78" fmla="*/ 270 w 431"/>
                  <a:gd name="T79" fmla="*/ 634 h 634"/>
                  <a:gd name="T80" fmla="*/ 277 w 431"/>
                  <a:gd name="T81" fmla="*/ 634 h 634"/>
                  <a:gd name="T82" fmla="*/ 283 w 431"/>
                  <a:gd name="T83" fmla="*/ 634 h 634"/>
                  <a:gd name="T84" fmla="*/ 290 w 431"/>
                  <a:gd name="T85" fmla="*/ 634 h 634"/>
                  <a:gd name="T86" fmla="*/ 297 w 431"/>
                  <a:gd name="T87" fmla="*/ 634 h 634"/>
                  <a:gd name="T88" fmla="*/ 304 w 431"/>
                  <a:gd name="T89" fmla="*/ 634 h 634"/>
                  <a:gd name="T90" fmla="*/ 311 w 431"/>
                  <a:gd name="T91" fmla="*/ 634 h 634"/>
                  <a:gd name="T92" fmla="*/ 317 w 431"/>
                  <a:gd name="T93" fmla="*/ 634 h 634"/>
                  <a:gd name="T94" fmla="*/ 324 w 431"/>
                  <a:gd name="T95" fmla="*/ 634 h 634"/>
                  <a:gd name="T96" fmla="*/ 331 w 431"/>
                  <a:gd name="T97" fmla="*/ 634 h 634"/>
                  <a:gd name="T98" fmla="*/ 338 w 431"/>
                  <a:gd name="T99" fmla="*/ 634 h 634"/>
                  <a:gd name="T100" fmla="*/ 345 w 431"/>
                  <a:gd name="T101" fmla="*/ 634 h 634"/>
                  <a:gd name="T102" fmla="*/ 352 w 431"/>
                  <a:gd name="T103" fmla="*/ 634 h 634"/>
                  <a:gd name="T104" fmla="*/ 358 w 431"/>
                  <a:gd name="T105" fmla="*/ 634 h 634"/>
                  <a:gd name="T106" fmla="*/ 365 w 431"/>
                  <a:gd name="T107" fmla="*/ 630 h 634"/>
                  <a:gd name="T108" fmla="*/ 372 w 431"/>
                  <a:gd name="T109" fmla="*/ 618 h 634"/>
                  <a:gd name="T110" fmla="*/ 379 w 431"/>
                  <a:gd name="T111" fmla="*/ 596 h 634"/>
                  <a:gd name="T112" fmla="*/ 385 w 431"/>
                  <a:gd name="T113" fmla="*/ 557 h 634"/>
                  <a:gd name="T114" fmla="*/ 392 w 431"/>
                  <a:gd name="T115" fmla="*/ 498 h 634"/>
                  <a:gd name="T116" fmla="*/ 399 w 431"/>
                  <a:gd name="T117" fmla="*/ 419 h 634"/>
                  <a:gd name="T118" fmla="*/ 406 w 431"/>
                  <a:gd name="T119" fmla="*/ 328 h 634"/>
                  <a:gd name="T120" fmla="*/ 413 w 431"/>
                  <a:gd name="T121" fmla="*/ 231 h 634"/>
                  <a:gd name="T122" fmla="*/ 419 w 431"/>
                  <a:gd name="T123" fmla="*/ 135 h 634"/>
                  <a:gd name="T124" fmla="*/ 426 w 431"/>
                  <a:gd name="T125" fmla="*/ 48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" h="634">
                    <a:moveTo>
                      <a:pt x="0" y="634"/>
                    </a:moveTo>
                    <a:lnTo>
                      <a:pt x="0" y="634"/>
                    </a:lnTo>
                    <a:lnTo>
                      <a:pt x="3" y="634"/>
                    </a:lnTo>
                    <a:lnTo>
                      <a:pt x="3" y="634"/>
                    </a:lnTo>
                    <a:lnTo>
                      <a:pt x="4" y="634"/>
                    </a:lnTo>
                    <a:lnTo>
                      <a:pt x="4" y="634"/>
                    </a:lnTo>
                    <a:lnTo>
                      <a:pt x="5" y="634"/>
                    </a:lnTo>
                    <a:lnTo>
                      <a:pt x="5" y="634"/>
                    </a:lnTo>
                    <a:lnTo>
                      <a:pt x="6" y="634"/>
                    </a:lnTo>
                    <a:lnTo>
                      <a:pt x="6" y="634"/>
                    </a:lnTo>
                    <a:lnTo>
                      <a:pt x="6" y="634"/>
                    </a:lnTo>
                    <a:lnTo>
                      <a:pt x="7" y="634"/>
                    </a:lnTo>
                    <a:lnTo>
                      <a:pt x="7" y="634"/>
                    </a:lnTo>
                    <a:lnTo>
                      <a:pt x="8" y="634"/>
                    </a:lnTo>
                    <a:lnTo>
                      <a:pt x="8" y="634"/>
                    </a:lnTo>
                    <a:lnTo>
                      <a:pt x="9" y="634"/>
                    </a:lnTo>
                    <a:lnTo>
                      <a:pt x="10" y="634"/>
                    </a:lnTo>
                    <a:lnTo>
                      <a:pt x="10" y="634"/>
                    </a:lnTo>
                    <a:lnTo>
                      <a:pt x="11" y="634"/>
                    </a:lnTo>
                    <a:lnTo>
                      <a:pt x="11" y="634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13" y="634"/>
                    </a:lnTo>
                    <a:lnTo>
                      <a:pt x="14" y="634"/>
                    </a:lnTo>
                    <a:lnTo>
                      <a:pt x="14" y="634"/>
                    </a:lnTo>
                    <a:lnTo>
                      <a:pt x="15" y="634"/>
                    </a:lnTo>
                    <a:lnTo>
                      <a:pt x="15" y="634"/>
                    </a:lnTo>
                    <a:lnTo>
                      <a:pt x="16" y="634"/>
                    </a:lnTo>
                    <a:lnTo>
                      <a:pt x="16" y="634"/>
                    </a:lnTo>
                    <a:lnTo>
                      <a:pt x="17" y="634"/>
                    </a:lnTo>
                    <a:lnTo>
                      <a:pt x="18" y="634"/>
                    </a:lnTo>
                    <a:lnTo>
                      <a:pt x="18" y="634"/>
                    </a:lnTo>
                    <a:lnTo>
                      <a:pt x="19" y="634"/>
                    </a:lnTo>
                    <a:lnTo>
                      <a:pt x="20" y="634"/>
                    </a:lnTo>
                    <a:lnTo>
                      <a:pt x="20" y="634"/>
                    </a:lnTo>
                    <a:lnTo>
                      <a:pt x="21" y="634"/>
                    </a:lnTo>
                    <a:lnTo>
                      <a:pt x="21" y="634"/>
                    </a:lnTo>
                    <a:lnTo>
                      <a:pt x="22" y="634"/>
                    </a:lnTo>
                    <a:lnTo>
                      <a:pt x="23" y="634"/>
                    </a:lnTo>
                    <a:lnTo>
                      <a:pt x="23" y="634"/>
                    </a:lnTo>
                    <a:lnTo>
                      <a:pt x="24" y="634"/>
                    </a:lnTo>
                    <a:lnTo>
                      <a:pt x="24" y="634"/>
                    </a:lnTo>
                    <a:lnTo>
                      <a:pt x="25" y="634"/>
                    </a:lnTo>
                    <a:lnTo>
                      <a:pt x="26" y="634"/>
                    </a:lnTo>
                    <a:lnTo>
                      <a:pt x="26" y="634"/>
                    </a:lnTo>
                    <a:lnTo>
                      <a:pt x="27" y="634"/>
                    </a:lnTo>
                    <a:lnTo>
                      <a:pt x="28" y="634"/>
                    </a:lnTo>
                    <a:lnTo>
                      <a:pt x="28" y="634"/>
                    </a:lnTo>
                    <a:lnTo>
                      <a:pt x="29" y="634"/>
                    </a:lnTo>
                    <a:lnTo>
                      <a:pt x="29" y="634"/>
                    </a:lnTo>
                    <a:lnTo>
                      <a:pt x="30" y="634"/>
                    </a:lnTo>
                    <a:lnTo>
                      <a:pt x="30" y="634"/>
                    </a:lnTo>
                    <a:lnTo>
                      <a:pt x="31" y="634"/>
                    </a:lnTo>
                    <a:lnTo>
                      <a:pt x="32" y="634"/>
                    </a:lnTo>
                    <a:lnTo>
                      <a:pt x="32" y="634"/>
                    </a:lnTo>
                    <a:lnTo>
                      <a:pt x="33" y="634"/>
                    </a:lnTo>
                    <a:lnTo>
                      <a:pt x="33" y="634"/>
                    </a:lnTo>
                    <a:lnTo>
                      <a:pt x="34" y="634"/>
                    </a:lnTo>
                    <a:lnTo>
                      <a:pt x="35" y="634"/>
                    </a:lnTo>
                    <a:lnTo>
                      <a:pt x="35" y="634"/>
                    </a:lnTo>
                    <a:lnTo>
                      <a:pt x="36" y="634"/>
                    </a:lnTo>
                    <a:lnTo>
                      <a:pt x="37" y="634"/>
                    </a:lnTo>
                    <a:lnTo>
                      <a:pt x="37" y="634"/>
                    </a:lnTo>
                    <a:lnTo>
                      <a:pt x="38" y="634"/>
                    </a:lnTo>
                    <a:lnTo>
                      <a:pt x="38" y="634"/>
                    </a:lnTo>
                    <a:lnTo>
                      <a:pt x="39" y="634"/>
                    </a:lnTo>
                    <a:lnTo>
                      <a:pt x="39" y="634"/>
                    </a:lnTo>
                    <a:lnTo>
                      <a:pt x="40" y="634"/>
                    </a:lnTo>
                    <a:lnTo>
                      <a:pt x="41" y="634"/>
                    </a:lnTo>
                    <a:lnTo>
                      <a:pt x="42" y="634"/>
                    </a:lnTo>
                    <a:lnTo>
                      <a:pt x="42" y="634"/>
                    </a:lnTo>
                    <a:lnTo>
                      <a:pt x="43" y="634"/>
                    </a:lnTo>
                    <a:lnTo>
                      <a:pt x="43" y="634"/>
                    </a:lnTo>
                    <a:lnTo>
                      <a:pt x="44" y="634"/>
                    </a:lnTo>
                    <a:lnTo>
                      <a:pt x="45" y="634"/>
                    </a:lnTo>
                    <a:lnTo>
                      <a:pt x="45" y="634"/>
                    </a:lnTo>
                    <a:lnTo>
                      <a:pt x="46" y="634"/>
                    </a:lnTo>
                    <a:lnTo>
                      <a:pt x="46" y="634"/>
                    </a:lnTo>
                    <a:lnTo>
                      <a:pt x="47" y="634"/>
                    </a:lnTo>
                    <a:lnTo>
                      <a:pt x="48" y="634"/>
                    </a:lnTo>
                    <a:lnTo>
                      <a:pt x="48" y="634"/>
                    </a:lnTo>
                    <a:lnTo>
                      <a:pt x="49" y="634"/>
                    </a:lnTo>
                    <a:lnTo>
                      <a:pt x="50" y="634"/>
                    </a:lnTo>
                    <a:lnTo>
                      <a:pt x="50" y="634"/>
                    </a:lnTo>
                    <a:lnTo>
                      <a:pt x="51" y="634"/>
                    </a:lnTo>
                    <a:lnTo>
                      <a:pt x="52" y="634"/>
                    </a:lnTo>
                    <a:lnTo>
                      <a:pt x="52" y="634"/>
                    </a:lnTo>
                    <a:lnTo>
                      <a:pt x="53" y="634"/>
                    </a:lnTo>
                    <a:lnTo>
                      <a:pt x="54" y="634"/>
                    </a:lnTo>
                    <a:lnTo>
                      <a:pt x="54" y="634"/>
                    </a:lnTo>
                    <a:lnTo>
                      <a:pt x="55" y="634"/>
                    </a:lnTo>
                    <a:lnTo>
                      <a:pt x="55" y="634"/>
                    </a:lnTo>
                    <a:lnTo>
                      <a:pt x="56" y="634"/>
                    </a:lnTo>
                    <a:lnTo>
                      <a:pt x="57" y="634"/>
                    </a:lnTo>
                    <a:lnTo>
                      <a:pt x="57" y="634"/>
                    </a:lnTo>
                    <a:lnTo>
                      <a:pt x="58" y="634"/>
                    </a:lnTo>
                    <a:lnTo>
                      <a:pt x="59" y="634"/>
                    </a:lnTo>
                    <a:lnTo>
                      <a:pt x="59" y="634"/>
                    </a:lnTo>
                    <a:lnTo>
                      <a:pt x="60" y="634"/>
                    </a:lnTo>
                    <a:lnTo>
                      <a:pt x="60" y="634"/>
                    </a:lnTo>
                    <a:lnTo>
                      <a:pt x="61" y="634"/>
                    </a:lnTo>
                    <a:lnTo>
                      <a:pt x="62" y="634"/>
                    </a:lnTo>
                    <a:lnTo>
                      <a:pt x="62" y="634"/>
                    </a:lnTo>
                    <a:lnTo>
                      <a:pt x="63" y="634"/>
                    </a:lnTo>
                    <a:lnTo>
                      <a:pt x="64" y="634"/>
                    </a:lnTo>
                    <a:lnTo>
                      <a:pt x="64" y="634"/>
                    </a:lnTo>
                    <a:lnTo>
                      <a:pt x="65" y="634"/>
                    </a:lnTo>
                    <a:lnTo>
                      <a:pt x="65" y="634"/>
                    </a:lnTo>
                    <a:lnTo>
                      <a:pt x="66" y="634"/>
                    </a:lnTo>
                    <a:lnTo>
                      <a:pt x="66" y="634"/>
                    </a:lnTo>
                    <a:lnTo>
                      <a:pt x="67" y="634"/>
                    </a:lnTo>
                    <a:lnTo>
                      <a:pt x="68" y="634"/>
                    </a:lnTo>
                    <a:lnTo>
                      <a:pt x="69" y="634"/>
                    </a:lnTo>
                    <a:lnTo>
                      <a:pt x="69" y="634"/>
                    </a:lnTo>
                    <a:lnTo>
                      <a:pt x="70" y="634"/>
                    </a:lnTo>
                    <a:lnTo>
                      <a:pt x="70" y="634"/>
                    </a:lnTo>
                    <a:lnTo>
                      <a:pt x="71" y="634"/>
                    </a:lnTo>
                    <a:lnTo>
                      <a:pt x="72" y="634"/>
                    </a:lnTo>
                    <a:lnTo>
                      <a:pt x="72" y="634"/>
                    </a:lnTo>
                    <a:lnTo>
                      <a:pt x="73" y="634"/>
                    </a:lnTo>
                    <a:lnTo>
                      <a:pt x="73" y="634"/>
                    </a:lnTo>
                    <a:lnTo>
                      <a:pt x="74" y="634"/>
                    </a:lnTo>
                    <a:lnTo>
                      <a:pt x="75" y="634"/>
                    </a:lnTo>
                    <a:lnTo>
                      <a:pt x="75" y="634"/>
                    </a:lnTo>
                    <a:lnTo>
                      <a:pt x="76" y="634"/>
                    </a:lnTo>
                    <a:lnTo>
                      <a:pt x="77" y="634"/>
                    </a:lnTo>
                    <a:lnTo>
                      <a:pt x="77" y="634"/>
                    </a:lnTo>
                    <a:lnTo>
                      <a:pt x="78" y="634"/>
                    </a:lnTo>
                    <a:lnTo>
                      <a:pt x="78" y="634"/>
                    </a:lnTo>
                    <a:lnTo>
                      <a:pt x="79" y="634"/>
                    </a:lnTo>
                    <a:lnTo>
                      <a:pt x="79" y="634"/>
                    </a:lnTo>
                    <a:lnTo>
                      <a:pt x="80" y="634"/>
                    </a:lnTo>
                    <a:lnTo>
                      <a:pt x="81" y="634"/>
                    </a:lnTo>
                    <a:lnTo>
                      <a:pt x="81" y="634"/>
                    </a:lnTo>
                    <a:lnTo>
                      <a:pt x="82" y="634"/>
                    </a:lnTo>
                    <a:lnTo>
                      <a:pt x="83" y="634"/>
                    </a:lnTo>
                    <a:lnTo>
                      <a:pt x="83" y="634"/>
                    </a:lnTo>
                    <a:lnTo>
                      <a:pt x="84" y="634"/>
                    </a:lnTo>
                    <a:lnTo>
                      <a:pt x="85" y="634"/>
                    </a:lnTo>
                    <a:lnTo>
                      <a:pt x="85" y="634"/>
                    </a:lnTo>
                    <a:lnTo>
                      <a:pt x="86" y="634"/>
                    </a:lnTo>
                    <a:lnTo>
                      <a:pt x="86" y="634"/>
                    </a:lnTo>
                    <a:lnTo>
                      <a:pt x="87" y="634"/>
                    </a:lnTo>
                    <a:lnTo>
                      <a:pt x="87" y="634"/>
                    </a:lnTo>
                    <a:lnTo>
                      <a:pt x="88" y="634"/>
                    </a:lnTo>
                    <a:lnTo>
                      <a:pt x="89" y="634"/>
                    </a:lnTo>
                    <a:lnTo>
                      <a:pt x="89" y="634"/>
                    </a:lnTo>
                    <a:lnTo>
                      <a:pt x="90" y="634"/>
                    </a:lnTo>
                    <a:lnTo>
                      <a:pt x="91" y="634"/>
                    </a:lnTo>
                    <a:lnTo>
                      <a:pt x="91" y="634"/>
                    </a:lnTo>
                    <a:lnTo>
                      <a:pt x="92" y="634"/>
                    </a:lnTo>
                    <a:lnTo>
                      <a:pt x="92" y="634"/>
                    </a:lnTo>
                    <a:lnTo>
                      <a:pt x="93" y="634"/>
                    </a:lnTo>
                    <a:lnTo>
                      <a:pt x="94" y="634"/>
                    </a:lnTo>
                    <a:lnTo>
                      <a:pt x="94" y="634"/>
                    </a:lnTo>
                    <a:lnTo>
                      <a:pt x="95" y="634"/>
                    </a:lnTo>
                    <a:lnTo>
                      <a:pt x="95" y="634"/>
                    </a:lnTo>
                    <a:lnTo>
                      <a:pt x="96" y="634"/>
                    </a:lnTo>
                    <a:lnTo>
                      <a:pt x="97" y="634"/>
                    </a:lnTo>
                    <a:lnTo>
                      <a:pt x="97" y="634"/>
                    </a:lnTo>
                    <a:lnTo>
                      <a:pt x="98" y="634"/>
                    </a:lnTo>
                    <a:lnTo>
                      <a:pt x="99" y="634"/>
                    </a:lnTo>
                    <a:lnTo>
                      <a:pt x="99" y="634"/>
                    </a:lnTo>
                    <a:lnTo>
                      <a:pt x="100" y="634"/>
                    </a:lnTo>
                    <a:lnTo>
                      <a:pt x="100" y="634"/>
                    </a:lnTo>
                    <a:lnTo>
                      <a:pt x="101" y="634"/>
                    </a:lnTo>
                    <a:lnTo>
                      <a:pt x="102" y="634"/>
                    </a:lnTo>
                    <a:lnTo>
                      <a:pt x="102" y="634"/>
                    </a:lnTo>
                    <a:lnTo>
                      <a:pt x="103" y="634"/>
                    </a:lnTo>
                    <a:lnTo>
                      <a:pt x="104" y="634"/>
                    </a:lnTo>
                    <a:lnTo>
                      <a:pt x="104" y="634"/>
                    </a:lnTo>
                    <a:lnTo>
                      <a:pt x="105" y="634"/>
                    </a:lnTo>
                    <a:lnTo>
                      <a:pt x="105" y="634"/>
                    </a:lnTo>
                    <a:lnTo>
                      <a:pt x="106" y="634"/>
                    </a:lnTo>
                    <a:lnTo>
                      <a:pt x="107" y="634"/>
                    </a:lnTo>
                    <a:lnTo>
                      <a:pt x="107" y="634"/>
                    </a:lnTo>
                    <a:lnTo>
                      <a:pt x="108" y="634"/>
                    </a:lnTo>
                    <a:lnTo>
                      <a:pt x="108" y="634"/>
                    </a:lnTo>
                    <a:lnTo>
                      <a:pt x="109" y="634"/>
                    </a:lnTo>
                    <a:lnTo>
                      <a:pt x="110" y="634"/>
                    </a:lnTo>
                    <a:lnTo>
                      <a:pt x="110" y="634"/>
                    </a:lnTo>
                    <a:lnTo>
                      <a:pt x="111" y="634"/>
                    </a:lnTo>
                    <a:lnTo>
                      <a:pt x="112" y="634"/>
                    </a:lnTo>
                    <a:lnTo>
                      <a:pt x="112" y="634"/>
                    </a:lnTo>
                    <a:lnTo>
                      <a:pt x="113" y="634"/>
                    </a:lnTo>
                    <a:lnTo>
                      <a:pt x="113" y="634"/>
                    </a:lnTo>
                    <a:lnTo>
                      <a:pt x="114" y="634"/>
                    </a:lnTo>
                    <a:lnTo>
                      <a:pt x="115" y="634"/>
                    </a:lnTo>
                    <a:lnTo>
                      <a:pt x="115" y="634"/>
                    </a:lnTo>
                    <a:lnTo>
                      <a:pt x="116" y="634"/>
                    </a:lnTo>
                    <a:lnTo>
                      <a:pt x="117" y="634"/>
                    </a:lnTo>
                    <a:lnTo>
                      <a:pt x="117" y="634"/>
                    </a:lnTo>
                    <a:lnTo>
                      <a:pt x="118" y="634"/>
                    </a:lnTo>
                    <a:lnTo>
                      <a:pt x="118" y="634"/>
                    </a:lnTo>
                    <a:lnTo>
                      <a:pt x="119" y="634"/>
                    </a:lnTo>
                    <a:lnTo>
                      <a:pt x="120" y="634"/>
                    </a:lnTo>
                    <a:lnTo>
                      <a:pt x="120" y="634"/>
                    </a:lnTo>
                    <a:lnTo>
                      <a:pt x="121" y="634"/>
                    </a:lnTo>
                    <a:lnTo>
                      <a:pt x="122" y="634"/>
                    </a:lnTo>
                    <a:lnTo>
                      <a:pt x="122" y="634"/>
                    </a:lnTo>
                    <a:lnTo>
                      <a:pt x="123" y="634"/>
                    </a:lnTo>
                    <a:lnTo>
                      <a:pt x="123" y="634"/>
                    </a:lnTo>
                    <a:lnTo>
                      <a:pt x="124" y="634"/>
                    </a:lnTo>
                    <a:lnTo>
                      <a:pt x="125" y="634"/>
                    </a:lnTo>
                    <a:lnTo>
                      <a:pt x="125" y="634"/>
                    </a:lnTo>
                    <a:lnTo>
                      <a:pt x="126" y="634"/>
                    </a:lnTo>
                    <a:lnTo>
                      <a:pt x="126" y="634"/>
                    </a:lnTo>
                    <a:lnTo>
                      <a:pt x="127" y="634"/>
                    </a:lnTo>
                    <a:lnTo>
                      <a:pt x="128" y="634"/>
                    </a:lnTo>
                    <a:lnTo>
                      <a:pt x="128" y="634"/>
                    </a:lnTo>
                    <a:lnTo>
                      <a:pt x="129" y="634"/>
                    </a:lnTo>
                    <a:lnTo>
                      <a:pt x="130" y="634"/>
                    </a:lnTo>
                    <a:lnTo>
                      <a:pt x="130" y="634"/>
                    </a:lnTo>
                    <a:lnTo>
                      <a:pt x="131" y="634"/>
                    </a:lnTo>
                    <a:lnTo>
                      <a:pt x="131" y="634"/>
                    </a:lnTo>
                    <a:lnTo>
                      <a:pt x="132" y="634"/>
                    </a:lnTo>
                    <a:lnTo>
                      <a:pt x="132" y="634"/>
                    </a:lnTo>
                    <a:lnTo>
                      <a:pt x="133" y="634"/>
                    </a:lnTo>
                    <a:lnTo>
                      <a:pt x="134" y="634"/>
                    </a:lnTo>
                    <a:lnTo>
                      <a:pt x="134" y="634"/>
                    </a:lnTo>
                    <a:lnTo>
                      <a:pt x="135" y="634"/>
                    </a:lnTo>
                    <a:lnTo>
                      <a:pt x="136" y="634"/>
                    </a:lnTo>
                    <a:lnTo>
                      <a:pt x="136" y="634"/>
                    </a:lnTo>
                    <a:lnTo>
                      <a:pt x="137" y="634"/>
                    </a:lnTo>
                    <a:lnTo>
                      <a:pt x="137" y="634"/>
                    </a:lnTo>
                    <a:lnTo>
                      <a:pt x="138" y="634"/>
                    </a:lnTo>
                    <a:lnTo>
                      <a:pt x="139" y="634"/>
                    </a:lnTo>
                    <a:lnTo>
                      <a:pt x="139" y="634"/>
                    </a:lnTo>
                    <a:lnTo>
                      <a:pt x="140" y="634"/>
                    </a:lnTo>
                    <a:lnTo>
                      <a:pt x="140" y="634"/>
                    </a:lnTo>
                    <a:lnTo>
                      <a:pt x="141" y="634"/>
                    </a:lnTo>
                    <a:lnTo>
                      <a:pt x="142" y="634"/>
                    </a:lnTo>
                    <a:lnTo>
                      <a:pt x="142" y="634"/>
                    </a:lnTo>
                    <a:lnTo>
                      <a:pt x="143" y="634"/>
                    </a:lnTo>
                    <a:lnTo>
                      <a:pt x="144" y="634"/>
                    </a:lnTo>
                    <a:lnTo>
                      <a:pt x="144" y="634"/>
                    </a:lnTo>
                    <a:lnTo>
                      <a:pt x="145" y="634"/>
                    </a:lnTo>
                    <a:lnTo>
                      <a:pt x="145" y="634"/>
                    </a:lnTo>
                    <a:lnTo>
                      <a:pt x="146" y="634"/>
                    </a:lnTo>
                    <a:lnTo>
                      <a:pt x="147" y="634"/>
                    </a:lnTo>
                    <a:lnTo>
                      <a:pt x="147" y="634"/>
                    </a:lnTo>
                    <a:lnTo>
                      <a:pt x="148" y="634"/>
                    </a:lnTo>
                    <a:lnTo>
                      <a:pt x="149" y="634"/>
                    </a:lnTo>
                    <a:lnTo>
                      <a:pt x="149" y="634"/>
                    </a:lnTo>
                    <a:lnTo>
                      <a:pt x="150" y="634"/>
                    </a:lnTo>
                    <a:lnTo>
                      <a:pt x="150" y="634"/>
                    </a:lnTo>
                    <a:lnTo>
                      <a:pt x="151" y="634"/>
                    </a:lnTo>
                    <a:lnTo>
                      <a:pt x="152" y="634"/>
                    </a:lnTo>
                    <a:lnTo>
                      <a:pt x="152" y="634"/>
                    </a:lnTo>
                    <a:lnTo>
                      <a:pt x="153" y="634"/>
                    </a:lnTo>
                    <a:lnTo>
                      <a:pt x="153" y="634"/>
                    </a:lnTo>
                    <a:lnTo>
                      <a:pt x="154" y="634"/>
                    </a:lnTo>
                    <a:lnTo>
                      <a:pt x="155" y="634"/>
                    </a:lnTo>
                    <a:lnTo>
                      <a:pt x="155" y="634"/>
                    </a:lnTo>
                    <a:lnTo>
                      <a:pt x="156" y="634"/>
                    </a:lnTo>
                    <a:lnTo>
                      <a:pt x="157" y="634"/>
                    </a:lnTo>
                    <a:lnTo>
                      <a:pt x="157" y="634"/>
                    </a:lnTo>
                    <a:lnTo>
                      <a:pt x="158" y="634"/>
                    </a:lnTo>
                    <a:lnTo>
                      <a:pt x="158" y="634"/>
                    </a:lnTo>
                    <a:lnTo>
                      <a:pt x="159" y="634"/>
                    </a:lnTo>
                    <a:lnTo>
                      <a:pt x="160" y="634"/>
                    </a:lnTo>
                    <a:lnTo>
                      <a:pt x="160" y="634"/>
                    </a:lnTo>
                    <a:lnTo>
                      <a:pt x="161" y="634"/>
                    </a:lnTo>
                    <a:lnTo>
                      <a:pt x="162" y="634"/>
                    </a:lnTo>
                    <a:lnTo>
                      <a:pt x="162" y="634"/>
                    </a:lnTo>
                    <a:lnTo>
                      <a:pt x="163" y="634"/>
                    </a:lnTo>
                    <a:lnTo>
                      <a:pt x="163" y="634"/>
                    </a:lnTo>
                    <a:lnTo>
                      <a:pt x="164" y="634"/>
                    </a:lnTo>
                    <a:lnTo>
                      <a:pt x="165" y="634"/>
                    </a:lnTo>
                    <a:lnTo>
                      <a:pt x="165" y="634"/>
                    </a:lnTo>
                    <a:lnTo>
                      <a:pt x="166" y="634"/>
                    </a:lnTo>
                    <a:lnTo>
                      <a:pt x="167" y="634"/>
                    </a:lnTo>
                    <a:lnTo>
                      <a:pt x="167" y="634"/>
                    </a:lnTo>
                    <a:lnTo>
                      <a:pt x="168" y="634"/>
                    </a:lnTo>
                    <a:lnTo>
                      <a:pt x="168" y="634"/>
                    </a:lnTo>
                    <a:lnTo>
                      <a:pt x="169" y="634"/>
                    </a:lnTo>
                    <a:lnTo>
                      <a:pt x="170" y="634"/>
                    </a:lnTo>
                    <a:lnTo>
                      <a:pt x="170" y="634"/>
                    </a:lnTo>
                    <a:lnTo>
                      <a:pt x="171" y="634"/>
                    </a:lnTo>
                    <a:lnTo>
                      <a:pt x="171" y="634"/>
                    </a:lnTo>
                    <a:lnTo>
                      <a:pt x="172" y="634"/>
                    </a:lnTo>
                    <a:lnTo>
                      <a:pt x="173" y="634"/>
                    </a:lnTo>
                    <a:lnTo>
                      <a:pt x="173" y="634"/>
                    </a:lnTo>
                    <a:lnTo>
                      <a:pt x="174" y="634"/>
                    </a:lnTo>
                    <a:lnTo>
                      <a:pt x="175" y="634"/>
                    </a:lnTo>
                    <a:lnTo>
                      <a:pt x="175" y="634"/>
                    </a:lnTo>
                    <a:lnTo>
                      <a:pt x="176" y="634"/>
                    </a:lnTo>
                    <a:lnTo>
                      <a:pt x="176" y="634"/>
                    </a:lnTo>
                    <a:lnTo>
                      <a:pt x="177" y="634"/>
                    </a:lnTo>
                    <a:lnTo>
                      <a:pt x="178" y="634"/>
                    </a:lnTo>
                    <a:lnTo>
                      <a:pt x="178" y="634"/>
                    </a:lnTo>
                    <a:lnTo>
                      <a:pt x="179" y="634"/>
                    </a:lnTo>
                    <a:lnTo>
                      <a:pt x="179" y="634"/>
                    </a:lnTo>
                    <a:lnTo>
                      <a:pt x="180" y="634"/>
                    </a:lnTo>
                    <a:lnTo>
                      <a:pt x="181" y="634"/>
                    </a:lnTo>
                    <a:lnTo>
                      <a:pt x="181" y="634"/>
                    </a:lnTo>
                    <a:lnTo>
                      <a:pt x="182" y="634"/>
                    </a:lnTo>
                    <a:lnTo>
                      <a:pt x="183" y="634"/>
                    </a:lnTo>
                    <a:lnTo>
                      <a:pt x="183" y="634"/>
                    </a:lnTo>
                    <a:lnTo>
                      <a:pt x="184" y="634"/>
                    </a:lnTo>
                    <a:lnTo>
                      <a:pt x="184" y="634"/>
                    </a:lnTo>
                    <a:lnTo>
                      <a:pt x="185" y="634"/>
                    </a:lnTo>
                    <a:lnTo>
                      <a:pt x="185" y="634"/>
                    </a:lnTo>
                    <a:lnTo>
                      <a:pt x="186" y="634"/>
                    </a:lnTo>
                    <a:lnTo>
                      <a:pt x="187" y="634"/>
                    </a:lnTo>
                    <a:lnTo>
                      <a:pt x="187" y="634"/>
                    </a:lnTo>
                    <a:lnTo>
                      <a:pt x="188" y="634"/>
                    </a:lnTo>
                    <a:lnTo>
                      <a:pt x="189" y="634"/>
                    </a:lnTo>
                    <a:lnTo>
                      <a:pt x="189" y="634"/>
                    </a:lnTo>
                    <a:lnTo>
                      <a:pt x="190" y="634"/>
                    </a:lnTo>
                    <a:lnTo>
                      <a:pt x="190" y="634"/>
                    </a:lnTo>
                    <a:lnTo>
                      <a:pt x="191" y="634"/>
                    </a:lnTo>
                    <a:lnTo>
                      <a:pt x="192" y="634"/>
                    </a:lnTo>
                    <a:lnTo>
                      <a:pt x="192" y="634"/>
                    </a:lnTo>
                    <a:lnTo>
                      <a:pt x="193" y="634"/>
                    </a:lnTo>
                    <a:lnTo>
                      <a:pt x="194" y="634"/>
                    </a:lnTo>
                    <a:lnTo>
                      <a:pt x="194" y="634"/>
                    </a:lnTo>
                    <a:lnTo>
                      <a:pt x="195" y="634"/>
                    </a:lnTo>
                    <a:lnTo>
                      <a:pt x="196" y="634"/>
                    </a:lnTo>
                    <a:lnTo>
                      <a:pt x="196" y="634"/>
                    </a:lnTo>
                    <a:lnTo>
                      <a:pt x="197" y="634"/>
                    </a:lnTo>
                    <a:lnTo>
                      <a:pt x="197" y="634"/>
                    </a:lnTo>
                    <a:lnTo>
                      <a:pt x="198" y="634"/>
                    </a:lnTo>
                    <a:lnTo>
                      <a:pt x="198" y="634"/>
                    </a:lnTo>
                    <a:lnTo>
                      <a:pt x="199" y="634"/>
                    </a:lnTo>
                    <a:lnTo>
                      <a:pt x="200" y="634"/>
                    </a:lnTo>
                    <a:lnTo>
                      <a:pt x="200" y="634"/>
                    </a:lnTo>
                    <a:lnTo>
                      <a:pt x="201" y="634"/>
                    </a:lnTo>
                    <a:lnTo>
                      <a:pt x="202" y="634"/>
                    </a:lnTo>
                    <a:lnTo>
                      <a:pt x="202" y="634"/>
                    </a:lnTo>
                    <a:lnTo>
                      <a:pt x="203" y="634"/>
                    </a:lnTo>
                    <a:lnTo>
                      <a:pt x="203" y="634"/>
                    </a:lnTo>
                    <a:lnTo>
                      <a:pt x="204" y="634"/>
                    </a:lnTo>
                    <a:lnTo>
                      <a:pt x="205" y="634"/>
                    </a:lnTo>
                    <a:lnTo>
                      <a:pt x="205" y="634"/>
                    </a:lnTo>
                    <a:lnTo>
                      <a:pt x="206" y="634"/>
                    </a:lnTo>
                    <a:lnTo>
                      <a:pt x="206" y="634"/>
                    </a:lnTo>
                    <a:lnTo>
                      <a:pt x="207" y="634"/>
                    </a:lnTo>
                    <a:lnTo>
                      <a:pt x="208" y="634"/>
                    </a:lnTo>
                    <a:lnTo>
                      <a:pt x="208" y="634"/>
                    </a:lnTo>
                    <a:lnTo>
                      <a:pt x="209" y="634"/>
                    </a:lnTo>
                    <a:lnTo>
                      <a:pt x="210" y="634"/>
                    </a:lnTo>
                    <a:lnTo>
                      <a:pt x="210" y="634"/>
                    </a:lnTo>
                    <a:lnTo>
                      <a:pt x="211" y="634"/>
                    </a:lnTo>
                    <a:lnTo>
                      <a:pt x="211" y="634"/>
                    </a:lnTo>
                    <a:lnTo>
                      <a:pt x="212" y="634"/>
                    </a:lnTo>
                    <a:lnTo>
                      <a:pt x="213" y="634"/>
                    </a:lnTo>
                    <a:lnTo>
                      <a:pt x="213" y="634"/>
                    </a:lnTo>
                    <a:lnTo>
                      <a:pt x="214" y="634"/>
                    </a:lnTo>
                    <a:lnTo>
                      <a:pt x="214" y="634"/>
                    </a:lnTo>
                    <a:lnTo>
                      <a:pt x="215" y="634"/>
                    </a:lnTo>
                    <a:lnTo>
                      <a:pt x="216" y="634"/>
                    </a:lnTo>
                    <a:lnTo>
                      <a:pt x="216" y="634"/>
                    </a:lnTo>
                    <a:lnTo>
                      <a:pt x="217" y="634"/>
                    </a:lnTo>
                    <a:lnTo>
                      <a:pt x="218" y="634"/>
                    </a:lnTo>
                    <a:lnTo>
                      <a:pt x="218" y="634"/>
                    </a:lnTo>
                    <a:lnTo>
                      <a:pt x="219" y="634"/>
                    </a:lnTo>
                    <a:lnTo>
                      <a:pt x="219" y="634"/>
                    </a:lnTo>
                    <a:lnTo>
                      <a:pt x="220" y="634"/>
                    </a:lnTo>
                    <a:lnTo>
                      <a:pt x="221" y="634"/>
                    </a:lnTo>
                    <a:lnTo>
                      <a:pt x="221" y="634"/>
                    </a:lnTo>
                    <a:lnTo>
                      <a:pt x="222" y="634"/>
                    </a:lnTo>
                    <a:lnTo>
                      <a:pt x="222" y="634"/>
                    </a:lnTo>
                    <a:lnTo>
                      <a:pt x="223" y="634"/>
                    </a:lnTo>
                    <a:lnTo>
                      <a:pt x="224" y="634"/>
                    </a:lnTo>
                    <a:lnTo>
                      <a:pt x="224" y="634"/>
                    </a:lnTo>
                    <a:lnTo>
                      <a:pt x="225" y="634"/>
                    </a:lnTo>
                    <a:lnTo>
                      <a:pt x="225" y="634"/>
                    </a:lnTo>
                    <a:lnTo>
                      <a:pt x="226" y="634"/>
                    </a:lnTo>
                    <a:lnTo>
                      <a:pt x="227" y="634"/>
                    </a:lnTo>
                    <a:lnTo>
                      <a:pt x="227" y="634"/>
                    </a:lnTo>
                    <a:lnTo>
                      <a:pt x="228" y="634"/>
                    </a:lnTo>
                    <a:lnTo>
                      <a:pt x="229" y="634"/>
                    </a:lnTo>
                    <a:lnTo>
                      <a:pt x="229" y="634"/>
                    </a:lnTo>
                    <a:lnTo>
                      <a:pt x="230" y="634"/>
                    </a:lnTo>
                    <a:lnTo>
                      <a:pt x="230" y="634"/>
                    </a:lnTo>
                    <a:lnTo>
                      <a:pt x="231" y="634"/>
                    </a:lnTo>
                    <a:lnTo>
                      <a:pt x="232" y="634"/>
                    </a:lnTo>
                    <a:lnTo>
                      <a:pt x="232" y="634"/>
                    </a:lnTo>
                    <a:lnTo>
                      <a:pt x="233" y="634"/>
                    </a:lnTo>
                    <a:lnTo>
                      <a:pt x="233" y="634"/>
                    </a:lnTo>
                    <a:lnTo>
                      <a:pt x="234" y="634"/>
                    </a:lnTo>
                    <a:lnTo>
                      <a:pt x="235" y="634"/>
                    </a:lnTo>
                    <a:lnTo>
                      <a:pt x="235" y="634"/>
                    </a:lnTo>
                    <a:lnTo>
                      <a:pt x="236" y="634"/>
                    </a:lnTo>
                    <a:lnTo>
                      <a:pt x="237" y="634"/>
                    </a:lnTo>
                    <a:lnTo>
                      <a:pt x="237" y="634"/>
                    </a:lnTo>
                    <a:lnTo>
                      <a:pt x="238" y="634"/>
                    </a:lnTo>
                    <a:lnTo>
                      <a:pt x="238" y="634"/>
                    </a:lnTo>
                    <a:lnTo>
                      <a:pt x="239" y="634"/>
                    </a:lnTo>
                    <a:lnTo>
                      <a:pt x="240" y="634"/>
                    </a:lnTo>
                    <a:lnTo>
                      <a:pt x="240" y="634"/>
                    </a:lnTo>
                    <a:lnTo>
                      <a:pt x="241" y="634"/>
                    </a:lnTo>
                    <a:lnTo>
                      <a:pt x="242" y="634"/>
                    </a:lnTo>
                    <a:lnTo>
                      <a:pt x="242" y="634"/>
                    </a:lnTo>
                    <a:lnTo>
                      <a:pt x="243" y="634"/>
                    </a:lnTo>
                    <a:lnTo>
                      <a:pt x="243" y="634"/>
                    </a:lnTo>
                    <a:lnTo>
                      <a:pt x="244" y="634"/>
                    </a:lnTo>
                    <a:lnTo>
                      <a:pt x="245" y="634"/>
                    </a:lnTo>
                    <a:lnTo>
                      <a:pt x="245" y="634"/>
                    </a:lnTo>
                    <a:lnTo>
                      <a:pt x="246" y="634"/>
                    </a:lnTo>
                    <a:lnTo>
                      <a:pt x="246" y="634"/>
                    </a:lnTo>
                    <a:lnTo>
                      <a:pt x="247" y="634"/>
                    </a:lnTo>
                    <a:lnTo>
                      <a:pt x="248" y="634"/>
                    </a:lnTo>
                    <a:lnTo>
                      <a:pt x="248" y="634"/>
                    </a:lnTo>
                    <a:lnTo>
                      <a:pt x="249" y="634"/>
                    </a:lnTo>
                    <a:lnTo>
                      <a:pt x="250" y="634"/>
                    </a:lnTo>
                    <a:lnTo>
                      <a:pt x="250" y="634"/>
                    </a:lnTo>
                    <a:lnTo>
                      <a:pt x="251" y="634"/>
                    </a:lnTo>
                    <a:lnTo>
                      <a:pt x="251" y="634"/>
                    </a:lnTo>
                    <a:lnTo>
                      <a:pt x="252" y="634"/>
                    </a:lnTo>
                    <a:lnTo>
                      <a:pt x="253" y="634"/>
                    </a:lnTo>
                    <a:lnTo>
                      <a:pt x="253" y="634"/>
                    </a:lnTo>
                    <a:lnTo>
                      <a:pt x="254" y="634"/>
                    </a:lnTo>
                    <a:lnTo>
                      <a:pt x="255" y="634"/>
                    </a:lnTo>
                    <a:lnTo>
                      <a:pt x="255" y="634"/>
                    </a:lnTo>
                    <a:lnTo>
                      <a:pt x="256" y="634"/>
                    </a:lnTo>
                    <a:lnTo>
                      <a:pt x="256" y="634"/>
                    </a:lnTo>
                    <a:lnTo>
                      <a:pt x="257" y="634"/>
                    </a:lnTo>
                    <a:lnTo>
                      <a:pt x="258" y="634"/>
                    </a:lnTo>
                    <a:lnTo>
                      <a:pt x="258" y="634"/>
                    </a:lnTo>
                    <a:lnTo>
                      <a:pt x="259" y="634"/>
                    </a:lnTo>
                    <a:lnTo>
                      <a:pt x="259" y="634"/>
                    </a:lnTo>
                    <a:lnTo>
                      <a:pt x="260" y="634"/>
                    </a:lnTo>
                    <a:lnTo>
                      <a:pt x="261" y="634"/>
                    </a:lnTo>
                    <a:lnTo>
                      <a:pt x="261" y="634"/>
                    </a:lnTo>
                    <a:lnTo>
                      <a:pt x="262" y="634"/>
                    </a:lnTo>
                    <a:lnTo>
                      <a:pt x="263" y="634"/>
                    </a:lnTo>
                    <a:lnTo>
                      <a:pt x="263" y="634"/>
                    </a:lnTo>
                    <a:lnTo>
                      <a:pt x="264" y="634"/>
                    </a:lnTo>
                    <a:lnTo>
                      <a:pt x="264" y="634"/>
                    </a:lnTo>
                    <a:lnTo>
                      <a:pt x="265" y="634"/>
                    </a:lnTo>
                    <a:lnTo>
                      <a:pt x="266" y="634"/>
                    </a:lnTo>
                    <a:lnTo>
                      <a:pt x="266" y="634"/>
                    </a:lnTo>
                    <a:lnTo>
                      <a:pt x="267" y="634"/>
                    </a:lnTo>
                    <a:lnTo>
                      <a:pt x="268" y="634"/>
                    </a:lnTo>
                    <a:lnTo>
                      <a:pt x="268" y="634"/>
                    </a:lnTo>
                    <a:lnTo>
                      <a:pt x="269" y="634"/>
                    </a:lnTo>
                    <a:lnTo>
                      <a:pt x="269" y="634"/>
                    </a:lnTo>
                    <a:lnTo>
                      <a:pt x="270" y="634"/>
                    </a:lnTo>
                    <a:lnTo>
                      <a:pt x="270" y="634"/>
                    </a:lnTo>
                    <a:lnTo>
                      <a:pt x="271" y="634"/>
                    </a:lnTo>
                    <a:lnTo>
                      <a:pt x="272" y="634"/>
                    </a:lnTo>
                    <a:lnTo>
                      <a:pt x="272" y="634"/>
                    </a:lnTo>
                    <a:lnTo>
                      <a:pt x="273" y="634"/>
                    </a:lnTo>
                    <a:lnTo>
                      <a:pt x="274" y="634"/>
                    </a:lnTo>
                    <a:lnTo>
                      <a:pt x="274" y="634"/>
                    </a:lnTo>
                    <a:lnTo>
                      <a:pt x="275" y="634"/>
                    </a:lnTo>
                    <a:lnTo>
                      <a:pt x="276" y="634"/>
                    </a:lnTo>
                    <a:lnTo>
                      <a:pt x="276" y="634"/>
                    </a:lnTo>
                    <a:lnTo>
                      <a:pt x="277" y="634"/>
                    </a:lnTo>
                    <a:lnTo>
                      <a:pt x="277" y="634"/>
                    </a:lnTo>
                    <a:lnTo>
                      <a:pt x="278" y="634"/>
                    </a:lnTo>
                    <a:lnTo>
                      <a:pt x="279" y="634"/>
                    </a:lnTo>
                    <a:lnTo>
                      <a:pt x="279" y="634"/>
                    </a:lnTo>
                    <a:lnTo>
                      <a:pt x="280" y="634"/>
                    </a:lnTo>
                    <a:lnTo>
                      <a:pt x="281" y="634"/>
                    </a:lnTo>
                    <a:lnTo>
                      <a:pt x="281" y="634"/>
                    </a:lnTo>
                    <a:lnTo>
                      <a:pt x="282" y="634"/>
                    </a:lnTo>
                    <a:lnTo>
                      <a:pt x="282" y="634"/>
                    </a:lnTo>
                    <a:lnTo>
                      <a:pt x="283" y="634"/>
                    </a:lnTo>
                    <a:lnTo>
                      <a:pt x="283" y="634"/>
                    </a:lnTo>
                    <a:lnTo>
                      <a:pt x="284" y="634"/>
                    </a:lnTo>
                    <a:lnTo>
                      <a:pt x="285" y="634"/>
                    </a:lnTo>
                    <a:lnTo>
                      <a:pt x="285" y="634"/>
                    </a:lnTo>
                    <a:lnTo>
                      <a:pt x="286" y="634"/>
                    </a:lnTo>
                    <a:lnTo>
                      <a:pt x="287" y="634"/>
                    </a:lnTo>
                    <a:lnTo>
                      <a:pt x="287" y="634"/>
                    </a:lnTo>
                    <a:lnTo>
                      <a:pt x="288" y="634"/>
                    </a:lnTo>
                    <a:lnTo>
                      <a:pt x="289" y="634"/>
                    </a:lnTo>
                    <a:lnTo>
                      <a:pt x="289" y="634"/>
                    </a:lnTo>
                    <a:lnTo>
                      <a:pt x="290" y="634"/>
                    </a:lnTo>
                    <a:lnTo>
                      <a:pt x="290" y="634"/>
                    </a:lnTo>
                    <a:lnTo>
                      <a:pt x="291" y="634"/>
                    </a:lnTo>
                    <a:lnTo>
                      <a:pt x="292" y="634"/>
                    </a:lnTo>
                    <a:lnTo>
                      <a:pt x="292" y="634"/>
                    </a:lnTo>
                    <a:lnTo>
                      <a:pt x="293" y="634"/>
                    </a:lnTo>
                    <a:lnTo>
                      <a:pt x="294" y="634"/>
                    </a:lnTo>
                    <a:lnTo>
                      <a:pt x="294" y="634"/>
                    </a:lnTo>
                    <a:lnTo>
                      <a:pt x="295" y="634"/>
                    </a:lnTo>
                    <a:lnTo>
                      <a:pt x="295" y="634"/>
                    </a:lnTo>
                    <a:lnTo>
                      <a:pt x="296" y="634"/>
                    </a:lnTo>
                    <a:lnTo>
                      <a:pt x="296" y="634"/>
                    </a:lnTo>
                    <a:lnTo>
                      <a:pt x="297" y="634"/>
                    </a:lnTo>
                    <a:lnTo>
                      <a:pt x="298" y="634"/>
                    </a:lnTo>
                    <a:lnTo>
                      <a:pt x="298" y="634"/>
                    </a:lnTo>
                    <a:lnTo>
                      <a:pt x="299" y="634"/>
                    </a:lnTo>
                    <a:lnTo>
                      <a:pt x="300" y="634"/>
                    </a:lnTo>
                    <a:lnTo>
                      <a:pt x="300" y="634"/>
                    </a:lnTo>
                    <a:lnTo>
                      <a:pt x="301" y="634"/>
                    </a:lnTo>
                    <a:lnTo>
                      <a:pt x="301" y="634"/>
                    </a:lnTo>
                    <a:lnTo>
                      <a:pt x="302" y="634"/>
                    </a:lnTo>
                    <a:lnTo>
                      <a:pt x="303" y="634"/>
                    </a:lnTo>
                    <a:lnTo>
                      <a:pt x="303" y="634"/>
                    </a:lnTo>
                    <a:lnTo>
                      <a:pt x="304" y="634"/>
                    </a:lnTo>
                    <a:lnTo>
                      <a:pt x="305" y="634"/>
                    </a:lnTo>
                    <a:lnTo>
                      <a:pt x="305" y="634"/>
                    </a:lnTo>
                    <a:lnTo>
                      <a:pt x="306" y="634"/>
                    </a:lnTo>
                    <a:lnTo>
                      <a:pt x="307" y="634"/>
                    </a:lnTo>
                    <a:lnTo>
                      <a:pt x="307" y="634"/>
                    </a:lnTo>
                    <a:lnTo>
                      <a:pt x="308" y="634"/>
                    </a:lnTo>
                    <a:lnTo>
                      <a:pt x="308" y="634"/>
                    </a:lnTo>
                    <a:lnTo>
                      <a:pt x="309" y="634"/>
                    </a:lnTo>
                    <a:lnTo>
                      <a:pt x="309" y="634"/>
                    </a:lnTo>
                    <a:lnTo>
                      <a:pt x="310" y="634"/>
                    </a:lnTo>
                    <a:lnTo>
                      <a:pt x="311" y="634"/>
                    </a:lnTo>
                    <a:lnTo>
                      <a:pt x="311" y="634"/>
                    </a:lnTo>
                    <a:lnTo>
                      <a:pt x="312" y="634"/>
                    </a:lnTo>
                    <a:lnTo>
                      <a:pt x="313" y="634"/>
                    </a:lnTo>
                    <a:lnTo>
                      <a:pt x="313" y="634"/>
                    </a:lnTo>
                    <a:lnTo>
                      <a:pt x="314" y="634"/>
                    </a:lnTo>
                    <a:lnTo>
                      <a:pt x="314" y="634"/>
                    </a:lnTo>
                    <a:lnTo>
                      <a:pt x="315" y="634"/>
                    </a:lnTo>
                    <a:lnTo>
                      <a:pt x="316" y="634"/>
                    </a:lnTo>
                    <a:lnTo>
                      <a:pt x="316" y="634"/>
                    </a:lnTo>
                    <a:lnTo>
                      <a:pt x="317" y="634"/>
                    </a:lnTo>
                    <a:lnTo>
                      <a:pt x="317" y="634"/>
                    </a:lnTo>
                    <a:lnTo>
                      <a:pt x="318" y="634"/>
                    </a:lnTo>
                    <a:lnTo>
                      <a:pt x="319" y="634"/>
                    </a:lnTo>
                    <a:lnTo>
                      <a:pt x="319" y="634"/>
                    </a:lnTo>
                    <a:lnTo>
                      <a:pt x="320" y="634"/>
                    </a:lnTo>
                    <a:lnTo>
                      <a:pt x="321" y="634"/>
                    </a:lnTo>
                    <a:lnTo>
                      <a:pt x="321" y="634"/>
                    </a:lnTo>
                    <a:lnTo>
                      <a:pt x="322" y="634"/>
                    </a:lnTo>
                    <a:lnTo>
                      <a:pt x="322" y="634"/>
                    </a:lnTo>
                    <a:lnTo>
                      <a:pt x="323" y="634"/>
                    </a:lnTo>
                    <a:lnTo>
                      <a:pt x="323" y="634"/>
                    </a:lnTo>
                    <a:lnTo>
                      <a:pt x="324" y="634"/>
                    </a:lnTo>
                    <a:lnTo>
                      <a:pt x="325" y="634"/>
                    </a:lnTo>
                    <a:lnTo>
                      <a:pt x="325" y="634"/>
                    </a:lnTo>
                    <a:lnTo>
                      <a:pt x="326" y="634"/>
                    </a:lnTo>
                    <a:lnTo>
                      <a:pt x="327" y="634"/>
                    </a:lnTo>
                    <a:lnTo>
                      <a:pt x="327" y="634"/>
                    </a:lnTo>
                    <a:lnTo>
                      <a:pt x="328" y="634"/>
                    </a:lnTo>
                    <a:lnTo>
                      <a:pt x="328" y="634"/>
                    </a:lnTo>
                    <a:lnTo>
                      <a:pt x="329" y="634"/>
                    </a:lnTo>
                    <a:lnTo>
                      <a:pt x="330" y="634"/>
                    </a:lnTo>
                    <a:lnTo>
                      <a:pt x="330" y="634"/>
                    </a:lnTo>
                    <a:lnTo>
                      <a:pt x="331" y="634"/>
                    </a:lnTo>
                    <a:lnTo>
                      <a:pt x="331" y="634"/>
                    </a:lnTo>
                    <a:lnTo>
                      <a:pt x="332" y="634"/>
                    </a:lnTo>
                    <a:lnTo>
                      <a:pt x="333" y="634"/>
                    </a:lnTo>
                    <a:lnTo>
                      <a:pt x="333" y="634"/>
                    </a:lnTo>
                    <a:lnTo>
                      <a:pt x="334" y="634"/>
                    </a:lnTo>
                    <a:lnTo>
                      <a:pt x="335" y="634"/>
                    </a:lnTo>
                    <a:lnTo>
                      <a:pt x="335" y="634"/>
                    </a:lnTo>
                    <a:lnTo>
                      <a:pt x="336" y="634"/>
                    </a:lnTo>
                    <a:lnTo>
                      <a:pt x="336" y="634"/>
                    </a:lnTo>
                    <a:lnTo>
                      <a:pt x="337" y="634"/>
                    </a:lnTo>
                    <a:lnTo>
                      <a:pt x="338" y="634"/>
                    </a:lnTo>
                    <a:lnTo>
                      <a:pt x="338" y="634"/>
                    </a:lnTo>
                    <a:lnTo>
                      <a:pt x="339" y="634"/>
                    </a:lnTo>
                    <a:lnTo>
                      <a:pt x="340" y="634"/>
                    </a:lnTo>
                    <a:lnTo>
                      <a:pt x="340" y="634"/>
                    </a:lnTo>
                    <a:lnTo>
                      <a:pt x="341" y="634"/>
                    </a:lnTo>
                    <a:lnTo>
                      <a:pt x="342" y="634"/>
                    </a:lnTo>
                    <a:lnTo>
                      <a:pt x="342" y="634"/>
                    </a:lnTo>
                    <a:lnTo>
                      <a:pt x="343" y="634"/>
                    </a:lnTo>
                    <a:lnTo>
                      <a:pt x="343" y="634"/>
                    </a:lnTo>
                    <a:lnTo>
                      <a:pt x="344" y="634"/>
                    </a:lnTo>
                    <a:lnTo>
                      <a:pt x="345" y="634"/>
                    </a:lnTo>
                    <a:lnTo>
                      <a:pt x="345" y="634"/>
                    </a:lnTo>
                    <a:lnTo>
                      <a:pt x="346" y="634"/>
                    </a:lnTo>
                    <a:lnTo>
                      <a:pt x="347" y="634"/>
                    </a:lnTo>
                    <a:lnTo>
                      <a:pt x="347" y="634"/>
                    </a:lnTo>
                    <a:lnTo>
                      <a:pt x="348" y="634"/>
                    </a:lnTo>
                    <a:lnTo>
                      <a:pt x="348" y="634"/>
                    </a:lnTo>
                    <a:lnTo>
                      <a:pt x="349" y="634"/>
                    </a:lnTo>
                    <a:lnTo>
                      <a:pt x="350" y="634"/>
                    </a:lnTo>
                    <a:lnTo>
                      <a:pt x="350" y="634"/>
                    </a:lnTo>
                    <a:lnTo>
                      <a:pt x="351" y="634"/>
                    </a:lnTo>
                    <a:lnTo>
                      <a:pt x="352" y="634"/>
                    </a:lnTo>
                    <a:lnTo>
                      <a:pt x="352" y="634"/>
                    </a:lnTo>
                    <a:lnTo>
                      <a:pt x="353" y="634"/>
                    </a:lnTo>
                    <a:lnTo>
                      <a:pt x="353" y="634"/>
                    </a:lnTo>
                    <a:lnTo>
                      <a:pt x="354" y="634"/>
                    </a:lnTo>
                    <a:lnTo>
                      <a:pt x="355" y="634"/>
                    </a:lnTo>
                    <a:lnTo>
                      <a:pt x="355" y="634"/>
                    </a:lnTo>
                    <a:lnTo>
                      <a:pt x="356" y="634"/>
                    </a:lnTo>
                    <a:lnTo>
                      <a:pt x="357" y="634"/>
                    </a:lnTo>
                    <a:lnTo>
                      <a:pt x="357" y="634"/>
                    </a:lnTo>
                    <a:lnTo>
                      <a:pt x="358" y="634"/>
                    </a:lnTo>
                    <a:lnTo>
                      <a:pt x="358" y="634"/>
                    </a:lnTo>
                    <a:lnTo>
                      <a:pt x="359" y="634"/>
                    </a:lnTo>
                    <a:lnTo>
                      <a:pt x="360" y="633"/>
                    </a:lnTo>
                    <a:lnTo>
                      <a:pt x="360" y="633"/>
                    </a:lnTo>
                    <a:lnTo>
                      <a:pt x="361" y="633"/>
                    </a:lnTo>
                    <a:lnTo>
                      <a:pt x="362" y="633"/>
                    </a:lnTo>
                    <a:lnTo>
                      <a:pt x="362" y="632"/>
                    </a:lnTo>
                    <a:lnTo>
                      <a:pt x="363" y="632"/>
                    </a:lnTo>
                    <a:lnTo>
                      <a:pt x="363" y="631"/>
                    </a:lnTo>
                    <a:lnTo>
                      <a:pt x="364" y="631"/>
                    </a:lnTo>
                    <a:lnTo>
                      <a:pt x="365" y="630"/>
                    </a:lnTo>
                    <a:lnTo>
                      <a:pt x="365" y="630"/>
                    </a:lnTo>
                    <a:lnTo>
                      <a:pt x="366" y="629"/>
                    </a:lnTo>
                    <a:lnTo>
                      <a:pt x="367" y="628"/>
                    </a:lnTo>
                    <a:lnTo>
                      <a:pt x="367" y="627"/>
                    </a:lnTo>
                    <a:lnTo>
                      <a:pt x="368" y="627"/>
                    </a:lnTo>
                    <a:lnTo>
                      <a:pt x="369" y="625"/>
                    </a:lnTo>
                    <a:lnTo>
                      <a:pt x="369" y="625"/>
                    </a:lnTo>
                    <a:lnTo>
                      <a:pt x="370" y="623"/>
                    </a:lnTo>
                    <a:lnTo>
                      <a:pt x="370" y="622"/>
                    </a:lnTo>
                    <a:lnTo>
                      <a:pt x="371" y="621"/>
                    </a:lnTo>
                    <a:lnTo>
                      <a:pt x="371" y="620"/>
                    </a:lnTo>
                    <a:lnTo>
                      <a:pt x="372" y="618"/>
                    </a:lnTo>
                    <a:lnTo>
                      <a:pt x="373" y="617"/>
                    </a:lnTo>
                    <a:lnTo>
                      <a:pt x="373" y="615"/>
                    </a:lnTo>
                    <a:lnTo>
                      <a:pt x="374" y="613"/>
                    </a:lnTo>
                    <a:lnTo>
                      <a:pt x="375" y="612"/>
                    </a:lnTo>
                    <a:lnTo>
                      <a:pt x="375" y="610"/>
                    </a:lnTo>
                    <a:lnTo>
                      <a:pt x="376" y="608"/>
                    </a:lnTo>
                    <a:lnTo>
                      <a:pt x="376" y="605"/>
                    </a:lnTo>
                    <a:lnTo>
                      <a:pt x="377" y="603"/>
                    </a:lnTo>
                    <a:lnTo>
                      <a:pt x="378" y="601"/>
                    </a:lnTo>
                    <a:lnTo>
                      <a:pt x="378" y="598"/>
                    </a:lnTo>
                    <a:lnTo>
                      <a:pt x="379" y="596"/>
                    </a:lnTo>
                    <a:lnTo>
                      <a:pt x="379" y="593"/>
                    </a:lnTo>
                    <a:lnTo>
                      <a:pt x="380" y="590"/>
                    </a:lnTo>
                    <a:lnTo>
                      <a:pt x="381" y="587"/>
                    </a:lnTo>
                    <a:lnTo>
                      <a:pt x="381" y="584"/>
                    </a:lnTo>
                    <a:lnTo>
                      <a:pt x="382" y="580"/>
                    </a:lnTo>
                    <a:lnTo>
                      <a:pt x="382" y="577"/>
                    </a:lnTo>
                    <a:lnTo>
                      <a:pt x="383" y="573"/>
                    </a:lnTo>
                    <a:lnTo>
                      <a:pt x="384" y="569"/>
                    </a:lnTo>
                    <a:lnTo>
                      <a:pt x="384" y="565"/>
                    </a:lnTo>
                    <a:lnTo>
                      <a:pt x="385" y="561"/>
                    </a:lnTo>
                    <a:lnTo>
                      <a:pt x="385" y="557"/>
                    </a:lnTo>
                    <a:lnTo>
                      <a:pt x="386" y="553"/>
                    </a:lnTo>
                    <a:lnTo>
                      <a:pt x="387" y="548"/>
                    </a:lnTo>
                    <a:lnTo>
                      <a:pt x="387" y="543"/>
                    </a:lnTo>
                    <a:lnTo>
                      <a:pt x="388" y="538"/>
                    </a:lnTo>
                    <a:lnTo>
                      <a:pt x="389" y="533"/>
                    </a:lnTo>
                    <a:lnTo>
                      <a:pt x="389" y="527"/>
                    </a:lnTo>
                    <a:lnTo>
                      <a:pt x="390" y="522"/>
                    </a:lnTo>
                    <a:lnTo>
                      <a:pt x="390" y="516"/>
                    </a:lnTo>
                    <a:lnTo>
                      <a:pt x="391" y="510"/>
                    </a:lnTo>
                    <a:lnTo>
                      <a:pt x="392" y="504"/>
                    </a:lnTo>
                    <a:lnTo>
                      <a:pt x="392" y="498"/>
                    </a:lnTo>
                    <a:lnTo>
                      <a:pt x="393" y="491"/>
                    </a:lnTo>
                    <a:lnTo>
                      <a:pt x="393" y="485"/>
                    </a:lnTo>
                    <a:lnTo>
                      <a:pt x="394" y="478"/>
                    </a:lnTo>
                    <a:lnTo>
                      <a:pt x="395" y="471"/>
                    </a:lnTo>
                    <a:lnTo>
                      <a:pt x="395" y="464"/>
                    </a:lnTo>
                    <a:lnTo>
                      <a:pt x="396" y="457"/>
                    </a:lnTo>
                    <a:lnTo>
                      <a:pt x="397" y="450"/>
                    </a:lnTo>
                    <a:lnTo>
                      <a:pt x="397" y="442"/>
                    </a:lnTo>
                    <a:lnTo>
                      <a:pt x="398" y="435"/>
                    </a:lnTo>
                    <a:lnTo>
                      <a:pt x="398" y="427"/>
                    </a:lnTo>
                    <a:lnTo>
                      <a:pt x="399" y="419"/>
                    </a:lnTo>
                    <a:lnTo>
                      <a:pt x="400" y="412"/>
                    </a:lnTo>
                    <a:lnTo>
                      <a:pt x="400" y="404"/>
                    </a:lnTo>
                    <a:lnTo>
                      <a:pt x="401" y="396"/>
                    </a:lnTo>
                    <a:lnTo>
                      <a:pt x="402" y="388"/>
                    </a:lnTo>
                    <a:lnTo>
                      <a:pt x="402" y="379"/>
                    </a:lnTo>
                    <a:lnTo>
                      <a:pt x="403" y="371"/>
                    </a:lnTo>
                    <a:lnTo>
                      <a:pt x="403" y="362"/>
                    </a:lnTo>
                    <a:lnTo>
                      <a:pt x="404" y="354"/>
                    </a:lnTo>
                    <a:lnTo>
                      <a:pt x="405" y="346"/>
                    </a:lnTo>
                    <a:lnTo>
                      <a:pt x="405" y="337"/>
                    </a:lnTo>
                    <a:lnTo>
                      <a:pt x="406" y="328"/>
                    </a:lnTo>
                    <a:lnTo>
                      <a:pt x="406" y="320"/>
                    </a:lnTo>
                    <a:lnTo>
                      <a:pt x="407" y="311"/>
                    </a:lnTo>
                    <a:lnTo>
                      <a:pt x="408" y="302"/>
                    </a:lnTo>
                    <a:lnTo>
                      <a:pt x="408" y="293"/>
                    </a:lnTo>
                    <a:lnTo>
                      <a:pt x="409" y="284"/>
                    </a:lnTo>
                    <a:lnTo>
                      <a:pt x="410" y="276"/>
                    </a:lnTo>
                    <a:lnTo>
                      <a:pt x="410" y="267"/>
                    </a:lnTo>
                    <a:lnTo>
                      <a:pt x="411" y="258"/>
                    </a:lnTo>
                    <a:lnTo>
                      <a:pt x="411" y="249"/>
                    </a:lnTo>
                    <a:lnTo>
                      <a:pt x="412" y="240"/>
                    </a:lnTo>
                    <a:lnTo>
                      <a:pt x="413" y="231"/>
                    </a:lnTo>
                    <a:lnTo>
                      <a:pt x="413" y="222"/>
                    </a:lnTo>
                    <a:lnTo>
                      <a:pt x="414" y="213"/>
                    </a:lnTo>
                    <a:lnTo>
                      <a:pt x="415" y="204"/>
                    </a:lnTo>
                    <a:lnTo>
                      <a:pt x="415" y="196"/>
                    </a:lnTo>
                    <a:lnTo>
                      <a:pt x="416" y="187"/>
                    </a:lnTo>
                    <a:lnTo>
                      <a:pt x="416" y="178"/>
                    </a:lnTo>
                    <a:lnTo>
                      <a:pt x="417" y="169"/>
                    </a:lnTo>
                    <a:lnTo>
                      <a:pt x="418" y="161"/>
                    </a:lnTo>
                    <a:lnTo>
                      <a:pt x="418" y="152"/>
                    </a:lnTo>
                    <a:lnTo>
                      <a:pt x="419" y="143"/>
                    </a:lnTo>
                    <a:lnTo>
                      <a:pt x="419" y="135"/>
                    </a:lnTo>
                    <a:lnTo>
                      <a:pt x="420" y="127"/>
                    </a:lnTo>
                    <a:lnTo>
                      <a:pt x="421" y="118"/>
                    </a:lnTo>
                    <a:lnTo>
                      <a:pt x="421" y="110"/>
                    </a:lnTo>
                    <a:lnTo>
                      <a:pt x="422" y="102"/>
                    </a:lnTo>
                    <a:lnTo>
                      <a:pt x="423" y="94"/>
                    </a:lnTo>
                    <a:lnTo>
                      <a:pt x="423" y="86"/>
                    </a:lnTo>
                    <a:lnTo>
                      <a:pt x="424" y="78"/>
                    </a:lnTo>
                    <a:lnTo>
                      <a:pt x="424" y="70"/>
                    </a:lnTo>
                    <a:lnTo>
                      <a:pt x="425" y="63"/>
                    </a:lnTo>
                    <a:lnTo>
                      <a:pt x="425" y="55"/>
                    </a:lnTo>
                    <a:lnTo>
                      <a:pt x="426" y="48"/>
                    </a:lnTo>
                    <a:lnTo>
                      <a:pt x="427" y="40"/>
                    </a:lnTo>
                    <a:lnTo>
                      <a:pt x="427" y="34"/>
                    </a:lnTo>
                    <a:lnTo>
                      <a:pt x="428" y="26"/>
                    </a:lnTo>
                    <a:lnTo>
                      <a:pt x="429" y="20"/>
                    </a:lnTo>
                    <a:lnTo>
                      <a:pt x="429" y="13"/>
                    </a:lnTo>
                    <a:lnTo>
                      <a:pt x="430" y="7"/>
                    </a:lnTo>
                    <a:lnTo>
                      <a:pt x="431" y="0"/>
                    </a:lnTo>
                    <a:lnTo>
                      <a:pt x="431" y="634"/>
                    </a:lnTo>
                    <a:lnTo>
                      <a:pt x="0" y="634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44" name="Freeform 63">
                <a:extLst>
                  <a:ext uri="{FF2B5EF4-FFF2-40B4-BE49-F238E27FC236}">
                    <a16:creationId xmlns:a16="http://schemas.microsoft.com/office/drawing/2014/main" id="{E4394A64-6975-4905-BEAA-C3CDB11BB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845"/>
                <a:ext cx="431" cy="634"/>
              </a:xfrm>
              <a:custGeom>
                <a:avLst/>
                <a:gdLst>
                  <a:gd name="T0" fmla="*/ 6 w 431"/>
                  <a:gd name="T1" fmla="*/ 634 h 634"/>
                  <a:gd name="T2" fmla="*/ 12 w 431"/>
                  <a:gd name="T3" fmla="*/ 634 h 634"/>
                  <a:gd name="T4" fmla="*/ 19 w 431"/>
                  <a:gd name="T5" fmla="*/ 634 h 634"/>
                  <a:gd name="T6" fmla="*/ 26 w 431"/>
                  <a:gd name="T7" fmla="*/ 634 h 634"/>
                  <a:gd name="T8" fmla="*/ 32 w 431"/>
                  <a:gd name="T9" fmla="*/ 634 h 634"/>
                  <a:gd name="T10" fmla="*/ 39 w 431"/>
                  <a:gd name="T11" fmla="*/ 634 h 634"/>
                  <a:gd name="T12" fmla="*/ 46 w 431"/>
                  <a:gd name="T13" fmla="*/ 634 h 634"/>
                  <a:gd name="T14" fmla="*/ 53 w 431"/>
                  <a:gd name="T15" fmla="*/ 634 h 634"/>
                  <a:gd name="T16" fmla="*/ 60 w 431"/>
                  <a:gd name="T17" fmla="*/ 634 h 634"/>
                  <a:gd name="T18" fmla="*/ 66 w 431"/>
                  <a:gd name="T19" fmla="*/ 634 h 634"/>
                  <a:gd name="T20" fmla="*/ 73 w 431"/>
                  <a:gd name="T21" fmla="*/ 634 h 634"/>
                  <a:gd name="T22" fmla="*/ 80 w 431"/>
                  <a:gd name="T23" fmla="*/ 634 h 634"/>
                  <a:gd name="T24" fmla="*/ 87 w 431"/>
                  <a:gd name="T25" fmla="*/ 634 h 634"/>
                  <a:gd name="T26" fmla="*/ 94 w 431"/>
                  <a:gd name="T27" fmla="*/ 634 h 634"/>
                  <a:gd name="T28" fmla="*/ 100 w 431"/>
                  <a:gd name="T29" fmla="*/ 634 h 634"/>
                  <a:gd name="T30" fmla="*/ 107 w 431"/>
                  <a:gd name="T31" fmla="*/ 634 h 634"/>
                  <a:gd name="T32" fmla="*/ 114 w 431"/>
                  <a:gd name="T33" fmla="*/ 634 h 634"/>
                  <a:gd name="T34" fmla="*/ 121 w 431"/>
                  <a:gd name="T35" fmla="*/ 634 h 634"/>
                  <a:gd name="T36" fmla="*/ 128 w 431"/>
                  <a:gd name="T37" fmla="*/ 634 h 634"/>
                  <a:gd name="T38" fmla="*/ 134 w 431"/>
                  <a:gd name="T39" fmla="*/ 634 h 634"/>
                  <a:gd name="T40" fmla="*/ 141 w 431"/>
                  <a:gd name="T41" fmla="*/ 634 h 634"/>
                  <a:gd name="T42" fmla="*/ 148 w 431"/>
                  <a:gd name="T43" fmla="*/ 634 h 634"/>
                  <a:gd name="T44" fmla="*/ 155 w 431"/>
                  <a:gd name="T45" fmla="*/ 634 h 634"/>
                  <a:gd name="T46" fmla="*/ 162 w 431"/>
                  <a:gd name="T47" fmla="*/ 634 h 634"/>
                  <a:gd name="T48" fmla="*/ 168 w 431"/>
                  <a:gd name="T49" fmla="*/ 634 h 634"/>
                  <a:gd name="T50" fmla="*/ 175 w 431"/>
                  <a:gd name="T51" fmla="*/ 634 h 634"/>
                  <a:gd name="T52" fmla="*/ 182 w 431"/>
                  <a:gd name="T53" fmla="*/ 634 h 634"/>
                  <a:gd name="T54" fmla="*/ 189 w 431"/>
                  <a:gd name="T55" fmla="*/ 634 h 634"/>
                  <a:gd name="T56" fmla="*/ 196 w 431"/>
                  <a:gd name="T57" fmla="*/ 634 h 634"/>
                  <a:gd name="T58" fmla="*/ 202 w 431"/>
                  <a:gd name="T59" fmla="*/ 634 h 634"/>
                  <a:gd name="T60" fmla="*/ 209 w 431"/>
                  <a:gd name="T61" fmla="*/ 634 h 634"/>
                  <a:gd name="T62" fmla="*/ 216 w 431"/>
                  <a:gd name="T63" fmla="*/ 634 h 634"/>
                  <a:gd name="T64" fmla="*/ 222 w 431"/>
                  <a:gd name="T65" fmla="*/ 634 h 634"/>
                  <a:gd name="T66" fmla="*/ 229 w 431"/>
                  <a:gd name="T67" fmla="*/ 634 h 634"/>
                  <a:gd name="T68" fmla="*/ 236 w 431"/>
                  <a:gd name="T69" fmla="*/ 634 h 634"/>
                  <a:gd name="T70" fmla="*/ 243 w 431"/>
                  <a:gd name="T71" fmla="*/ 634 h 634"/>
                  <a:gd name="T72" fmla="*/ 250 w 431"/>
                  <a:gd name="T73" fmla="*/ 634 h 634"/>
                  <a:gd name="T74" fmla="*/ 256 w 431"/>
                  <a:gd name="T75" fmla="*/ 634 h 634"/>
                  <a:gd name="T76" fmla="*/ 263 w 431"/>
                  <a:gd name="T77" fmla="*/ 634 h 634"/>
                  <a:gd name="T78" fmla="*/ 270 w 431"/>
                  <a:gd name="T79" fmla="*/ 634 h 634"/>
                  <a:gd name="T80" fmla="*/ 277 w 431"/>
                  <a:gd name="T81" fmla="*/ 634 h 634"/>
                  <a:gd name="T82" fmla="*/ 283 w 431"/>
                  <a:gd name="T83" fmla="*/ 634 h 634"/>
                  <a:gd name="T84" fmla="*/ 290 w 431"/>
                  <a:gd name="T85" fmla="*/ 634 h 634"/>
                  <a:gd name="T86" fmla="*/ 297 w 431"/>
                  <a:gd name="T87" fmla="*/ 634 h 634"/>
                  <a:gd name="T88" fmla="*/ 304 w 431"/>
                  <a:gd name="T89" fmla="*/ 634 h 634"/>
                  <a:gd name="T90" fmla="*/ 311 w 431"/>
                  <a:gd name="T91" fmla="*/ 634 h 634"/>
                  <a:gd name="T92" fmla="*/ 317 w 431"/>
                  <a:gd name="T93" fmla="*/ 634 h 634"/>
                  <a:gd name="T94" fmla="*/ 324 w 431"/>
                  <a:gd name="T95" fmla="*/ 634 h 634"/>
                  <a:gd name="T96" fmla="*/ 331 w 431"/>
                  <a:gd name="T97" fmla="*/ 634 h 634"/>
                  <a:gd name="T98" fmla="*/ 338 w 431"/>
                  <a:gd name="T99" fmla="*/ 634 h 634"/>
                  <a:gd name="T100" fmla="*/ 345 w 431"/>
                  <a:gd name="T101" fmla="*/ 634 h 634"/>
                  <a:gd name="T102" fmla="*/ 352 w 431"/>
                  <a:gd name="T103" fmla="*/ 634 h 634"/>
                  <a:gd name="T104" fmla="*/ 358 w 431"/>
                  <a:gd name="T105" fmla="*/ 634 h 634"/>
                  <a:gd name="T106" fmla="*/ 365 w 431"/>
                  <a:gd name="T107" fmla="*/ 630 h 634"/>
                  <a:gd name="T108" fmla="*/ 372 w 431"/>
                  <a:gd name="T109" fmla="*/ 618 h 634"/>
                  <a:gd name="T110" fmla="*/ 379 w 431"/>
                  <a:gd name="T111" fmla="*/ 596 h 634"/>
                  <a:gd name="T112" fmla="*/ 385 w 431"/>
                  <a:gd name="T113" fmla="*/ 557 h 634"/>
                  <a:gd name="T114" fmla="*/ 392 w 431"/>
                  <a:gd name="T115" fmla="*/ 498 h 634"/>
                  <a:gd name="T116" fmla="*/ 399 w 431"/>
                  <a:gd name="T117" fmla="*/ 419 h 634"/>
                  <a:gd name="T118" fmla="*/ 406 w 431"/>
                  <a:gd name="T119" fmla="*/ 328 h 634"/>
                  <a:gd name="T120" fmla="*/ 413 w 431"/>
                  <a:gd name="T121" fmla="*/ 231 h 634"/>
                  <a:gd name="T122" fmla="*/ 419 w 431"/>
                  <a:gd name="T123" fmla="*/ 135 h 634"/>
                  <a:gd name="T124" fmla="*/ 426 w 431"/>
                  <a:gd name="T125" fmla="*/ 48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" h="634">
                    <a:moveTo>
                      <a:pt x="0" y="634"/>
                    </a:moveTo>
                    <a:lnTo>
                      <a:pt x="0" y="634"/>
                    </a:lnTo>
                    <a:lnTo>
                      <a:pt x="3" y="634"/>
                    </a:lnTo>
                    <a:lnTo>
                      <a:pt x="3" y="634"/>
                    </a:lnTo>
                    <a:lnTo>
                      <a:pt x="4" y="634"/>
                    </a:lnTo>
                    <a:lnTo>
                      <a:pt x="4" y="634"/>
                    </a:lnTo>
                    <a:lnTo>
                      <a:pt x="5" y="634"/>
                    </a:lnTo>
                    <a:lnTo>
                      <a:pt x="5" y="634"/>
                    </a:lnTo>
                    <a:lnTo>
                      <a:pt x="6" y="634"/>
                    </a:lnTo>
                    <a:lnTo>
                      <a:pt x="6" y="634"/>
                    </a:lnTo>
                    <a:lnTo>
                      <a:pt x="6" y="634"/>
                    </a:lnTo>
                    <a:lnTo>
                      <a:pt x="7" y="634"/>
                    </a:lnTo>
                    <a:lnTo>
                      <a:pt x="7" y="634"/>
                    </a:lnTo>
                    <a:lnTo>
                      <a:pt x="8" y="634"/>
                    </a:lnTo>
                    <a:lnTo>
                      <a:pt x="8" y="634"/>
                    </a:lnTo>
                    <a:lnTo>
                      <a:pt x="9" y="634"/>
                    </a:lnTo>
                    <a:lnTo>
                      <a:pt x="10" y="634"/>
                    </a:lnTo>
                    <a:lnTo>
                      <a:pt x="10" y="634"/>
                    </a:lnTo>
                    <a:lnTo>
                      <a:pt x="11" y="634"/>
                    </a:lnTo>
                    <a:lnTo>
                      <a:pt x="11" y="634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13" y="634"/>
                    </a:lnTo>
                    <a:lnTo>
                      <a:pt x="14" y="634"/>
                    </a:lnTo>
                    <a:lnTo>
                      <a:pt x="14" y="634"/>
                    </a:lnTo>
                    <a:lnTo>
                      <a:pt x="15" y="634"/>
                    </a:lnTo>
                    <a:lnTo>
                      <a:pt x="15" y="634"/>
                    </a:lnTo>
                    <a:lnTo>
                      <a:pt x="16" y="634"/>
                    </a:lnTo>
                    <a:lnTo>
                      <a:pt x="16" y="634"/>
                    </a:lnTo>
                    <a:lnTo>
                      <a:pt x="17" y="634"/>
                    </a:lnTo>
                    <a:lnTo>
                      <a:pt x="18" y="634"/>
                    </a:lnTo>
                    <a:lnTo>
                      <a:pt x="18" y="634"/>
                    </a:lnTo>
                    <a:lnTo>
                      <a:pt x="19" y="634"/>
                    </a:lnTo>
                    <a:lnTo>
                      <a:pt x="20" y="634"/>
                    </a:lnTo>
                    <a:lnTo>
                      <a:pt x="20" y="634"/>
                    </a:lnTo>
                    <a:lnTo>
                      <a:pt x="21" y="634"/>
                    </a:lnTo>
                    <a:lnTo>
                      <a:pt x="21" y="634"/>
                    </a:lnTo>
                    <a:lnTo>
                      <a:pt x="22" y="634"/>
                    </a:lnTo>
                    <a:lnTo>
                      <a:pt x="23" y="634"/>
                    </a:lnTo>
                    <a:lnTo>
                      <a:pt x="23" y="634"/>
                    </a:lnTo>
                    <a:lnTo>
                      <a:pt x="24" y="634"/>
                    </a:lnTo>
                    <a:lnTo>
                      <a:pt x="24" y="634"/>
                    </a:lnTo>
                    <a:lnTo>
                      <a:pt x="25" y="634"/>
                    </a:lnTo>
                    <a:lnTo>
                      <a:pt x="26" y="634"/>
                    </a:lnTo>
                    <a:lnTo>
                      <a:pt x="26" y="634"/>
                    </a:lnTo>
                    <a:lnTo>
                      <a:pt x="27" y="634"/>
                    </a:lnTo>
                    <a:lnTo>
                      <a:pt x="28" y="634"/>
                    </a:lnTo>
                    <a:lnTo>
                      <a:pt x="28" y="634"/>
                    </a:lnTo>
                    <a:lnTo>
                      <a:pt x="29" y="634"/>
                    </a:lnTo>
                    <a:lnTo>
                      <a:pt x="29" y="634"/>
                    </a:lnTo>
                    <a:lnTo>
                      <a:pt x="30" y="634"/>
                    </a:lnTo>
                    <a:lnTo>
                      <a:pt x="30" y="634"/>
                    </a:lnTo>
                    <a:lnTo>
                      <a:pt x="31" y="634"/>
                    </a:lnTo>
                    <a:lnTo>
                      <a:pt x="32" y="634"/>
                    </a:lnTo>
                    <a:lnTo>
                      <a:pt x="32" y="634"/>
                    </a:lnTo>
                    <a:lnTo>
                      <a:pt x="33" y="634"/>
                    </a:lnTo>
                    <a:lnTo>
                      <a:pt x="33" y="634"/>
                    </a:lnTo>
                    <a:lnTo>
                      <a:pt x="34" y="634"/>
                    </a:lnTo>
                    <a:lnTo>
                      <a:pt x="35" y="634"/>
                    </a:lnTo>
                    <a:lnTo>
                      <a:pt x="35" y="634"/>
                    </a:lnTo>
                    <a:lnTo>
                      <a:pt x="36" y="634"/>
                    </a:lnTo>
                    <a:lnTo>
                      <a:pt x="37" y="634"/>
                    </a:lnTo>
                    <a:lnTo>
                      <a:pt x="37" y="634"/>
                    </a:lnTo>
                    <a:lnTo>
                      <a:pt x="38" y="634"/>
                    </a:lnTo>
                    <a:lnTo>
                      <a:pt x="38" y="634"/>
                    </a:lnTo>
                    <a:lnTo>
                      <a:pt x="39" y="634"/>
                    </a:lnTo>
                    <a:lnTo>
                      <a:pt x="39" y="634"/>
                    </a:lnTo>
                    <a:lnTo>
                      <a:pt x="40" y="634"/>
                    </a:lnTo>
                    <a:lnTo>
                      <a:pt x="41" y="634"/>
                    </a:lnTo>
                    <a:lnTo>
                      <a:pt x="42" y="634"/>
                    </a:lnTo>
                    <a:lnTo>
                      <a:pt x="42" y="634"/>
                    </a:lnTo>
                    <a:lnTo>
                      <a:pt x="43" y="634"/>
                    </a:lnTo>
                    <a:lnTo>
                      <a:pt x="43" y="634"/>
                    </a:lnTo>
                    <a:lnTo>
                      <a:pt x="44" y="634"/>
                    </a:lnTo>
                    <a:lnTo>
                      <a:pt x="45" y="634"/>
                    </a:lnTo>
                    <a:lnTo>
                      <a:pt x="45" y="634"/>
                    </a:lnTo>
                    <a:lnTo>
                      <a:pt x="46" y="634"/>
                    </a:lnTo>
                    <a:lnTo>
                      <a:pt x="46" y="634"/>
                    </a:lnTo>
                    <a:lnTo>
                      <a:pt x="47" y="634"/>
                    </a:lnTo>
                    <a:lnTo>
                      <a:pt x="48" y="634"/>
                    </a:lnTo>
                    <a:lnTo>
                      <a:pt x="48" y="634"/>
                    </a:lnTo>
                    <a:lnTo>
                      <a:pt x="49" y="634"/>
                    </a:lnTo>
                    <a:lnTo>
                      <a:pt x="50" y="634"/>
                    </a:lnTo>
                    <a:lnTo>
                      <a:pt x="50" y="634"/>
                    </a:lnTo>
                    <a:lnTo>
                      <a:pt x="51" y="634"/>
                    </a:lnTo>
                    <a:lnTo>
                      <a:pt x="52" y="634"/>
                    </a:lnTo>
                    <a:lnTo>
                      <a:pt x="52" y="634"/>
                    </a:lnTo>
                    <a:lnTo>
                      <a:pt x="53" y="634"/>
                    </a:lnTo>
                    <a:lnTo>
                      <a:pt x="54" y="634"/>
                    </a:lnTo>
                    <a:lnTo>
                      <a:pt x="54" y="634"/>
                    </a:lnTo>
                    <a:lnTo>
                      <a:pt x="55" y="634"/>
                    </a:lnTo>
                    <a:lnTo>
                      <a:pt x="55" y="634"/>
                    </a:lnTo>
                    <a:lnTo>
                      <a:pt x="56" y="634"/>
                    </a:lnTo>
                    <a:lnTo>
                      <a:pt x="57" y="634"/>
                    </a:lnTo>
                    <a:lnTo>
                      <a:pt x="57" y="634"/>
                    </a:lnTo>
                    <a:lnTo>
                      <a:pt x="58" y="634"/>
                    </a:lnTo>
                    <a:lnTo>
                      <a:pt x="59" y="634"/>
                    </a:lnTo>
                    <a:lnTo>
                      <a:pt x="59" y="634"/>
                    </a:lnTo>
                    <a:lnTo>
                      <a:pt x="60" y="634"/>
                    </a:lnTo>
                    <a:lnTo>
                      <a:pt x="60" y="634"/>
                    </a:lnTo>
                    <a:lnTo>
                      <a:pt x="61" y="634"/>
                    </a:lnTo>
                    <a:lnTo>
                      <a:pt x="62" y="634"/>
                    </a:lnTo>
                    <a:lnTo>
                      <a:pt x="62" y="634"/>
                    </a:lnTo>
                    <a:lnTo>
                      <a:pt x="63" y="634"/>
                    </a:lnTo>
                    <a:lnTo>
                      <a:pt x="64" y="634"/>
                    </a:lnTo>
                    <a:lnTo>
                      <a:pt x="64" y="634"/>
                    </a:lnTo>
                    <a:lnTo>
                      <a:pt x="65" y="634"/>
                    </a:lnTo>
                    <a:lnTo>
                      <a:pt x="65" y="634"/>
                    </a:lnTo>
                    <a:lnTo>
                      <a:pt x="66" y="634"/>
                    </a:lnTo>
                    <a:lnTo>
                      <a:pt x="66" y="634"/>
                    </a:lnTo>
                    <a:lnTo>
                      <a:pt x="67" y="634"/>
                    </a:lnTo>
                    <a:lnTo>
                      <a:pt x="68" y="634"/>
                    </a:lnTo>
                    <a:lnTo>
                      <a:pt x="69" y="634"/>
                    </a:lnTo>
                    <a:lnTo>
                      <a:pt x="69" y="634"/>
                    </a:lnTo>
                    <a:lnTo>
                      <a:pt x="70" y="634"/>
                    </a:lnTo>
                    <a:lnTo>
                      <a:pt x="70" y="634"/>
                    </a:lnTo>
                    <a:lnTo>
                      <a:pt x="71" y="634"/>
                    </a:lnTo>
                    <a:lnTo>
                      <a:pt x="72" y="634"/>
                    </a:lnTo>
                    <a:lnTo>
                      <a:pt x="72" y="634"/>
                    </a:lnTo>
                    <a:lnTo>
                      <a:pt x="73" y="634"/>
                    </a:lnTo>
                    <a:lnTo>
                      <a:pt x="73" y="634"/>
                    </a:lnTo>
                    <a:lnTo>
                      <a:pt x="74" y="634"/>
                    </a:lnTo>
                    <a:lnTo>
                      <a:pt x="75" y="634"/>
                    </a:lnTo>
                    <a:lnTo>
                      <a:pt x="75" y="634"/>
                    </a:lnTo>
                    <a:lnTo>
                      <a:pt x="76" y="634"/>
                    </a:lnTo>
                    <a:lnTo>
                      <a:pt x="77" y="634"/>
                    </a:lnTo>
                    <a:lnTo>
                      <a:pt x="77" y="634"/>
                    </a:lnTo>
                    <a:lnTo>
                      <a:pt x="78" y="634"/>
                    </a:lnTo>
                    <a:lnTo>
                      <a:pt x="78" y="634"/>
                    </a:lnTo>
                    <a:lnTo>
                      <a:pt x="79" y="634"/>
                    </a:lnTo>
                    <a:lnTo>
                      <a:pt x="79" y="634"/>
                    </a:lnTo>
                    <a:lnTo>
                      <a:pt x="80" y="634"/>
                    </a:lnTo>
                    <a:lnTo>
                      <a:pt x="81" y="634"/>
                    </a:lnTo>
                    <a:lnTo>
                      <a:pt x="81" y="634"/>
                    </a:lnTo>
                    <a:lnTo>
                      <a:pt x="82" y="634"/>
                    </a:lnTo>
                    <a:lnTo>
                      <a:pt x="83" y="634"/>
                    </a:lnTo>
                    <a:lnTo>
                      <a:pt x="83" y="634"/>
                    </a:lnTo>
                    <a:lnTo>
                      <a:pt x="84" y="634"/>
                    </a:lnTo>
                    <a:lnTo>
                      <a:pt x="85" y="634"/>
                    </a:lnTo>
                    <a:lnTo>
                      <a:pt x="85" y="634"/>
                    </a:lnTo>
                    <a:lnTo>
                      <a:pt x="86" y="634"/>
                    </a:lnTo>
                    <a:lnTo>
                      <a:pt x="86" y="634"/>
                    </a:lnTo>
                    <a:lnTo>
                      <a:pt x="87" y="634"/>
                    </a:lnTo>
                    <a:lnTo>
                      <a:pt x="87" y="634"/>
                    </a:lnTo>
                    <a:lnTo>
                      <a:pt x="88" y="634"/>
                    </a:lnTo>
                    <a:lnTo>
                      <a:pt x="89" y="634"/>
                    </a:lnTo>
                    <a:lnTo>
                      <a:pt x="89" y="634"/>
                    </a:lnTo>
                    <a:lnTo>
                      <a:pt x="90" y="634"/>
                    </a:lnTo>
                    <a:lnTo>
                      <a:pt x="91" y="634"/>
                    </a:lnTo>
                    <a:lnTo>
                      <a:pt x="91" y="634"/>
                    </a:lnTo>
                    <a:lnTo>
                      <a:pt x="92" y="634"/>
                    </a:lnTo>
                    <a:lnTo>
                      <a:pt x="92" y="634"/>
                    </a:lnTo>
                    <a:lnTo>
                      <a:pt x="93" y="634"/>
                    </a:lnTo>
                    <a:lnTo>
                      <a:pt x="94" y="634"/>
                    </a:lnTo>
                    <a:lnTo>
                      <a:pt x="94" y="634"/>
                    </a:lnTo>
                    <a:lnTo>
                      <a:pt x="95" y="634"/>
                    </a:lnTo>
                    <a:lnTo>
                      <a:pt x="95" y="634"/>
                    </a:lnTo>
                    <a:lnTo>
                      <a:pt x="96" y="634"/>
                    </a:lnTo>
                    <a:lnTo>
                      <a:pt x="97" y="634"/>
                    </a:lnTo>
                    <a:lnTo>
                      <a:pt x="97" y="634"/>
                    </a:lnTo>
                    <a:lnTo>
                      <a:pt x="98" y="634"/>
                    </a:lnTo>
                    <a:lnTo>
                      <a:pt x="99" y="634"/>
                    </a:lnTo>
                    <a:lnTo>
                      <a:pt x="99" y="634"/>
                    </a:lnTo>
                    <a:lnTo>
                      <a:pt x="100" y="634"/>
                    </a:lnTo>
                    <a:lnTo>
                      <a:pt x="100" y="634"/>
                    </a:lnTo>
                    <a:lnTo>
                      <a:pt x="101" y="634"/>
                    </a:lnTo>
                    <a:lnTo>
                      <a:pt x="102" y="634"/>
                    </a:lnTo>
                    <a:lnTo>
                      <a:pt x="102" y="634"/>
                    </a:lnTo>
                    <a:lnTo>
                      <a:pt x="103" y="634"/>
                    </a:lnTo>
                    <a:lnTo>
                      <a:pt x="104" y="634"/>
                    </a:lnTo>
                    <a:lnTo>
                      <a:pt x="104" y="634"/>
                    </a:lnTo>
                    <a:lnTo>
                      <a:pt x="105" y="634"/>
                    </a:lnTo>
                    <a:lnTo>
                      <a:pt x="105" y="634"/>
                    </a:lnTo>
                    <a:lnTo>
                      <a:pt x="106" y="634"/>
                    </a:lnTo>
                    <a:lnTo>
                      <a:pt x="107" y="634"/>
                    </a:lnTo>
                    <a:lnTo>
                      <a:pt x="107" y="634"/>
                    </a:lnTo>
                    <a:lnTo>
                      <a:pt x="108" y="634"/>
                    </a:lnTo>
                    <a:lnTo>
                      <a:pt x="108" y="634"/>
                    </a:lnTo>
                    <a:lnTo>
                      <a:pt x="109" y="634"/>
                    </a:lnTo>
                    <a:lnTo>
                      <a:pt x="110" y="634"/>
                    </a:lnTo>
                    <a:lnTo>
                      <a:pt x="110" y="634"/>
                    </a:lnTo>
                    <a:lnTo>
                      <a:pt x="111" y="634"/>
                    </a:lnTo>
                    <a:lnTo>
                      <a:pt x="112" y="634"/>
                    </a:lnTo>
                    <a:lnTo>
                      <a:pt x="112" y="634"/>
                    </a:lnTo>
                    <a:lnTo>
                      <a:pt x="113" y="634"/>
                    </a:lnTo>
                    <a:lnTo>
                      <a:pt x="113" y="634"/>
                    </a:lnTo>
                    <a:lnTo>
                      <a:pt x="114" y="634"/>
                    </a:lnTo>
                    <a:lnTo>
                      <a:pt x="115" y="634"/>
                    </a:lnTo>
                    <a:lnTo>
                      <a:pt x="115" y="634"/>
                    </a:lnTo>
                    <a:lnTo>
                      <a:pt x="116" y="634"/>
                    </a:lnTo>
                    <a:lnTo>
                      <a:pt x="117" y="634"/>
                    </a:lnTo>
                    <a:lnTo>
                      <a:pt x="117" y="634"/>
                    </a:lnTo>
                    <a:lnTo>
                      <a:pt x="118" y="634"/>
                    </a:lnTo>
                    <a:lnTo>
                      <a:pt x="118" y="634"/>
                    </a:lnTo>
                    <a:lnTo>
                      <a:pt x="119" y="634"/>
                    </a:lnTo>
                    <a:lnTo>
                      <a:pt x="120" y="634"/>
                    </a:lnTo>
                    <a:lnTo>
                      <a:pt x="120" y="634"/>
                    </a:lnTo>
                    <a:lnTo>
                      <a:pt x="121" y="634"/>
                    </a:lnTo>
                    <a:lnTo>
                      <a:pt x="122" y="634"/>
                    </a:lnTo>
                    <a:lnTo>
                      <a:pt x="122" y="634"/>
                    </a:lnTo>
                    <a:lnTo>
                      <a:pt x="123" y="634"/>
                    </a:lnTo>
                    <a:lnTo>
                      <a:pt x="123" y="634"/>
                    </a:lnTo>
                    <a:lnTo>
                      <a:pt x="124" y="634"/>
                    </a:lnTo>
                    <a:lnTo>
                      <a:pt x="125" y="634"/>
                    </a:lnTo>
                    <a:lnTo>
                      <a:pt x="125" y="634"/>
                    </a:lnTo>
                    <a:lnTo>
                      <a:pt x="126" y="634"/>
                    </a:lnTo>
                    <a:lnTo>
                      <a:pt x="126" y="634"/>
                    </a:lnTo>
                    <a:lnTo>
                      <a:pt x="127" y="634"/>
                    </a:lnTo>
                    <a:lnTo>
                      <a:pt x="128" y="634"/>
                    </a:lnTo>
                    <a:lnTo>
                      <a:pt x="128" y="634"/>
                    </a:lnTo>
                    <a:lnTo>
                      <a:pt x="129" y="634"/>
                    </a:lnTo>
                    <a:lnTo>
                      <a:pt x="130" y="634"/>
                    </a:lnTo>
                    <a:lnTo>
                      <a:pt x="130" y="634"/>
                    </a:lnTo>
                    <a:lnTo>
                      <a:pt x="131" y="634"/>
                    </a:lnTo>
                    <a:lnTo>
                      <a:pt x="131" y="634"/>
                    </a:lnTo>
                    <a:lnTo>
                      <a:pt x="132" y="634"/>
                    </a:lnTo>
                    <a:lnTo>
                      <a:pt x="132" y="634"/>
                    </a:lnTo>
                    <a:lnTo>
                      <a:pt x="133" y="634"/>
                    </a:lnTo>
                    <a:lnTo>
                      <a:pt x="134" y="634"/>
                    </a:lnTo>
                    <a:lnTo>
                      <a:pt x="134" y="634"/>
                    </a:lnTo>
                    <a:lnTo>
                      <a:pt x="135" y="634"/>
                    </a:lnTo>
                    <a:lnTo>
                      <a:pt x="136" y="634"/>
                    </a:lnTo>
                    <a:lnTo>
                      <a:pt x="136" y="634"/>
                    </a:lnTo>
                    <a:lnTo>
                      <a:pt x="137" y="634"/>
                    </a:lnTo>
                    <a:lnTo>
                      <a:pt x="137" y="634"/>
                    </a:lnTo>
                    <a:lnTo>
                      <a:pt x="138" y="634"/>
                    </a:lnTo>
                    <a:lnTo>
                      <a:pt x="139" y="634"/>
                    </a:lnTo>
                    <a:lnTo>
                      <a:pt x="139" y="634"/>
                    </a:lnTo>
                    <a:lnTo>
                      <a:pt x="140" y="634"/>
                    </a:lnTo>
                    <a:lnTo>
                      <a:pt x="140" y="634"/>
                    </a:lnTo>
                    <a:lnTo>
                      <a:pt x="141" y="634"/>
                    </a:lnTo>
                    <a:lnTo>
                      <a:pt x="142" y="634"/>
                    </a:lnTo>
                    <a:lnTo>
                      <a:pt x="142" y="634"/>
                    </a:lnTo>
                    <a:lnTo>
                      <a:pt x="143" y="634"/>
                    </a:lnTo>
                    <a:lnTo>
                      <a:pt x="144" y="634"/>
                    </a:lnTo>
                    <a:lnTo>
                      <a:pt x="144" y="634"/>
                    </a:lnTo>
                    <a:lnTo>
                      <a:pt x="145" y="634"/>
                    </a:lnTo>
                    <a:lnTo>
                      <a:pt x="145" y="634"/>
                    </a:lnTo>
                    <a:lnTo>
                      <a:pt x="146" y="634"/>
                    </a:lnTo>
                    <a:lnTo>
                      <a:pt x="147" y="634"/>
                    </a:lnTo>
                    <a:lnTo>
                      <a:pt x="147" y="634"/>
                    </a:lnTo>
                    <a:lnTo>
                      <a:pt x="148" y="634"/>
                    </a:lnTo>
                    <a:lnTo>
                      <a:pt x="149" y="634"/>
                    </a:lnTo>
                    <a:lnTo>
                      <a:pt x="149" y="634"/>
                    </a:lnTo>
                    <a:lnTo>
                      <a:pt x="150" y="634"/>
                    </a:lnTo>
                    <a:lnTo>
                      <a:pt x="150" y="634"/>
                    </a:lnTo>
                    <a:lnTo>
                      <a:pt x="151" y="634"/>
                    </a:lnTo>
                    <a:lnTo>
                      <a:pt x="152" y="634"/>
                    </a:lnTo>
                    <a:lnTo>
                      <a:pt x="152" y="634"/>
                    </a:lnTo>
                    <a:lnTo>
                      <a:pt x="153" y="634"/>
                    </a:lnTo>
                    <a:lnTo>
                      <a:pt x="153" y="634"/>
                    </a:lnTo>
                    <a:lnTo>
                      <a:pt x="154" y="634"/>
                    </a:lnTo>
                    <a:lnTo>
                      <a:pt x="155" y="634"/>
                    </a:lnTo>
                    <a:lnTo>
                      <a:pt x="155" y="634"/>
                    </a:lnTo>
                    <a:lnTo>
                      <a:pt x="156" y="634"/>
                    </a:lnTo>
                    <a:lnTo>
                      <a:pt x="157" y="634"/>
                    </a:lnTo>
                    <a:lnTo>
                      <a:pt x="157" y="634"/>
                    </a:lnTo>
                    <a:lnTo>
                      <a:pt x="158" y="634"/>
                    </a:lnTo>
                    <a:lnTo>
                      <a:pt x="158" y="634"/>
                    </a:lnTo>
                    <a:lnTo>
                      <a:pt x="159" y="634"/>
                    </a:lnTo>
                    <a:lnTo>
                      <a:pt x="160" y="634"/>
                    </a:lnTo>
                    <a:lnTo>
                      <a:pt x="160" y="634"/>
                    </a:lnTo>
                    <a:lnTo>
                      <a:pt x="161" y="634"/>
                    </a:lnTo>
                    <a:lnTo>
                      <a:pt x="162" y="634"/>
                    </a:lnTo>
                    <a:lnTo>
                      <a:pt x="162" y="634"/>
                    </a:lnTo>
                    <a:lnTo>
                      <a:pt x="163" y="634"/>
                    </a:lnTo>
                    <a:lnTo>
                      <a:pt x="163" y="634"/>
                    </a:lnTo>
                    <a:lnTo>
                      <a:pt x="164" y="634"/>
                    </a:lnTo>
                    <a:lnTo>
                      <a:pt x="165" y="634"/>
                    </a:lnTo>
                    <a:lnTo>
                      <a:pt x="165" y="634"/>
                    </a:lnTo>
                    <a:lnTo>
                      <a:pt x="166" y="634"/>
                    </a:lnTo>
                    <a:lnTo>
                      <a:pt x="167" y="634"/>
                    </a:lnTo>
                    <a:lnTo>
                      <a:pt x="167" y="634"/>
                    </a:lnTo>
                    <a:lnTo>
                      <a:pt x="168" y="634"/>
                    </a:lnTo>
                    <a:lnTo>
                      <a:pt x="168" y="634"/>
                    </a:lnTo>
                    <a:lnTo>
                      <a:pt x="169" y="634"/>
                    </a:lnTo>
                    <a:lnTo>
                      <a:pt x="170" y="634"/>
                    </a:lnTo>
                    <a:lnTo>
                      <a:pt x="170" y="634"/>
                    </a:lnTo>
                    <a:lnTo>
                      <a:pt x="171" y="634"/>
                    </a:lnTo>
                    <a:lnTo>
                      <a:pt x="171" y="634"/>
                    </a:lnTo>
                    <a:lnTo>
                      <a:pt x="172" y="634"/>
                    </a:lnTo>
                    <a:lnTo>
                      <a:pt x="173" y="634"/>
                    </a:lnTo>
                    <a:lnTo>
                      <a:pt x="173" y="634"/>
                    </a:lnTo>
                    <a:lnTo>
                      <a:pt x="174" y="634"/>
                    </a:lnTo>
                    <a:lnTo>
                      <a:pt x="175" y="634"/>
                    </a:lnTo>
                    <a:lnTo>
                      <a:pt x="175" y="634"/>
                    </a:lnTo>
                    <a:lnTo>
                      <a:pt x="176" y="634"/>
                    </a:lnTo>
                    <a:lnTo>
                      <a:pt x="176" y="634"/>
                    </a:lnTo>
                    <a:lnTo>
                      <a:pt x="177" y="634"/>
                    </a:lnTo>
                    <a:lnTo>
                      <a:pt x="178" y="634"/>
                    </a:lnTo>
                    <a:lnTo>
                      <a:pt x="178" y="634"/>
                    </a:lnTo>
                    <a:lnTo>
                      <a:pt x="179" y="634"/>
                    </a:lnTo>
                    <a:lnTo>
                      <a:pt x="179" y="634"/>
                    </a:lnTo>
                    <a:lnTo>
                      <a:pt x="180" y="634"/>
                    </a:lnTo>
                    <a:lnTo>
                      <a:pt x="181" y="634"/>
                    </a:lnTo>
                    <a:lnTo>
                      <a:pt x="181" y="634"/>
                    </a:lnTo>
                    <a:lnTo>
                      <a:pt x="182" y="634"/>
                    </a:lnTo>
                    <a:lnTo>
                      <a:pt x="183" y="634"/>
                    </a:lnTo>
                    <a:lnTo>
                      <a:pt x="183" y="634"/>
                    </a:lnTo>
                    <a:lnTo>
                      <a:pt x="184" y="634"/>
                    </a:lnTo>
                    <a:lnTo>
                      <a:pt x="184" y="634"/>
                    </a:lnTo>
                    <a:lnTo>
                      <a:pt x="185" y="634"/>
                    </a:lnTo>
                    <a:lnTo>
                      <a:pt x="185" y="634"/>
                    </a:lnTo>
                    <a:lnTo>
                      <a:pt x="186" y="634"/>
                    </a:lnTo>
                    <a:lnTo>
                      <a:pt x="187" y="634"/>
                    </a:lnTo>
                    <a:lnTo>
                      <a:pt x="187" y="634"/>
                    </a:lnTo>
                    <a:lnTo>
                      <a:pt x="188" y="634"/>
                    </a:lnTo>
                    <a:lnTo>
                      <a:pt x="189" y="634"/>
                    </a:lnTo>
                    <a:lnTo>
                      <a:pt x="189" y="634"/>
                    </a:lnTo>
                    <a:lnTo>
                      <a:pt x="190" y="634"/>
                    </a:lnTo>
                    <a:lnTo>
                      <a:pt x="190" y="634"/>
                    </a:lnTo>
                    <a:lnTo>
                      <a:pt x="191" y="634"/>
                    </a:lnTo>
                    <a:lnTo>
                      <a:pt x="192" y="634"/>
                    </a:lnTo>
                    <a:lnTo>
                      <a:pt x="192" y="634"/>
                    </a:lnTo>
                    <a:lnTo>
                      <a:pt x="193" y="634"/>
                    </a:lnTo>
                    <a:lnTo>
                      <a:pt x="194" y="634"/>
                    </a:lnTo>
                    <a:lnTo>
                      <a:pt x="194" y="634"/>
                    </a:lnTo>
                    <a:lnTo>
                      <a:pt x="195" y="634"/>
                    </a:lnTo>
                    <a:lnTo>
                      <a:pt x="196" y="634"/>
                    </a:lnTo>
                    <a:lnTo>
                      <a:pt x="196" y="634"/>
                    </a:lnTo>
                    <a:lnTo>
                      <a:pt x="197" y="634"/>
                    </a:lnTo>
                    <a:lnTo>
                      <a:pt x="197" y="634"/>
                    </a:lnTo>
                    <a:lnTo>
                      <a:pt x="198" y="634"/>
                    </a:lnTo>
                    <a:lnTo>
                      <a:pt x="198" y="634"/>
                    </a:lnTo>
                    <a:lnTo>
                      <a:pt x="199" y="634"/>
                    </a:lnTo>
                    <a:lnTo>
                      <a:pt x="200" y="634"/>
                    </a:lnTo>
                    <a:lnTo>
                      <a:pt x="200" y="634"/>
                    </a:lnTo>
                    <a:lnTo>
                      <a:pt x="201" y="634"/>
                    </a:lnTo>
                    <a:lnTo>
                      <a:pt x="202" y="634"/>
                    </a:lnTo>
                    <a:lnTo>
                      <a:pt x="202" y="634"/>
                    </a:lnTo>
                    <a:lnTo>
                      <a:pt x="203" y="634"/>
                    </a:lnTo>
                    <a:lnTo>
                      <a:pt x="203" y="634"/>
                    </a:lnTo>
                    <a:lnTo>
                      <a:pt x="204" y="634"/>
                    </a:lnTo>
                    <a:lnTo>
                      <a:pt x="205" y="634"/>
                    </a:lnTo>
                    <a:lnTo>
                      <a:pt x="205" y="634"/>
                    </a:lnTo>
                    <a:lnTo>
                      <a:pt x="206" y="634"/>
                    </a:lnTo>
                    <a:lnTo>
                      <a:pt x="206" y="634"/>
                    </a:lnTo>
                    <a:lnTo>
                      <a:pt x="207" y="634"/>
                    </a:lnTo>
                    <a:lnTo>
                      <a:pt x="208" y="634"/>
                    </a:lnTo>
                    <a:lnTo>
                      <a:pt x="208" y="634"/>
                    </a:lnTo>
                    <a:lnTo>
                      <a:pt x="209" y="634"/>
                    </a:lnTo>
                    <a:lnTo>
                      <a:pt x="210" y="634"/>
                    </a:lnTo>
                    <a:lnTo>
                      <a:pt x="210" y="634"/>
                    </a:lnTo>
                    <a:lnTo>
                      <a:pt x="211" y="634"/>
                    </a:lnTo>
                    <a:lnTo>
                      <a:pt x="211" y="634"/>
                    </a:lnTo>
                    <a:lnTo>
                      <a:pt x="212" y="634"/>
                    </a:lnTo>
                    <a:lnTo>
                      <a:pt x="213" y="634"/>
                    </a:lnTo>
                    <a:lnTo>
                      <a:pt x="213" y="634"/>
                    </a:lnTo>
                    <a:lnTo>
                      <a:pt x="214" y="634"/>
                    </a:lnTo>
                    <a:lnTo>
                      <a:pt x="214" y="634"/>
                    </a:lnTo>
                    <a:lnTo>
                      <a:pt x="215" y="634"/>
                    </a:lnTo>
                    <a:lnTo>
                      <a:pt x="216" y="634"/>
                    </a:lnTo>
                    <a:lnTo>
                      <a:pt x="216" y="634"/>
                    </a:lnTo>
                    <a:lnTo>
                      <a:pt x="217" y="634"/>
                    </a:lnTo>
                    <a:lnTo>
                      <a:pt x="218" y="634"/>
                    </a:lnTo>
                    <a:lnTo>
                      <a:pt x="218" y="634"/>
                    </a:lnTo>
                    <a:lnTo>
                      <a:pt x="219" y="634"/>
                    </a:lnTo>
                    <a:lnTo>
                      <a:pt x="219" y="634"/>
                    </a:lnTo>
                    <a:lnTo>
                      <a:pt x="220" y="634"/>
                    </a:lnTo>
                    <a:lnTo>
                      <a:pt x="221" y="634"/>
                    </a:lnTo>
                    <a:lnTo>
                      <a:pt x="221" y="634"/>
                    </a:lnTo>
                    <a:lnTo>
                      <a:pt x="222" y="634"/>
                    </a:lnTo>
                    <a:lnTo>
                      <a:pt x="222" y="634"/>
                    </a:lnTo>
                    <a:lnTo>
                      <a:pt x="223" y="634"/>
                    </a:lnTo>
                    <a:lnTo>
                      <a:pt x="224" y="634"/>
                    </a:lnTo>
                    <a:lnTo>
                      <a:pt x="224" y="634"/>
                    </a:lnTo>
                    <a:lnTo>
                      <a:pt x="225" y="634"/>
                    </a:lnTo>
                    <a:lnTo>
                      <a:pt x="225" y="634"/>
                    </a:lnTo>
                    <a:lnTo>
                      <a:pt x="226" y="634"/>
                    </a:lnTo>
                    <a:lnTo>
                      <a:pt x="227" y="634"/>
                    </a:lnTo>
                    <a:lnTo>
                      <a:pt x="227" y="634"/>
                    </a:lnTo>
                    <a:lnTo>
                      <a:pt x="228" y="634"/>
                    </a:lnTo>
                    <a:lnTo>
                      <a:pt x="229" y="634"/>
                    </a:lnTo>
                    <a:lnTo>
                      <a:pt x="229" y="634"/>
                    </a:lnTo>
                    <a:lnTo>
                      <a:pt x="230" y="634"/>
                    </a:lnTo>
                    <a:lnTo>
                      <a:pt x="230" y="634"/>
                    </a:lnTo>
                    <a:lnTo>
                      <a:pt x="231" y="634"/>
                    </a:lnTo>
                    <a:lnTo>
                      <a:pt x="232" y="634"/>
                    </a:lnTo>
                    <a:lnTo>
                      <a:pt x="232" y="634"/>
                    </a:lnTo>
                    <a:lnTo>
                      <a:pt x="233" y="634"/>
                    </a:lnTo>
                    <a:lnTo>
                      <a:pt x="233" y="634"/>
                    </a:lnTo>
                    <a:lnTo>
                      <a:pt x="234" y="634"/>
                    </a:lnTo>
                    <a:lnTo>
                      <a:pt x="235" y="634"/>
                    </a:lnTo>
                    <a:lnTo>
                      <a:pt x="235" y="634"/>
                    </a:lnTo>
                    <a:lnTo>
                      <a:pt x="236" y="634"/>
                    </a:lnTo>
                    <a:lnTo>
                      <a:pt x="237" y="634"/>
                    </a:lnTo>
                    <a:lnTo>
                      <a:pt x="237" y="634"/>
                    </a:lnTo>
                    <a:lnTo>
                      <a:pt x="238" y="634"/>
                    </a:lnTo>
                    <a:lnTo>
                      <a:pt x="238" y="634"/>
                    </a:lnTo>
                    <a:lnTo>
                      <a:pt x="239" y="634"/>
                    </a:lnTo>
                    <a:lnTo>
                      <a:pt x="240" y="634"/>
                    </a:lnTo>
                    <a:lnTo>
                      <a:pt x="240" y="634"/>
                    </a:lnTo>
                    <a:lnTo>
                      <a:pt x="241" y="634"/>
                    </a:lnTo>
                    <a:lnTo>
                      <a:pt x="242" y="634"/>
                    </a:lnTo>
                    <a:lnTo>
                      <a:pt x="242" y="634"/>
                    </a:lnTo>
                    <a:lnTo>
                      <a:pt x="243" y="634"/>
                    </a:lnTo>
                    <a:lnTo>
                      <a:pt x="243" y="634"/>
                    </a:lnTo>
                    <a:lnTo>
                      <a:pt x="244" y="634"/>
                    </a:lnTo>
                    <a:lnTo>
                      <a:pt x="245" y="634"/>
                    </a:lnTo>
                    <a:lnTo>
                      <a:pt x="245" y="634"/>
                    </a:lnTo>
                    <a:lnTo>
                      <a:pt x="246" y="634"/>
                    </a:lnTo>
                    <a:lnTo>
                      <a:pt x="246" y="634"/>
                    </a:lnTo>
                    <a:lnTo>
                      <a:pt x="247" y="634"/>
                    </a:lnTo>
                    <a:lnTo>
                      <a:pt x="248" y="634"/>
                    </a:lnTo>
                    <a:lnTo>
                      <a:pt x="248" y="634"/>
                    </a:lnTo>
                    <a:lnTo>
                      <a:pt x="249" y="634"/>
                    </a:lnTo>
                    <a:lnTo>
                      <a:pt x="250" y="634"/>
                    </a:lnTo>
                    <a:lnTo>
                      <a:pt x="250" y="634"/>
                    </a:lnTo>
                    <a:lnTo>
                      <a:pt x="251" y="634"/>
                    </a:lnTo>
                    <a:lnTo>
                      <a:pt x="251" y="634"/>
                    </a:lnTo>
                    <a:lnTo>
                      <a:pt x="252" y="634"/>
                    </a:lnTo>
                    <a:lnTo>
                      <a:pt x="253" y="634"/>
                    </a:lnTo>
                    <a:lnTo>
                      <a:pt x="253" y="634"/>
                    </a:lnTo>
                    <a:lnTo>
                      <a:pt x="254" y="634"/>
                    </a:lnTo>
                    <a:lnTo>
                      <a:pt x="255" y="634"/>
                    </a:lnTo>
                    <a:lnTo>
                      <a:pt x="255" y="634"/>
                    </a:lnTo>
                    <a:lnTo>
                      <a:pt x="256" y="634"/>
                    </a:lnTo>
                    <a:lnTo>
                      <a:pt x="256" y="634"/>
                    </a:lnTo>
                    <a:lnTo>
                      <a:pt x="257" y="634"/>
                    </a:lnTo>
                    <a:lnTo>
                      <a:pt x="258" y="634"/>
                    </a:lnTo>
                    <a:lnTo>
                      <a:pt x="258" y="634"/>
                    </a:lnTo>
                    <a:lnTo>
                      <a:pt x="259" y="634"/>
                    </a:lnTo>
                    <a:lnTo>
                      <a:pt x="259" y="634"/>
                    </a:lnTo>
                    <a:lnTo>
                      <a:pt x="260" y="634"/>
                    </a:lnTo>
                    <a:lnTo>
                      <a:pt x="261" y="634"/>
                    </a:lnTo>
                    <a:lnTo>
                      <a:pt x="261" y="634"/>
                    </a:lnTo>
                    <a:lnTo>
                      <a:pt x="262" y="634"/>
                    </a:lnTo>
                    <a:lnTo>
                      <a:pt x="263" y="634"/>
                    </a:lnTo>
                    <a:lnTo>
                      <a:pt x="263" y="634"/>
                    </a:lnTo>
                    <a:lnTo>
                      <a:pt x="264" y="634"/>
                    </a:lnTo>
                    <a:lnTo>
                      <a:pt x="264" y="634"/>
                    </a:lnTo>
                    <a:lnTo>
                      <a:pt x="265" y="634"/>
                    </a:lnTo>
                    <a:lnTo>
                      <a:pt x="266" y="634"/>
                    </a:lnTo>
                    <a:lnTo>
                      <a:pt x="266" y="634"/>
                    </a:lnTo>
                    <a:lnTo>
                      <a:pt x="267" y="634"/>
                    </a:lnTo>
                    <a:lnTo>
                      <a:pt x="268" y="634"/>
                    </a:lnTo>
                    <a:lnTo>
                      <a:pt x="268" y="634"/>
                    </a:lnTo>
                    <a:lnTo>
                      <a:pt x="269" y="634"/>
                    </a:lnTo>
                    <a:lnTo>
                      <a:pt x="269" y="634"/>
                    </a:lnTo>
                    <a:lnTo>
                      <a:pt x="270" y="634"/>
                    </a:lnTo>
                    <a:lnTo>
                      <a:pt x="270" y="634"/>
                    </a:lnTo>
                    <a:lnTo>
                      <a:pt x="271" y="634"/>
                    </a:lnTo>
                    <a:lnTo>
                      <a:pt x="272" y="634"/>
                    </a:lnTo>
                    <a:lnTo>
                      <a:pt x="272" y="634"/>
                    </a:lnTo>
                    <a:lnTo>
                      <a:pt x="273" y="634"/>
                    </a:lnTo>
                    <a:lnTo>
                      <a:pt x="274" y="634"/>
                    </a:lnTo>
                    <a:lnTo>
                      <a:pt x="274" y="634"/>
                    </a:lnTo>
                    <a:lnTo>
                      <a:pt x="275" y="634"/>
                    </a:lnTo>
                    <a:lnTo>
                      <a:pt x="276" y="634"/>
                    </a:lnTo>
                    <a:lnTo>
                      <a:pt x="276" y="634"/>
                    </a:lnTo>
                    <a:lnTo>
                      <a:pt x="277" y="634"/>
                    </a:lnTo>
                    <a:lnTo>
                      <a:pt x="277" y="634"/>
                    </a:lnTo>
                    <a:lnTo>
                      <a:pt x="278" y="634"/>
                    </a:lnTo>
                    <a:lnTo>
                      <a:pt x="279" y="634"/>
                    </a:lnTo>
                    <a:lnTo>
                      <a:pt x="279" y="634"/>
                    </a:lnTo>
                    <a:lnTo>
                      <a:pt x="280" y="634"/>
                    </a:lnTo>
                    <a:lnTo>
                      <a:pt x="281" y="634"/>
                    </a:lnTo>
                    <a:lnTo>
                      <a:pt x="281" y="634"/>
                    </a:lnTo>
                    <a:lnTo>
                      <a:pt x="282" y="634"/>
                    </a:lnTo>
                    <a:lnTo>
                      <a:pt x="282" y="634"/>
                    </a:lnTo>
                    <a:lnTo>
                      <a:pt x="283" y="634"/>
                    </a:lnTo>
                    <a:lnTo>
                      <a:pt x="283" y="634"/>
                    </a:lnTo>
                    <a:lnTo>
                      <a:pt x="284" y="634"/>
                    </a:lnTo>
                    <a:lnTo>
                      <a:pt x="285" y="634"/>
                    </a:lnTo>
                    <a:lnTo>
                      <a:pt x="285" y="634"/>
                    </a:lnTo>
                    <a:lnTo>
                      <a:pt x="286" y="634"/>
                    </a:lnTo>
                    <a:lnTo>
                      <a:pt x="287" y="634"/>
                    </a:lnTo>
                    <a:lnTo>
                      <a:pt x="287" y="634"/>
                    </a:lnTo>
                    <a:lnTo>
                      <a:pt x="288" y="634"/>
                    </a:lnTo>
                    <a:lnTo>
                      <a:pt x="289" y="634"/>
                    </a:lnTo>
                    <a:lnTo>
                      <a:pt x="289" y="634"/>
                    </a:lnTo>
                    <a:lnTo>
                      <a:pt x="290" y="634"/>
                    </a:lnTo>
                    <a:lnTo>
                      <a:pt x="290" y="634"/>
                    </a:lnTo>
                    <a:lnTo>
                      <a:pt x="291" y="634"/>
                    </a:lnTo>
                    <a:lnTo>
                      <a:pt x="292" y="634"/>
                    </a:lnTo>
                    <a:lnTo>
                      <a:pt x="292" y="634"/>
                    </a:lnTo>
                    <a:lnTo>
                      <a:pt x="293" y="634"/>
                    </a:lnTo>
                    <a:lnTo>
                      <a:pt x="294" y="634"/>
                    </a:lnTo>
                    <a:lnTo>
                      <a:pt x="294" y="634"/>
                    </a:lnTo>
                    <a:lnTo>
                      <a:pt x="295" y="634"/>
                    </a:lnTo>
                    <a:lnTo>
                      <a:pt x="295" y="634"/>
                    </a:lnTo>
                    <a:lnTo>
                      <a:pt x="296" y="634"/>
                    </a:lnTo>
                    <a:lnTo>
                      <a:pt x="296" y="634"/>
                    </a:lnTo>
                    <a:lnTo>
                      <a:pt x="297" y="634"/>
                    </a:lnTo>
                    <a:lnTo>
                      <a:pt x="298" y="634"/>
                    </a:lnTo>
                    <a:lnTo>
                      <a:pt x="298" y="634"/>
                    </a:lnTo>
                    <a:lnTo>
                      <a:pt x="299" y="634"/>
                    </a:lnTo>
                    <a:lnTo>
                      <a:pt x="300" y="634"/>
                    </a:lnTo>
                    <a:lnTo>
                      <a:pt x="300" y="634"/>
                    </a:lnTo>
                    <a:lnTo>
                      <a:pt x="301" y="634"/>
                    </a:lnTo>
                    <a:lnTo>
                      <a:pt x="301" y="634"/>
                    </a:lnTo>
                    <a:lnTo>
                      <a:pt x="302" y="634"/>
                    </a:lnTo>
                    <a:lnTo>
                      <a:pt x="303" y="634"/>
                    </a:lnTo>
                    <a:lnTo>
                      <a:pt x="303" y="634"/>
                    </a:lnTo>
                    <a:lnTo>
                      <a:pt x="304" y="634"/>
                    </a:lnTo>
                    <a:lnTo>
                      <a:pt x="305" y="634"/>
                    </a:lnTo>
                    <a:lnTo>
                      <a:pt x="305" y="634"/>
                    </a:lnTo>
                    <a:lnTo>
                      <a:pt x="306" y="634"/>
                    </a:lnTo>
                    <a:lnTo>
                      <a:pt x="307" y="634"/>
                    </a:lnTo>
                    <a:lnTo>
                      <a:pt x="307" y="634"/>
                    </a:lnTo>
                    <a:lnTo>
                      <a:pt x="308" y="634"/>
                    </a:lnTo>
                    <a:lnTo>
                      <a:pt x="308" y="634"/>
                    </a:lnTo>
                    <a:lnTo>
                      <a:pt x="309" y="634"/>
                    </a:lnTo>
                    <a:lnTo>
                      <a:pt x="309" y="634"/>
                    </a:lnTo>
                    <a:lnTo>
                      <a:pt x="310" y="634"/>
                    </a:lnTo>
                    <a:lnTo>
                      <a:pt x="311" y="634"/>
                    </a:lnTo>
                    <a:lnTo>
                      <a:pt x="311" y="634"/>
                    </a:lnTo>
                    <a:lnTo>
                      <a:pt x="312" y="634"/>
                    </a:lnTo>
                    <a:lnTo>
                      <a:pt x="313" y="634"/>
                    </a:lnTo>
                    <a:lnTo>
                      <a:pt x="313" y="634"/>
                    </a:lnTo>
                    <a:lnTo>
                      <a:pt x="314" y="634"/>
                    </a:lnTo>
                    <a:lnTo>
                      <a:pt x="314" y="634"/>
                    </a:lnTo>
                    <a:lnTo>
                      <a:pt x="315" y="634"/>
                    </a:lnTo>
                    <a:lnTo>
                      <a:pt x="316" y="634"/>
                    </a:lnTo>
                    <a:lnTo>
                      <a:pt x="316" y="634"/>
                    </a:lnTo>
                    <a:lnTo>
                      <a:pt x="317" y="634"/>
                    </a:lnTo>
                    <a:lnTo>
                      <a:pt x="317" y="634"/>
                    </a:lnTo>
                    <a:lnTo>
                      <a:pt x="318" y="634"/>
                    </a:lnTo>
                    <a:lnTo>
                      <a:pt x="319" y="634"/>
                    </a:lnTo>
                    <a:lnTo>
                      <a:pt x="319" y="634"/>
                    </a:lnTo>
                    <a:lnTo>
                      <a:pt x="320" y="634"/>
                    </a:lnTo>
                    <a:lnTo>
                      <a:pt x="321" y="634"/>
                    </a:lnTo>
                    <a:lnTo>
                      <a:pt x="321" y="634"/>
                    </a:lnTo>
                    <a:lnTo>
                      <a:pt x="322" y="634"/>
                    </a:lnTo>
                    <a:lnTo>
                      <a:pt x="322" y="634"/>
                    </a:lnTo>
                    <a:lnTo>
                      <a:pt x="323" y="634"/>
                    </a:lnTo>
                    <a:lnTo>
                      <a:pt x="323" y="634"/>
                    </a:lnTo>
                    <a:lnTo>
                      <a:pt x="324" y="634"/>
                    </a:lnTo>
                    <a:lnTo>
                      <a:pt x="325" y="634"/>
                    </a:lnTo>
                    <a:lnTo>
                      <a:pt x="325" y="634"/>
                    </a:lnTo>
                    <a:lnTo>
                      <a:pt x="326" y="634"/>
                    </a:lnTo>
                    <a:lnTo>
                      <a:pt x="327" y="634"/>
                    </a:lnTo>
                    <a:lnTo>
                      <a:pt x="327" y="634"/>
                    </a:lnTo>
                    <a:lnTo>
                      <a:pt x="328" y="634"/>
                    </a:lnTo>
                    <a:lnTo>
                      <a:pt x="328" y="634"/>
                    </a:lnTo>
                    <a:lnTo>
                      <a:pt x="329" y="634"/>
                    </a:lnTo>
                    <a:lnTo>
                      <a:pt x="330" y="634"/>
                    </a:lnTo>
                    <a:lnTo>
                      <a:pt x="330" y="634"/>
                    </a:lnTo>
                    <a:lnTo>
                      <a:pt x="331" y="634"/>
                    </a:lnTo>
                    <a:lnTo>
                      <a:pt x="331" y="634"/>
                    </a:lnTo>
                    <a:lnTo>
                      <a:pt x="332" y="634"/>
                    </a:lnTo>
                    <a:lnTo>
                      <a:pt x="333" y="634"/>
                    </a:lnTo>
                    <a:lnTo>
                      <a:pt x="333" y="634"/>
                    </a:lnTo>
                    <a:lnTo>
                      <a:pt x="334" y="634"/>
                    </a:lnTo>
                    <a:lnTo>
                      <a:pt x="335" y="634"/>
                    </a:lnTo>
                    <a:lnTo>
                      <a:pt x="335" y="634"/>
                    </a:lnTo>
                    <a:lnTo>
                      <a:pt x="336" y="634"/>
                    </a:lnTo>
                    <a:lnTo>
                      <a:pt x="336" y="634"/>
                    </a:lnTo>
                    <a:lnTo>
                      <a:pt x="337" y="634"/>
                    </a:lnTo>
                    <a:lnTo>
                      <a:pt x="338" y="634"/>
                    </a:lnTo>
                    <a:lnTo>
                      <a:pt x="338" y="634"/>
                    </a:lnTo>
                    <a:lnTo>
                      <a:pt x="339" y="634"/>
                    </a:lnTo>
                    <a:lnTo>
                      <a:pt x="340" y="634"/>
                    </a:lnTo>
                    <a:lnTo>
                      <a:pt x="340" y="634"/>
                    </a:lnTo>
                    <a:lnTo>
                      <a:pt x="341" y="634"/>
                    </a:lnTo>
                    <a:lnTo>
                      <a:pt x="342" y="634"/>
                    </a:lnTo>
                    <a:lnTo>
                      <a:pt x="342" y="634"/>
                    </a:lnTo>
                    <a:lnTo>
                      <a:pt x="343" y="634"/>
                    </a:lnTo>
                    <a:lnTo>
                      <a:pt x="343" y="634"/>
                    </a:lnTo>
                    <a:lnTo>
                      <a:pt x="344" y="634"/>
                    </a:lnTo>
                    <a:lnTo>
                      <a:pt x="345" y="634"/>
                    </a:lnTo>
                    <a:lnTo>
                      <a:pt x="345" y="634"/>
                    </a:lnTo>
                    <a:lnTo>
                      <a:pt x="346" y="634"/>
                    </a:lnTo>
                    <a:lnTo>
                      <a:pt x="347" y="634"/>
                    </a:lnTo>
                    <a:lnTo>
                      <a:pt x="347" y="634"/>
                    </a:lnTo>
                    <a:lnTo>
                      <a:pt x="348" y="634"/>
                    </a:lnTo>
                    <a:lnTo>
                      <a:pt x="348" y="634"/>
                    </a:lnTo>
                    <a:lnTo>
                      <a:pt x="349" y="634"/>
                    </a:lnTo>
                    <a:lnTo>
                      <a:pt x="350" y="634"/>
                    </a:lnTo>
                    <a:lnTo>
                      <a:pt x="350" y="634"/>
                    </a:lnTo>
                    <a:lnTo>
                      <a:pt x="351" y="634"/>
                    </a:lnTo>
                    <a:lnTo>
                      <a:pt x="352" y="634"/>
                    </a:lnTo>
                    <a:lnTo>
                      <a:pt x="352" y="634"/>
                    </a:lnTo>
                    <a:lnTo>
                      <a:pt x="353" y="634"/>
                    </a:lnTo>
                    <a:lnTo>
                      <a:pt x="353" y="634"/>
                    </a:lnTo>
                    <a:lnTo>
                      <a:pt x="354" y="634"/>
                    </a:lnTo>
                    <a:lnTo>
                      <a:pt x="355" y="634"/>
                    </a:lnTo>
                    <a:lnTo>
                      <a:pt x="355" y="634"/>
                    </a:lnTo>
                    <a:lnTo>
                      <a:pt x="356" y="634"/>
                    </a:lnTo>
                    <a:lnTo>
                      <a:pt x="357" y="634"/>
                    </a:lnTo>
                    <a:lnTo>
                      <a:pt x="357" y="634"/>
                    </a:lnTo>
                    <a:lnTo>
                      <a:pt x="358" y="634"/>
                    </a:lnTo>
                    <a:lnTo>
                      <a:pt x="358" y="634"/>
                    </a:lnTo>
                    <a:lnTo>
                      <a:pt x="359" y="634"/>
                    </a:lnTo>
                    <a:lnTo>
                      <a:pt x="360" y="633"/>
                    </a:lnTo>
                    <a:lnTo>
                      <a:pt x="360" y="633"/>
                    </a:lnTo>
                    <a:lnTo>
                      <a:pt x="361" y="633"/>
                    </a:lnTo>
                    <a:lnTo>
                      <a:pt x="362" y="633"/>
                    </a:lnTo>
                    <a:lnTo>
                      <a:pt x="362" y="632"/>
                    </a:lnTo>
                    <a:lnTo>
                      <a:pt x="363" y="632"/>
                    </a:lnTo>
                    <a:lnTo>
                      <a:pt x="363" y="631"/>
                    </a:lnTo>
                    <a:lnTo>
                      <a:pt x="364" y="631"/>
                    </a:lnTo>
                    <a:lnTo>
                      <a:pt x="365" y="630"/>
                    </a:lnTo>
                    <a:lnTo>
                      <a:pt x="365" y="630"/>
                    </a:lnTo>
                    <a:lnTo>
                      <a:pt x="366" y="629"/>
                    </a:lnTo>
                    <a:lnTo>
                      <a:pt x="367" y="628"/>
                    </a:lnTo>
                    <a:lnTo>
                      <a:pt x="367" y="627"/>
                    </a:lnTo>
                    <a:lnTo>
                      <a:pt x="368" y="627"/>
                    </a:lnTo>
                    <a:lnTo>
                      <a:pt x="369" y="625"/>
                    </a:lnTo>
                    <a:lnTo>
                      <a:pt x="369" y="625"/>
                    </a:lnTo>
                    <a:lnTo>
                      <a:pt x="370" y="623"/>
                    </a:lnTo>
                    <a:lnTo>
                      <a:pt x="370" y="622"/>
                    </a:lnTo>
                    <a:lnTo>
                      <a:pt x="371" y="621"/>
                    </a:lnTo>
                    <a:lnTo>
                      <a:pt x="371" y="620"/>
                    </a:lnTo>
                    <a:lnTo>
                      <a:pt x="372" y="618"/>
                    </a:lnTo>
                    <a:lnTo>
                      <a:pt x="373" y="617"/>
                    </a:lnTo>
                    <a:lnTo>
                      <a:pt x="373" y="615"/>
                    </a:lnTo>
                    <a:lnTo>
                      <a:pt x="374" y="613"/>
                    </a:lnTo>
                    <a:lnTo>
                      <a:pt x="375" y="612"/>
                    </a:lnTo>
                    <a:lnTo>
                      <a:pt x="375" y="610"/>
                    </a:lnTo>
                    <a:lnTo>
                      <a:pt x="376" y="608"/>
                    </a:lnTo>
                    <a:lnTo>
                      <a:pt x="376" y="605"/>
                    </a:lnTo>
                    <a:lnTo>
                      <a:pt x="377" y="603"/>
                    </a:lnTo>
                    <a:lnTo>
                      <a:pt x="378" y="601"/>
                    </a:lnTo>
                    <a:lnTo>
                      <a:pt x="378" y="598"/>
                    </a:lnTo>
                    <a:lnTo>
                      <a:pt x="379" y="596"/>
                    </a:lnTo>
                    <a:lnTo>
                      <a:pt x="379" y="593"/>
                    </a:lnTo>
                    <a:lnTo>
                      <a:pt x="380" y="590"/>
                    </a:lnTo>
                    <a:lnTo>
                      <a:pt x="381" y="587"/>
                    </a:lnTo>
                    <a:lnTo>
                      <a:pt x="381" y="584"/>
                    </a:lnTo>
                    <a:lnTo>
                      <a:pt x="382" y="580"/>
                    </a:lnTo>
                    <a:lnTo>
                      <a:pt x="382" y="577"/>
                    </a:lnTo>
                    <a:lnTo>
                      <a:pt x="383" y="573"/>
                    </a:lnTo>
                    <a:lnTo>
                      <a:pt x="384" y="569"/>
                    </a:lnTo>
                    <a:lnTo>
                      <a:pt x="384" y="565"/>
                    </a:lnTo>
                    <a:lnTo>
                      <a:pt x="385" y="561"/>
                    </a:lnTo>
                    <a:lnTo>
                      <a:pt x="385" y="557"/>
                    </a:lnTo>
                    <a:lnTo>
                      <a:pt x="386" y="553"/>
                    </a:lnTo>
                    <a:lnTo>
                      <a:pt x="387" y="548"/>
                    </a:lnTo>
                    <a:lnTo>
                      <a:pt x="387" y="543"/>
                    </a:lnTo>
                    <a:lnTo>
                      <a:pt x="388" y="538"/>
                    </a:lnTo>
                    <a:lnTo>
                      <a:pt x="389" y="533"/>
                    </a:lnTo>
                    <a:lnTo>
                      <a:pt x="389" y="527"/>
                    </a:lnTo>
                    <a:lnTo>
                      <a:pt x="390" y="522"/>
                    </a:lnTo>
                    <a:lnTo>
                      <a:pt x="390" y="516"/>
                    </a:lnTo>
                    <a:lnTo>
                      <a:pt x="391" y="510"/>
                    </a:lnTo>
                    <a:lnTo>
                      <a:pt x="392" y="504"/>
                    </a:lnTo>
                    <a:lnTo>
                      <a:pt x="392" y="498"/>
                    </a:lnTo>
                    <a:lnTo>
                      <a:pt x="393" y="491"/>
                    </a:lnTo>
                    <a:lnTo>
                      <a:pt x="393" y="485"/>
                    </a:lnTo>
                    <a:lnTo>
                      <a:pt x="394" y="478"/>
                    </a:lnTo>
                    <a:lnTo>
                      <a:pt x="395" y="471"/>
                    </a:lnTo>
                    <a:lnTo>
                      <a:pt x="395" y="464"/>
                    </a:lnTo>
                    <a:lnTo>
                      <a:pt x="396" y="457"/>
                    </a:lnTo>
                    <a:lnTo>
                      <a:pt x="397" y="450"/>
                    </a:lnTo>
                    <a:lnTo>
                      <a:pt x="397" y="442"/>
                    </a:lnTo>
                    <a:lnTo>
                      <a:pt x="398" y="435"/>
                    </a:lnTo>
                    <a:lnTo>
                      <a:pt x="398" y="427"/>
                    </a:lnTo>
                    <a:lnTo>
                      <a:pt x="399" y="419"/>
                    </a:lnTo>
                    <a:lnTo>
                      <a:pt x="400" y="412"/>
                    </a:lnTo>
                    <a:lnTo>
                      <a:pt x="400" y="404"/>
                    </a:lnTo>
                    <a:lnTo>
                      <a:pt x="401" y="396"/>
                    </a:lnTo>
                    <a:lnTo>
                      <a:pt x="402" y="388"/>
                    </a:lnTo>
                    <a:lnTo>
                      <a:pt x="402" y="379"/>
                    </a:lnTo>
                    <a:lnTo>
                      <a:pt x="403" y="371"/>
                    </a:lnTo>
                    <a:lnTo>
                      <a:pt x="403" y="362"/>
                    </a:lnTo>
                    <a:lnTo>
                      <a:pt x="404" y="354"/>
                    </a:lnTo>
                    <a:lnTo>
                      <a:pt x="405" y="346"/>
                    </a:lnTo>
                    <a:lnTo>
                      <a:pt x="405" y="337"/>
                    </a:lnTo>
                    <a:lnTo>
                      <a:pt x="406" y="328"/>
                    </a:lnTo>
                    <a:lnTo>
                      <a:pt x="406" y="320"/>
                    </a:lnTo>
                    <a:lnTo>
                      <a:pt x="407" y="311"/>
                    </a:lnTo>
                    <a:lnTo>
                      <a:pt x="408" y="302"/>
                    </a:lnTo>
                    <a:lnTo>
                      <a:pt x="408" y="293"/>
                    </a:lnTo>
                    <a:lnTo>
                      <a:pt x="409" y="284"/>
                    </a:lnTo>
                    <a:lnTo>
                      <a:pt x="410" y="276"/>
                    </a:lnTo>
                    <a:lnTo>
                      <a:pt x="410" y="267"/>
                    </a:lnTo>
                    <a:lnTo>
                      <a:pt x="411" y="258"/>
                    </a:lnTo>
                    <a:lnTo>
                      <a:pt x="411" y="249"/>
                    </a:lnTo>
                    <a:lnTo>
                      <a:pt x="412" y="240"/>
                    </a:lnTo>
                    <a:lnTo>
                      <a:pt x="413" y="231"/>
                    </a:lnTo>
                    <a:lnTo>
                      <a:pt x="413" y="222"/>
                    </a:lnTo>
                    <a:lnTo>
                      <a:pt x="414" y="213"/>
                    </a:lnTo>
                    <a:lnTo>
                      <a:pt x="415" y="204"/>
                    </a:lnTo>
                    <a:lnTo>
                      <a:pt x="415" y="196"/>
                    </a:lnTo>
                    <a:lnTo>
                      <a:pt x="416" y="187"/>
                    </a:lnTo>
                    <a:lnTo>
                      <a:pt x="416" y="178"/>
                    </a:lnTo>
                    <a:lnTo>
                      <a:pt x="417" y="169"/>
                    </a:lnTo>
                    <a:lnTo>
                      <a:pt x="418" y="161"/>
                    </a:lnTo>
                    <a:lnTo>
                      <a:pt x="418" y="152"/>
                    </a:lnTo>
                    <a:lnTo>
                      <a:pt x="419" y="143"/>
                    </a:lnTo>
                    <a:lnTo>
                      <a:pt x="419" y="135"/>
                    </a:lnTo>
                    <a:lnTo>
                      <a:pt x="420" y="127"/>
                    </a:lnTo>
                    <a:lnTo>
                      <a:pt x="421" y="118"/>
                    </a:lnTo>
                    <a:lnTo>
                      <a:pt x="421" y="110"/>
                    </a:lnTo>
                    <a:lnTo>
                      <a:pt x="422" y="102"/>
                    </a:lnTo>
                    <a:lnTo>
                      <a:pt x="423" y="94"/>
                    </a:lnTo>
                    <a:lnTo>
                      <a:pt x="423" y="86"/>
                    </a:lnTo>
                    <a:lnTo>
                      <a:pt x="424" y="78"/>
                    </a:lnTo>
                    <a:lnTo>
                      <a:pt x="424" y="70"/>
                    </a:lnTo>
                    <a:lnTo>
                      <a:pt x="425" y="63"/>
                    </a:lnTo>
                    <a:lnTo>
                      <a:pt x="425" y="55"/>
                    </a:lnTo>
                    <a:lnTo>
                      <a:pt x="426" y="48"/>
                    </a:lnTo>
                    <a:lnTo>
                      <a:pt x="427" y="40"/>
                    </a:lnTo>
                    <a:lnTo>
                      <a:pt x="427" y="34"/>
                    </a:lnTo>
                    <a:lnTo>
                      <a:pt x="428" y="26"/>
                    </a:lnTo>
                    <a:lnTo>
                      <a:pt x="429" y="20"/>
                    </a:lnTo>
                    <a:lnTo>
                      <a:pt x="429" y="13"/>
                    </a:lnTo>
                    <a:lnTo>
                      <a:pt x="430" y="7"/>
                    </a:lnTo>
                    <a:lnTo>
                      <a:pt x="431" y="0"/>
                    </a:lnTo>
                  </a:path>
                </a:pathLst>
              </a:custGeom>
              <a:noFill/>
              <a:ln w="11113">
                <a:solidFill>
                  <a:srgbClr val="3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45" name="Freeform 64">
                <a:extLst>
                  <a:ext uri="{FF2B5EF4-FFF2-40B4-BE49-F238E27FC236}">
                    <a16:creationId xmlns:a16="http://schemas.microsoft.com/office/drawing/2014/main" id="{64166A55-EF87-4B6D-B225-22DC3A67C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738"/>
                <a:ext cx="430" cy="741"/>
              </a:xfrm>
              <a:custGeom>
                <a:avLst/>
                <a:gdLst>
                  <a:gd name="T0" fmla="*/ 5 w 430"/>
                  <a:gd name="T1" fmla="*/ 57 h 741"/>
                  <a:gd name="T2" fmla="*/ 12 w 430"/>
                  <a:gd name="T3" fmla="*/ 16 h 741"/>
                  <a:gd name="T4" fmla="*/ 19 w 430"/>
                  <a:gd name="T5" fmla="*/ 0 h 741"/>
                  <a:gd name="T6" fmla="*/ 25 w 430"/>
                  <a:gd name="T7" fmla="*/ 11 h 741"/>
                  <a:gd name="T8" fmla="*/ 32 w 430"/>
                  <a:gd name="T9" fmla="*/ 45 h 741"/>
                  <a:gd name="T10" fmla="*/ 39 w 430"/>
                  <a:gd name="T11" fmla="*/ 103 h 741"/>
                  <a:gd name="T12" fmla="*/ 46 w 430"/>
                  <a:gd name="T13" fmla="*/ 178 h 741"/>
                  <a:gd name="T14" fmla="*/ 53 w 430"/>
                  <a:gd name="T15" fmla="*/ 265 h 741"/>
                  <a:gd name="T16" fmla="*/ 59 w 430"/>
                  <a:gd name="T17" fmla="*/ 357 h 741"/>
                  <a:gd name="T18" fmla="*/ 66 w 430"/>
                  <a:gd name="T19" fmla="*/ 448 h 741"/>
                  <a:gd name="T20" fmla="*/ 73 w 430"/>
                  <a:gd name="T21" fmla="*/ 532 h 741"/>
                  <a:gd name="T22" fmla="*/ 80 w 430"/>
                  <a:gd name="T23" fmla="*/ 604 h 741"/>
                  <a:gd name="T24" fmla="*/ 87 w 430"/>
                  <a:gd name="T25" fmla="*/ 660 h 741"/>
                  <a:gd name="T26" fmla="*/ 93 w 430"/>
                  <a:gd name="T27" fmla="*/ 699 h 741"/>
                  <a:gd name="T28" fmla="*/ 100 w 430"/>
                  <a:gd name="T29" fmla="*/ 722 h 741"/>
                  <a:gd name="T30" fmla="*/ 107 w 430"/>
                  <a:gd name="T31" fmla="*/ 734 h 741"/>
                  <a:gd name="T32" fmla="*/ 114 w 430"/>
                  <a:gd name="T33" fmla="*/ 740 h 741"/>
                  <a:gd name="T34" fmla="*/ 121 w 430"/>
                  <a:gd name="T35" fmla="*/ 741 h 741"/>
                  <a:gd name="T36" fmla="*/ 127 w 430"/>
                  <a:gd name="T37" fmla="*/ 741 h 741"/>
                  <a:gd name="T38" fmla="*/ 134 w 430"/>
                  <a:gd name="T39" fmla="*/ 741 h 741"/>
                  <a:gd name="T40" fmla="*/ 141 w 430"/>
                  <a:gd name="T41" fmla="*/ 741 h 741"/>
                  <a:gd name="T42" fmla="*/ 148 w 430"/>
                  <a:gd name="T43" fmla="*/ 741 h 741"/>
                  <a:gd name="T44" fmla="*/ 155 w 430"/>
                  <a:gd name="T45" fmla="*/ 741 h 741"/>
                  <a:gd name="T46" fmla="*/ 161 w 430"/>
                  <a:gd name="T47" fmla="*/ 741 h 741"/>
                  <a:gd name="T48" fmla="*/ 168 w 430"/>
                  <a:gd name="T49" fmla="*/ 741 h 741"/>
                  <a:gd name="T50" fmla="*/ 175 w 430"/>
                  <a:gd name="T51" fmla="*/ 741 h 741"/>
                  <a:gd name="T52" fmla="*/ 182 w 430"/>
                  <a:gd name="T53" fmla="*/ 741 h 741"/>
                  <a:gd name="T54" fmla="*/ 188 w 430"/>
                  <a:gd name="T55" fmla="*/ 741 h 741"/>
                  <a:gd name="T56" fmla="*/ 195 w 430"/>
                  <a:gd name="T57" fmla="*/ 741 h 741"/>
                  <a:gd name="T58" fmla="*/ 202 w 430"/>
                  <a:gd name="T59" fmla="*/ 741 h 741"/>
                  <a:gd name="T60" fmla="*/ 209 w 430"/>
                  <a:gd name="T61" fmla="*/ 741 h 741"/>
                  <a:gd name="T62" fmla="*/ 216 w 430"/>
                  <a:gd name="T63" fmla="*/ 741 h 741"/>
                  <a:gd name="T64" fmla="*/ 222 w 430"/>
                  <a:gd name="T65" fmla="*/ 741 h 741"/>
                  <a:gd name="T66" fmla="*/ 229 w 430"/>
                  <a:gd name="T67" fmla="*/ 741 h 741"/>
                  <a:gd name="T68" fmla="*/ 236 w 430"/>
                  <a:gd name="T69" fmla="*/ 741 h 741"/>
                  <a:gd name="T70" fmla="*/ 243 w 430"/>
                  <a:gd name="T71" fmla="*/ 741 h 741"/>
                  <a:gd name="T72" fmla="*/ 249 w 430"/>
                  <a:gd name="T73" fmla="*/ 741 h 741"/>
                  <a:gd name="T74" fmla="*/ 256 w 430"/>
                  <a:gd name="T75" fmla="*/ 741 h 741"/>
                  <a:gd name="T76" fmla="*/ 263 w 430"/>
                  <a:gd name="T77" fmla="*/ 741 h 741"/>
                  <a:gd name="T78" fmla="*/ 270 w 430"/>
                  <a:gd name="T79" fmla="*/ 741 h 741"/>
                  <a:gd name="T80" fmla="*/ 277 w 430"/>
                  <a:gd name="T81" fmla="*/ 741 h 741"/>
                  <a:gd name="T82" fmla="*/ 283 w 430"/>
                  <a:gd name="T83" fmla="*/ 741 h 741"/>
                  <a:gd name="T84" fmla="*/ 290 w 430"/>
                  <a:gd name="T85" fmla="*/ 741 h 741"/>
                  <a:gd name="T86" fmla="*/ 297 w 430"/>
                  <a:gd name="T87" fmla="*/ 741 h 741"/>
                  <a:gd name="T88" fmla="*/ 304 w 430"/>
                  <a:gd name="T89" fmla="*/ 741 h 741"/>
                  <a:gd name="T90" fmla="*/ 311 w 430"/>
                  <a:gd name="T91" fmla="*/ 741 h 741"/>
                  <a:gd name="T92" fmla="*/ 317 w 430"/>
                  <a:gd name="T93" fmla="*/ 741 h 741"/>
                  <a:gd name="T94" fmla="*/ 324 w 430"/>
                  <a:gd name="T95" fmla="*/ 741 h 741"/>
                  <a:gd name="T96" fmla="*/ 331 w 430"/>
                  <a:gd name="T97" fmla="*/ 741 h 741"/>
                  <a:gd name="T98" fmla="*/ 338 w 430"/>
                  <a:gd name="T99" fmla="*/ 741 h 741"/>
                  <a:gd name="T100" fmla="*/ 345 w 430"/>
                  <a:gd name="T101" fmla="*/ 741 h 741"/>
                  <a:gd name="T102" fmla="*/ 351 w 430"/>
                  <a:gd name="T103" fmla="*/ 741 h 741"/>
                  <a:gd name="T104" fmla="*/ 358 w 430"/>
                  <a:gd name="T105" fmla="*/ 741 h 741"/>
                  <a:gd name="T106" fmla="*/ 365 w 430"/>
                  <a:gd name="T107" fmla="*/ 741 h 741"/>
                  <a:gd name="T108" fmla="*/ 372 w 430"/>
                  <a:gd name="T109" fmla="*/ 741 h 741"/>
                  <a:gd name="T110" fmla="*/ 378 w 430"/>
                  <a:gd name="T111" fmla="*/ 741 h 741"/>
                  <a:gd name="T112" fmla="*/ 385 w 430"/>
                  <a:gd name="T113" fmla="*/ 741 h 741"/>
                  <a:gd name="T114" fmla="*/ 392 w 430"/>
                  <a:gd name="T115" fmla="*/ 741 h 741"/>
                  <a:gd name="T116" fmla="*/ 399 w 430"/>
                  <a:gd name="T117" fmla="*/ 741 h 741"/>
                  <a:gd name="T118" fmla="*/ 406 w 430"/>
                  <a:gd name="T119" fmla="*/ 741 h 741"/>
                  <a:gd name="T120" fmla="*/ 413 w 430"/>
                  <a:gd name="T121" fmla="*/ 741 h 741"/>
                  <a:gd name="T122" fmla="*/ 419 w 430"/>
                  <a:gd name="T123" fmla="*/ 741 h 741"/>
                  <a:gd name="T124" fmla="*/ 426 w 430"/>
                  <a:gd name="T125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0" h="741">
                    <a:moveTo>
                      <a:pt x="0" y="741"/>
                    </a:moveTo>
                    <a:lnTo>
                      <a:pt x="0" y="107"/>
                    </a:lnTo>
                    <a:lnTo>
                      <a:pt x="0" y="101"/>
                    </a:lnTo>
                    <a:lnTo>
                      <a:pt x="1" y="95"/>
                    </a:lnTo>
                    <a:lnTo>
                      <a:pt x="1" y="89"/>
                    </a:lnTo>
                    <a:lnTo>
                      <a:pt x="2" y="83"/>
                    </a:lnTo>
                    <a:lnTo>
                      <a:pt x="3" y="78"/>
                    </a:lnTo>
                    <a:lnTo>
                      <a:pt x="3" y="72"/>
                    </a:lnTo>
                    <a:lnTo>
                      <a:pt x="4" y="67"/>
                    </a:lnTo>
                    <a:lnTo>
                      <a:pt x="5" y="62"/>
                    </a:lnTo>
                    <a:lnTo>
                      <a:pt x="5" y="57"/>
                    </a:lnTo>
                    <a:lnTo>
                      <a:pt x="6" y="53"/>
                    </a:lnTo>
                    <a:lnTo>
                      <a:pt x="6" y="48"/>
                    </a:lnTo>
                    <a:lnTo>
                      <a:pt x="7" y="44"/>
                    </a:lnTo>
                    <a:lnTo>
                      <a:pt x="8" y="40"/>
                    </a:lnTo>
                    <a:lnTo>
                      <a:pt x="8" y="36"/>
                    </a:lnTo>
                    <a:lnTo>
                      <a:pt x="9" y="32"/>
                    </a:lnTo>
                    <a:lnTo>
                      <a:pt x="10" y="28"/>
                    </a:lnTo>
                    <a:lnTo>
                      <a:pt x="10" y="25"/>
                    </a:lnTo>
                    <a:lnTo>
                      <a:pt x="11" y="22"/>
                    </a:lnTo>
                    <a:lnTo>
                      <a:pt x="11" y="19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3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5" y="8"/>
                    </a:lnTo>
                    <a:lnTo>
                      <a:pt x="25" y="11"/>
                    </a:lnTo>
                    <a:lnTo>
                      <a:pt x="26" y="13"/>
                    </a:lnTo>
                    <a:lnTo>
                      <a:pt x="27" y="15"/>
                    </a:lnTo>
                    <a:lnTo>
                      <a:pt x="27" y="17"/>
                    </a:lnTo>
                    <a:lnTo>
                      <a:pt x="28" y="20"/>
                    </a:lnTo>
                    <a:lnTo>
                      <a:pt x="29" y="23"/>
                    </a:lnTo>
                    <a:lnTo>
                      <a:pt x="29" y="26"/>
                    </a:lnTo>
                    <a:lnTo>
                      <a:pt x="30" y="30"/>
                    </a:lnTo>
                    <a:lnTo>
                      <a:pt x="31" y="33"/>
                    </a:lnTo>
                    <a:lnTo>
                      <a:pt x="31" y="37"/>
                    </a:lnTo>
                    <a:lnTo>
                      <a:pt x="32" y="41"/>
                    </a:lnTo>
                    <a:lnTo>
                      <a:pt x="32" y="45"/>
                    </a:lnTo>
                    <a:lnTo>
                      <a:pt x="33" y="49"/>
                    </a:lnTo>
                    <a:lnTo>
                      <a:pt x="33" y="54"/>
                    </a:lnTo>
                    <a:lnTo>
                      <a:pt x="34" y="59"/>
                    </a:lnTo>
                    <a:lnTo>
                      <a:pt x="35" y="64"/>
                    </a:lnTo>
                    <a:lnTo>
                      <a:pt x="35" y="69"/>
                    </a:lnTo>
                    <a:lnTo>
                      <a:pt x="36" y="74"/>
                    </a:lnTo>
                    <a:lnTo>
                      <a:pt x="37" y="79"/>
                    </a:lnTo>
                    <a:lnTo>
                      <a:pt x="37" y="85"/>
                    </a:lnTo>
                    <a:lnTo>
                      <a:pt x="38" y="91"/>
                    </a:lnTo>
                    <a:lnTo>
                      <a:pt x="38" y="97"/>
                    </a:lnTo>
                    <a:lnTo>
                      <a:pt x="39" y="103"/>
                    </a:lnTo>
                    <a:lnTo>
                      <a:pt x="40" y="109"/>
                    </a:lnTo>
                    <a:lnTo>
                      <a:pt x="40" y="115"/>
                    </a:lnTo>
                    <a:lnTo>
                      <a:pt x="41" y="122"/>
                    </a:lnTo>
                    <a:lnTo>
                      <a:pt x="41" y="128"/>
                    </a:lnTo>
                    <a:lnTo>
                      <a:pt x="42" y="135"/>
                    </a:lnTo>
                    <a:lnTo>
                      <a:pt x="43" y="142"/>
                    </a:lnTo>
                    <a:lnTo>
                      <a:pt x="43" y="149"/>
                    </a:lnTo>
                    <a:lnTo>
                      <a:pt x="44" y="156"/>
                    </a:lnTo>
                    <a:lnTo>
                      <a:pt x="45" y="163"/>
                    </a:lnTo>
                    <a:lnTo>
                      <a:pt x="45" y="171"/>
                    </a:lnTo>
                    <a:lnTo>
                      <a:pt x="46" y="178"/>
                    </a:lnTo>
                    <a:lnTo>
                      <a:pt x="46" y="185"/>
                    </a:lnTo>
                    <a:lnTo>
                      <a:pt x="47" y="193"/>
                    </a:lnTo>
                    <a:lnTo>
                      <a:pt x="48" y="200"/>
                    </a:lnTo>
                    <a:lnTo>
                      <a:pt x="48" y="208"/>
                    </a:lnTo>
                    <a:lnTo>
                      <a:pt x="49" y="216"/>
                    </a:lnTo>
                    <a:lnTo>
                      <a:pt x="50" y="224"/>
                    </a:lnTo>
                    <a:lnTo>
                      <a:pt x="50" y="232"/>
                    </a:lnTo>
                    <a:lnTo>
                      <a:pt x="51" y="240"/>
                    </a:lnTo>
                    <a:lnTo>
                      <a:pt x="51" y="248"/>
                    </a:lnTo>
                    <a:lnTo>
                      <a:pt x="52" y="256"/>
                    </a:lnTo>
                    <a:lnTo>
                      <a:pt x="53" y="265"/>
                    </a:lnTo>
                    <a:lnTo>
                      <a:pt x="53" y="273"/>
                    </a:lnTo>
                    <a:lnTo>
                      <a:pt x="54" y="281"/>
                    </a:lnTo>
                    <a:lnTo>
                      <a:pt x="54" y="289"/>
                    </a:lnTo>
                    <a:lnTo>
                      <a:pt x="55" y="298"/>
                    </a:lnTo>
                    <a:lnTo>
                      <a:pt x="56" y="306"/>
                    </a:lnTo>
                    <a:lnTo>
                      <a:pt x="56" y="315"/>
                    </a:lnTo>
                    <a:lnTo>
                      <a:pt x="57" y="323"/>
                    </a:lnTo>
                    <a:lnTo>
                      <a:pt x="58" y="332"/>
                    </a:lnTo>
                    <a:lnTo>
                      <a:pt x="58" y="340"/>
                    </a:lnTo>
                    <a:lnTo>
                      <a:pt x="59" y="348"/>
                    </a:lnTo>
                    <a:lnTo>
                      <a:pt x="59" y="357"/>
                    </a:lnTo>
                    <a:lnTo>
                      <a:pt x="60" y="365"/>
                    </a:lnTo>
                    <a:lnTo>
                      <a:pt x="61" y="374"/>
                    </a:lnTo>
                    <a:lnTo>
                      <a:pt x="61" y="382"/>
                    </a:lnTo>
                    <a:lnTo>
                      <a:pt x="62" y="390"/>
                    </a:lnTo>
                    <a:lnTo>
                      <a:pt x="63" y="399"/>
                    </a:lnTo>
                    <a:lnTo>
                      <a:pt x="63" y="407"/>
                    </a:lnTo>
                    <a:lnTo>
                      <a:pt x="64" y="415"/>
                    </a:lnTo>
                    <a:lnTo>
                      <a:pt x="64" y="424"/>
                    </a:lnTo>
                    <a:lnTo>
                      <a:pt x="65" y="432"/>
                    </a:lnTo>
                    <a:lnTo>
                      <a:pt x="65" y="440"/>
                    </a:lnTo>
                    <a:lnTo>
                      <a:pt x="66" y="448"/>
                    </a:lnTo>
                    <a:lnTo>
                      <a:pt x="67" y="456"/>
                    </a:lnTo>
                    <a:lnTo>
                      <a:pt x="67" y="464"/>
                    </a:lnTo>
                    <a:lnTo>
                      <a:pt x="68" y="472"/>
                    </a:lnTo>
                    <a:lnTo>
                      <a:pt x="69" y="480"/>
                    </a:lnTo>
                    <a:lnTo>
                      <a:pt x="69" y="488"/>
                    </a:lnTo>
                    <a:lnTo>
                      <a:pt x="70" y="495"/>
                    </a:lnTo>
                    <a:lnTo>
                      <a:pt x="71" y="503"/>
                    </a:lnTo>
                    <a:lnTo>
                      <a:pt x="71" y="510"/>
                    </a:lnTo>
                    <a:lnTo>
                      <a:pt x="72" y="517"/>
                    </a:lnTo>
                    <a:lnTo>
                      <a:pt x="72" y="525"/>
                    </a:lnTo>
                    <a:lnTo>
                      <a:pt x="73" y="532"/>
                    </a:lnTo>
                    <a:lnTo>
                      <a:pt x="74" y="539"/>
                    </a:lnTo>
                    <a:lnTo>
                      <a:pt x="74" y="546"/>
                    </a:lnTo>
                    <a:lnTo>
                      <a:pt x="75" y="553"/>
                    </a:lnTo>
                    <a:lnTo>
                      <a:pt x="76" y="560"/>
                    </a:lnTo>
                    <a:lnTo>
                      <a:pt x="76" y="566"/>
                    </a:lnTo>
                    <a:lnTo>
                      <a:pt x="77" y="573"/>
                    </a:lnTo>
                    <a:lnTo>
                      <a:pt x="77" y="579"/>
                    </a:lnTo>
                    <a:lnTo>
                      <a:pt x="78" y="585"/>
                    </a:lnTo>
                    <a:lnTo>
                      <a:pt x="78" y="592"/>
                    </a:lnTo>
                    <a:lnTo>
                      <a:pt x="79" y="598"/>
                    </a:lnTo>
                    <a:lnTo>
                      <a:pt x="80" y="604"/>
                    </a:lnTo>
                    <a:lnTo>
                      <a:pt x="80" y="610"/>
                    </a:lnTo>
                    <a:lnTo>
                      <a:pt x="81" y="615"/>
                    </a:lnTo>
                    <a:lnTo>
                      <a:pt x="82" y="621"/>
                    </a:lnTo>
                    <a:lnTo>
                      <a:pt x="82" y="626"/>
                    </a:lnTo>
                    <a:lnTo>
                      <a:pt x="83" y="632"/>
                    </a:lnTo>
                    <a:lnTo>
                      <a:pt x="84" y="637"/>
                    </a:lnTo>
                    <a:lnTo>
                      <a:pt x="84" y="642"/>
                    </a:lnTo>
                    <a:lnTo>
                      <a:pt x="85" y="647"/>
                    </a:lnTo>
                    <a:lnTo>
                      <a:pt x="85" y="651"/>
                    </a:lnTo>
                    <a:lnTo>
                      <a:pt x="86" y="656"/>
                    </a:lnTo>
                    <a:lnTo>
                      <a:pt x="87" y="660"/>
                    </a:lnTo>
                    <a:lnTo>
                      <a:pt x="87" y="664"/>
                    </a:lnTo>
                    <a:lnTo>
                      <a:pt x="88" y="668"/>
                    </a:lnTo>
                    <a:lnTo>
                      <a:pt x="89" y="672"/>
                    </a:lnTo>
                    <a:lnTo>
                      <a:pt x="89" y="676"/>
                    </a:lnTo>
                    <a:lnTo>
                      <a:pt x="90" y="680"/>
                    </a:lnTo>
                    <a:lnTo>
                      <a:pt x="90" y="683"/>
                    </a:lnTo>
                    <a:lnTo>
                      <a:pt x="91" y="687"/>
                    </a:lnTo>
                    <a:lnTo>
                      <a:pt x="91" y="690"/>
                    </a:lnTo>
                    <a:lnTo>
                      <a:pt x="92" y="693"/>
                    </a:lnTo>
                    <a:lnTo>
                      <a:pt x="93" y="696"/>
                    </a:lnTo>
                    <a:lnTo>
                      <a:pt x="93" y="699"/>
                    </a:lnTo>
                    <a:lnTo>
                      <a:pt x="94" y="701"/>
                    </a:lnTo>
                    <a:lnTo>
                      <a:pt x="95" y="704"/>
                    </a:lnTo>
                    <a:lnTo>
                      <a:pt x="95" y="706"/>
                    </a:lnTo>
                    <a:lnTo>
                      <a:pt x="96" y="709"/>
                    </a:lnTo>
                    <a:lnTo>
                      <a:pt x="96" y="711"/>
                    </a:lnTo>
                    <a:lnTo>
                      <a:pt x="97" y="713"/>
                    </a:lnTo>
                    <a:lnTo>
                      <a:pt x="98" y="715"/>
                    </a:lnTo>
                    <a:lnTo>
                      <a:pt x="98" y="717"/>
                    </a:lnTo>
                    <a:lnTo>
                      <a:pt x="99" y="718"/>
                    </a:lnTo>
                    <a:lnTo>
                      <a:pt x="100" y="720"/>
                    </a:lnTo>
                    <a:lnTo>
                      <a:pt x="100" y="722"/>
                    </a:lnTo>
                    <a:lnTo>
                      <a:pt x="101" y="723"/>
                    </a:lnTo>
                    <a:lnTo>
                      <a:pt x="102" y="725"/>
                    </a:lnTo>
                    <a:lnTo>
                      <a:pt x="102" y="726"/>
                    </a:lnTo>
                    <a:lnTo>
                      <a:pt x="103" y="727"/>
                    </a:lnTo>
                    <a:lnTo>
                      <a:pt x="103" y="728"/>
                    </a:lnTo>
                    <a:lnTo>
                      <a:pt x="104" y="730"/>
                    </a:lnTo>
                    <a:lnTo>
                      <a:pt x="104" y="731"/>
                    </a:lnTo>
                    <a:lnTo>
                      <a:pt x="105" y="732"/>
                    </a:lnTo>
                    <a:lnTo>
                      <a:pt x="106" y="733"/>
                    </a:lnTo>
                    <a:lnTo>
                      <a:pt x="106" y="734"/>
                    </a:lnTo>
                    <a:lnTo>
                      <a:pt x="107" y="734"/>
                    </a:lnTo>
                    <a:lnTo>
                      <a:pt x="108" y="735"/>
                    </a:lnTo>
                    <a:lnTo>
                      <a:pt x="108" y="736"/>
                    </a:lnTo>
                    <a:lnTo>
                      <a:pt x="109" y="736"/>
                    </a:lnTo>
                    <a:lnTo>
                      <a:pt x="109" y="737"/>
                    </a:lnTo>
                    <a:lnTo>
                      <a:pt x="110" y="737"/>
                    </a:lnTo>
                    <a:lnTo>
                      <a:pt x="111" y="738"/>
                    </a:lnTo>
                    <a:lnTo>
                      <a:pt x="111" y="739"/>
                    </a:lnTo>
                    <a:lnTo>
                      <a:pt x="112" y="739"/>
                    </a:lnTo>
                    <a:lnTo>
                      <a:pt x="113" y="739"/>
                    </a:lnTo>
                    <a:lnTo>
                      <a:pt x="113" y="740"/>
                    </a:lnTo>
                    <a:lnTo>
                      <a:pt x="114" y="740"/>
                    </a:lnTo>
                    <a:lnTo>
                      <a:pt x="115" y="740"/>
                    </a:lnTo>
                    <a:lnTo>
                      <a:pt x="115" y="740"/>
                    </a:lnTo>
                    <a:lnTo>
                      <a:pt x="116" y="741"/>
                    </a:lnTo>
                    <a:lnTo>
                      <a:pt x="116" y="741"/>
                    </a:lnTo>
                    <a:lnTo>
                      <a:pt x="117" y="741"/>
                    </a:lnTo>
                    <a:lnTo>
                      <a:pt x="117" y="741"/>
                    </a:lnTo>
                    <a:lnTo>
                      <a:pt x="118" y="741"/>
                    </a:lnTo>
                    <a:lnTo>
                      <a:pt x="119" y="741"/>
                    </a:lnTo>
                    <a:lnTo>
                      <a:pt x="119" y="741"/>
                    </a:lnTo>
                    <a:lnTo>
                      <a:pt x="120" y="741"/>
                    </a:lnTo>
                    <a:lnTo>
                      <a:pt x="121" y="741"/>
                    </a:lnTo>
                    <a:lnTo>
                      <a:pt x="121" y="741"/>
                    </a:lnTo>
                    <a:lnTo>
                      <a:pt x="122" y="741"/>
                    </a:lnTo>
                    <a:lnTo>
                      <a:pt x="122" y="741"/>
                    </a:lnTo>
                    <a:lnTo>
                      <a:pt x="123" y="741"/>
                    </a:lnTo>
                    <a:lnTo>
                      <a:pt x="124" y="741"/>
                    </a:lnTo>
                    <a:lnTo>
                      <a:pt x="124" y="741"/>
                    </a:lnTo>
                    <a:lnTo>
                      <a:pt x="125" y="741"/>
                    </a:lnTo>
                    <a:lnTo>
                      <a:pt x="126" y="741"/>
                    </a:lnTo>
                    <a:lnTo>
                      <a:pt x="126" y="741"/>
                    </a:lnTo>
                    <a:lnTo>
                      <a:pt x="127" y="741"/>
                    </a:lnTo>
                    <a:lnTo>
                      <a:pt x="127" y="741"/>
                    </a:lnTo>
                    <a:lnTo>
                      <a:pt x="128" y="741"/>
                    </a:lnTo>
                    <a:lnTo>
                      <a:pt x="129" y="741"/>
                    </a:lnTo>
                    <a:lnTo>
                      <a:pt x="129" y="741"/>
                    </a:lnTo>
                    <a:lnTo>
                      <a:pt x="130" y="741"/>
                    </a:lnTo>
                    <a:lnTo>
                      <a:pt x="130" y="741"/>
                    </a:lnTo>
                    <a:lnTo>
                      <a:pt x="131" y="741"/>
                    </a:lnTo>
                    <a:lnTo>
                      <a:pt x="132" y="741"/>
                    </a:lnTo>
                    <a:lnTo>
                      <a:pt x="132" y="741"/>
                    </a:lnTo>
                    <a:lnTo>
                      <a:pt x="133" y="741"/>
                    </a:lnTo>
                    <a:lnTo>
                      <a:pt x="134" y="741"/>
                    </a:lnTo>
                    <a:lnTo>
                      <a:pt x="134" y="741"/>
                    </a:lnTo>
                    <a:lnTo>
                      <a:pt x="135" y="741"/>
                    </a:lnTo>
                    <a:lnTo>
                      <a:pt x="135" y="741"/>
                    </a:lnTo>
                    <a:lnTo>
                      <a:pt x="136" y="741"/>
                    </a:lnTo>
                    <a:lnTo>
                      <a:pt x="137" y="741"/>
                    </a:lnTo>
                    <a:lnTo>
                      <a:pt x="137" y="741"/>
                    </a:lnTo>
                    <a:lnTo>
                      <a:pt x="138" y="741"/>
                    </a:lnTo>
                    <a:lnTo>
                      <a:pt x="139" y="741"/>
                    </a:lnTo>
                    <a:lnTo>
                      <a:pt x="139" y="741"/>
                    </a:lnTo>
                    <a:lnTo>
                      <a:pt x="140" y="741"/>
                    </a:lnTo>
                    <a:lnTo>
                      <a:pt x="140" y="741"/>
                    </a:lnTo>
                    <a:lnTo>
                      <a:pt x="141" y="741"/>
                    </a:lnTo>
                    <a:lnTo>
                      <a:pt x="142" y="741"/>
                    </a:lnTo>
                    <a:lnTo>
                      <a:pt x="142" y="741"/>
                    </a:lnTo>
                    <a:lnTo>
                      <a:pt x="143" y="741"/>
                    </a:lnTo>
                    <a:lnTo>
                      <a:pt x="144" y="741"/>
                    </a:lnTo>
                    <a:lnTo>
                      <a:pt x="144" y="741"/>
                    </a:lnTo>
                    <a:lnTo>
                      <a:pt x="145" y="741"/>
                    </a:lnTo>
                    <a:lnTo>
                      <a:pt x="146" y="741"/>
                    </a:lnTo>
                    <a:lnTo>
                      <a:pt x="146" y="741"/>
                    </a:lnTo>
                    <a:lnTo>
                      <a:pt x="147" y="741"/>
                    </a:lnTo>
                    <a:lnTo>
                      <a:pt x="147" y="741"/>
                    </a:lnTo>
                    <a:lnTo>
                      <a:pt x="148" y="741"/>
                    </a:lnTo>
                    <a:lnTo>
                      <a:pt x="148" y="741"/>
                    </a:lnTo>
                    <a:lnTo>
                      <a:pt x="149" y="741"/>
                    </a:lnTo>
                    <a:lnTo>
                      <a:pt x="150" y="741"/>
                    </a:lnTo>
                    <a:lnTo>
                      <a:pt x="150" y="741"/>
                    </a:lnTo>
                    <a:lnTo>
                      <a:pt x="151" y="741"/>
                    </a:lnTo>
                    <a:lnTo>
                      <a:pt x="152" y="741"/>
                    </a:lnTo>
                    <a:lnTo>
                      <a:pt x="152" y="741"/>
                    </a:lnTo>
                    <a:lnTo>
                      <a:pt x="153" y="741"/>
                    </a:lnTo>
                    <a:lnTo>
                      <a:pt x="153" y="741"/>
                    </a:lnTo>
                    <a:lnTo>
                      <a:pt x="154" y="741"/>
                    </a:lnTo>
                    <a:lnTo>
                      <a:pt x="155" y="741"/>
                    </a:lnTo>
                    <a:lnTo>
                      <a:pt x="155" y="741"/>
                    </a:lnTo>
                    <a:lnTo>
                      <a:pt x="156" y="741"/>
                    </a:lnTo>
                    <a:lnTo>
                      <a:pt x="157" y="741"/>
                    </a:lnTo>
                    <a:lnTo>
                      <a:pt x="157" y="741"/>
                    </a:lnTo>
                    <a:lnTo>
                      <a:pt x="158" y="741"/>
                    </a:lnTo>
                    <a:lnTo>
                      <a:pt x="158" y="741"/>
                    </a:lnTo>
                    <a:lnTo>
                      <a:pt x="159" y="741"/>
                    </a:lnTo>
                    <a:lnTo>
                      <a:pt x="160" y="741"/>
                    </a:lnTo>
                    <a:lnTo>
                      <a:pt x="160" y="741"/>
                    </a:lnTo>
                    <a:lnTo>
                      <a:pt x="161" y="741"/>
                    </a:lnTo>
                    <a:lnTo>
                      <a:pt x="161" y="741"/>
                    </a:lnTo>
                    <a:lnTo>
                      <a:pt x="162" y="741"/>
                    </a:lnTo>
                    <a:lnTo>
                      <a:pt x="163" y="741"/>
                    </a:lnTo>
                    <a:lnTo>
                      <a:pt x="163" y="741"/>
                    </a:lnTo>
                    <a:lnTo>
                      <a:pt x="164" y="741"/>
                    </a:lnTo>
                    <a:lnTo>
                      <a:pt x="165" y="741"/>
                    </a:lnTo>
                    <a:lnTo>
                      <a:pt x="165" y="741"/>
                    </a:lnTo>
                    <a:lnTo>
                      <a:pt x="166" y="741"/>
                    </a:lnTo>
                    <a:lnTo>
                      <a:pt x="166" y="741"/>
                    </a:lnTo>
                    <a:lnTo>
                      <a:pt x="167" y="741"/>
                    </a:lnTo>
                    <a:lnTo>
                      <a:pt x="167" y="741"/>
                    </a:lnTo>
                    <a:lnTo>
                      <a:pt x="168" y="741"/>
                    </a:lnTo>
                    <a:lnTo>
                      <a:pt x="169" y="741"/>
                    </a:lnTo>
                    <a:lnTo>
                      <a:pt x="169" y="741"/>
                    </a:lnTo>
                    <a:lnTo>
                      <a:pt x="170" y="741"/>
                    </a:lnTo>
                    <a:lnTo>
                      <a:pt x="171" y="741"/>
                    </a:lnTo>
                    <a:lnTo>
                      <a:pt x="171" y="741"/>
                    </a:lnTo>
                    <a:lnTo>
                      <a:pt x="172" y="741"/>
                    </a:lnTo>
                    <a:lnTo>
                      <a:pt x="172" y="741"/>
                    </a:lnTo>
                    <a:lnTo>
                      <a:pt x="173" y="741"/>
                    </a:lnTo>
                    <a:lnTo>
                      <a:pt x="174" y="741"/>
                    </a:lnTo>
                    <a:lnTo>
                      <a:pt x="174" y="741"/>
                    </a:lnTo>
                    <a:lnTo>
                      <a:pt x="175" y="741"/>
                    </a:lnTo>
                    <a:lnTo>
                      <a:pt x="175" y="741"/>
                    </a:lnTo>
                    <a:lnTo>
                      <a:pt x="176" y="741"/>
                    </a:lnTo>
                    <a:lnTo>
                      <a:pt x="177" y="741"/>
                    </a:lnTo>
                    <a:lnTo>
                      <a:pt x="177" y="741"/>
                    </a:lnTo>
                    <a:lnTo>
                      <a:pt x="178" y="741"/>
                    </a:lnTo>
                    <a:lnTo>
                      <a:pt x="178" y="741"/>
                    </a:lnTo>
                    <a:lnTo>
                      <a:pt x="179" y="741"/>
                    </a:lnTo>
                    <a:lnTo>
                      <a:pt x="180" y="741"/>
                    </a:lnTo>
                    <a:lnTo>
                      <a:pt x="180" y="741"/>
                    </a:lnTo>
                    <a:lnTo>
                      <a:pt x="181" y="741"/>
                    </a:lnTo>
                    <a:lnTo>
                      <a:pt x="182" y="741"/>
                    </a:lnTo>
                    <a:lnTo>
                      <a:pt x="182" y="741"/>
                    </a:lnTo>
                    <a:lnTo>
                      <a:pt x="183" y="741"/>
                    </a:lnTo>
                    <a:lnTo>
                      <a:pt x="183" y="741"/>
                    </a:lnTo>
                    <a:lnTo>
                      <a:pt x="184" y="741"/>
                    </a:lnTo>
                    <a:lnTo>
                      <a:pt x="185" y="741"/>
                    </a:lnTo>
                    <a:lnTo>
                      <a:pt x="185" y="741"/>
                    </a:lnTo>
                    <a:lnTo>
                      <a:pt x="186" y="741"/>
                    </a:lnTo>
                    <a:lnTo>
                      <a:pt x="187" y="741"/>
                    </a:lnTo>
                    <a:lnTo>
                      <a:pt x="187" y="741"/>
                    </a:lnTo>
                    <a:lnTo>
                      <a:pt x="188" y="741"/>
                    </a:lnTo>
                    <a:lnTo>
                      <a:pt x="188" y="741"/>
                    </a:lnTo>
                    <a:lnTo>
                      <a:pt x="189" y="741"/>
                    </a:lnTo>
                    <a:lnTo>
                      <a:pt x="189" y="741"/>
                    </a:lnTo>
                    <a:lnTo>
                      <a:pt x="190" y="741"/>
                    </a:lnTo>
                    <a:lnTo>
                      <a:pt x="191" y="741"/>
                    </a:lnTo>
                    <a:lnTo>
                      <a:pt x="192" y="741"/>
                    </a:lnTo>
                    <a:lnTo>
                      <a:pt x="192" y="741"/>
                    </a:lnTo>
                    <a:lnTo>
                      <a:pt x="193" y="741"/>
                    </a:lnTo>
                    <a:lnTo>
                      <a:pt x="193" y="741"/>
                    </a:lnTo>
                    <a:lnTo>
                      <a:pt x="194" y="741"/>
                    </a:lnTo>
                    <a:lnTo>
                      <a:pt x="195" y="741"/>
                    </a:lnTo>
                    <a:lnTo>
                      <a:pt x="195" y="741"/>
                    </a:lnTo>
                    <a:lnTo>
                      <a:pt x="196" y="741"/>
                    </a:lnTo>
                    <a:lnTo>
                      <a:pt x="196" y="741"/>
                    </a:lnTo>
                    <a:lnTo>
                      <a:pt x="197" y="741"/>
                    </a:lnTo>
                    <a:lnTo>
                      <a:pt x="198" y="741"/>
                    </a:lnTo>
                    <a:lnTo>
                      <a:pt x="198" y="741"/>
                    </a:lnTo>
                    <a:lnTo>
                      <a:pt x="199" y="741"/>
                    </a:lnTo>
                    <a:lnTo>
                      <a:pt x="200" y="741"/>
                    </a:lnTo>
                    <a:lnTo>
                      <a:pt x="200" y="741"/>
                    </a:lnTo>
                    <a:lnTo>
                      <a:pt x="201" y="741"/>
                    </a:lnTo>
                    <a:lnTo>
                      <a:pt x="201" y="741"/>
                    </a:lnTo>
                    <a:lnTo>
                      <a:pt x="202" y="741"/>
                    </a:lnTo>
                    <a:lnTo>
                      <a:pt x="203" y="741"/>
                    </a:lnTo>
                    <a:lnTo>
                      <a:pt x="203" y="741"/>
                    </a:lnTo>
                    <a:lnTo>
                      <a:pt x="204" y="741"/>
                    </a:lnTo>
                    <a:lnTo>
                      <a:pt x="205" y="741"/>
                    </a:lnTo>
                    <a:lnTo>
                      <a:pt x="205" y="741"/>
                    </a:lnTo>
                    <a:lnTo>
                      <a:pt x="206" y="741"/>
                    </a:lnTo>
                    <a:lnTo>
                      <a:pt x="206" y="741"/>
                    </a:lnTo>
                    <a:lnTo>
                      <a:pt x="207" y="741"/>
                    </a:lnTo>
                    <a:lnTo>
                      <a:pt x="208" y="741"/>
                    </a:lnTo>
                    <a:lnTo>
                      <a:pt x="208" y="741"/>
                    </a:lnTo>
                    <a:lnTo>
                      <a:pt x="209" y="741"/>
                    </a:lnTo>
                    <a:lnTo>
                      <a:pt x="209" y="741"/>
                    </a:lnTo>
                    <a:lnTo>
                      <a:pt x="210" y="741"/>
                    </a:lnTo>
                    <a:lnTo>
                      <a:pt x="211" y="741"/>
                    </a:lnTo>
                    <a:lnTo>
                      <a:pt x="211" y="741"/>
                    </a:lnTo>
                    <a:lnTo>
                      <a:pt x="212" y="741"/>
                    </a:lnTo>
                    <a:lnTo>
                      <a:pt x="213" y="741"/>
                    </a:lnTo>
                    <a:lnTo>
                      <a:pt x="213" y="741"/>
                    </a:lnTo>
                    <a:lnTo>
                      <a:pt x="214" y="741"/>
                    </a:lnTo>
                    <a:lnTo>
                      <a:pt x="214" y="741"/>
                    </a:lnTo>
                    <a:lnTo>
                      <a:pt x="215" y="741"/>
                    </a:lnTo>
                    <a:lnTo>
                      <a:pt x="216" y="741"/>
                    </a:lnTo>
                    <a:lnTo>
                      <a:pt x="216" y="741"/>
                    </a:lnTo>
                    <a:lnTo>
                      <a:pt x="217" y="741"/>
                    </a:lnTo>
                    <a:lnTo>
                      <a:pt x="217" y="741"/>
                    </a:lnTo>
                    <a:lnTo>
                      <a:pt x="218" y="741"/>
                    </a:lnTo>
                    <a:lnTo>
                      <a:pt x="219" y="741"/>
                    </a:lnTo>
                    <a:lnTo>
                      <a:pt x="219" y="741"/>
                    </a:lnTo>
                    <a:lnTo>
                      <a:pt x="220" y="741"/>
                    </a:lnTo>
                    <a:lnTo>
                      <a:pt x="220" y="741"/>
                    </a:lnTo>
                    <a:lnTo>
                      <a:pt x="221" y="741"/>
                    </a:lnTo>
                    <a:lnTo>
                      <a:pt x="222" y="741"/>
                    </a:lnTo>
                    <a:lnTo>
                      <a:pt x="222" y="741"/>
                    </a:lnTo>
                    <a:lnTo>
                      <a:pt x="223" y="741"/>
                    </a:lnTo>
                    <a:lnTo>
                      <a:pt x="224" y="741"/>
                    </a:lnTo>
                    <a:lnTo>
                      <a:pt x="224" y="741"/>
                    </a:lnTo>
                    <a:lnTo>
                      <a:pt x="225" y="741"/>
                    </a:lnTo>
                    <a:lnTo>
                      <a:pt x="226" y="741"/>
                    </a:lnTo>
                    <a:lnTo>
                      <a:pt x="226" y="741"/>
                    </a:lnTo>
                    <a:lnTo>
                      <a:pt x="227" y="741"/>
                    </a:lnTo>
                    <a:lnTo>
                      <a:pt x="227" y="741"/>
                    </a:lnTo>
                    <a:lnTo>
                      <a:pt x="228" y="741"/>
                    </a:lnTo>
                    <a:lnTo>
                      <a:pt x="228" y="741"/>
                    </a:lnTo>
                    <a:lnTo>
                      <a:pt x="229" y="741"/>
                    </a:lnTo>
                    <a:lnTo>
                      <a:pt x="230" y="741"/>
                    </a:lnTo>
                    <a:lnTo>
                      <a:pt x="230" y="741"/>
                    </a:lnTo>
                    <a:lnTo>
                      <a:pt x="231" y="741"/>
                    </a:lnTo>
                    <a:lnTo>
                      <a:pt x="232" y="741"/>
                    </a:lnTo>
                    <a:lnTo>
                      <a:pt x="232" y="741"/>
                    </a:lnTo>
                    <a:lnTo>
                      <a:pt x="233" y="741"/>
                    </a:lnTo>
                    <a:lnTo>
                      <a:pt x="233" y="741"/>
                    </a:lnTo>
                    <a:lnTo>
                      <a:pt x="234" y="741"/>
                    </a:lnTo>
                    <a:lnTo>
                      <a:pt x="235" y="741"/>
                    </a:lnTo>
                    <a:lnTo>
                      <a:pt x="235" y="741"/>
                    </a:lnTo>
                    <a:lnTo>
                      <a:pt x="236" y="741"/>
                    </a:lnTo>
                    <a:lnTo>
                      <a:pt x="236" y="741"/>
                    </a:lnTo>
                    <a:lnTo>
                      <a:pt x="237" y="741"/>
                    </a:lnTo>
                    <a:lnTo>
                      <a:pt x="238" y="741"/>
                    </a:lnTo>
                    <a:lnTo>
                      <a:pt x="238" y="741"/>
                    </a:lnTo>
                    <a:lnTo>
                      <a:pt x="239" y="741"/>
                    </a:lnTo>
                    <a:lnTo>
                      <a:pt x="240" y="741"/>
                    </a:lnTo>
                    <a:lnTo>
                      <a:pt x="240" y="741"/>
                    </a:lnTo>
                    <a:lnTo>
                      <a:pt x="241" y="741"/>
                    </a:lnTo>
                    <a:lnTo>
                      <a:pt x="241" y="741"/>
                    </a:lnTo>
                    <a:lnTo>
                      <a:pt x="242" y="741"/>
                    </a:lnTo>
                    <a:lnTo>
                      <a:pt x="243" y="741"/>
                    </a:lnTo>
                    <a:lnTo>
                      <a:pt x="243" y="741"/>
                    </a:lnTo>
                    <a:lnTo>
                      <a:pt x="244" y="741"/>
                    </a:lnTo>
                    <a:lnTo>
                      <a:pt x="245" y="741"/>
                    </a:lnTo>
                    <a:lnTo>
                      <a:pt x="245" y="741"/>
                    </a:lnTo>
                    <a:lnTo>
                      <a:pt x="246" y="741"/>
                    </a:lnTo>
                    <a:lnTo>
                      <a:pt x="246" y="741"/>
                    </a:lnTo>
                    <a:lnTo>
                      <a:pt x="247" y="741"/>
                    </a:lnTo>
                    <a:lnTo>
                      <a:pt x="248" y="741"/>
                    </a:lnTo>
                    <a:lnTo>
                      <a:pt x="248" y="741"/>
                    </a:lnTo>
                    <a:lnTo>
                      <a:pt x="249" y="741"/>
                    </a:lnTo>
                    <a:lnTo>
                      <a:pt x="249" y="741"/>
                    </a:lnTo>
                    <a:lnTo>
                      <a:pt x="250" y="741"/>
                    </a:lnTo>
                    <a:lnTo>
                      <a:pt x="251" y="741"/>
                    </a:lnTo>
                    <a:lnTo>
                      <a:pt x="251" y="741"/>
                    </a:lnTo>
                    <a:lnTo>
                      <a:pt x="252" y="741"/>
                    </a:lnTo>
                    <a:lnTo>
                      <a:pt x="253" y="741"/>
                    </a:lnTo>
                    <a:lnTo>
                      <a:pt x="253" y="741"/>
                    </a:lnTo>
                    <a:lnTo>
                      <a:pt x="254" y="741"/>
                    </a:lnTo>
                    <a:lnTo>
                      <a:pt x="254" y="741"/>
                    </a:lnTo>
                    <a:lnTo>
                      <a:pt x="255" y="741"/>
                    </a:lnTo>
                    <a:lnTo>
                      <a:pt x="255" y="741"/>
                    </a:lnTo>
                    <a:lnTo>
                      <a:pt x="256" y="741"/>
                    </a:lnTo>
                    <a:lnTo>
                      <a:pt x="257" y="741"/>
                    </a:lnTo>
                    <a:lnTo>
                      <a:pt x="257" y="741"/>
                    </a:lnTo>
                    <a:lnTo>
                      <a:pt x="258" y="741"/>
                    </a:lnTo>
                    <a:lnTo>
                      <a:pt x="259" y="741"/>
                    </a:lnTo>
                    <a:lnTo>
                      <a:pt x="259" y="741"/>
                    </a:lnTo>
                    <a:lnTo>
                      <a:pt x="260" y="741"/>
                    </a:lnTo>
                    <a:lnTo>
                      <a:pt x="260" y="741"/>
                    </a:lnTo>
                    <a:lnTo>
                      <a:pt x="261" y="741"/>
                    </a:lnTo>
                    <a:lnTo>
                      <a:pt x="262" y="741"/>
                    </a:lnTo>
                    <a:lnTo>
                      <a:pt x="262" y="741"/>
                    </a:lnTo>
                    <a:lnTo>
                      <a:pt x="263" y="741"/>
                    </a:lnTo>
                    <a:lnTo>
                      <a:pt x="264" y="741"/>
                    </a:lnTo>
                    <a:lnTo>
                      <a:pt x="264" y="741"/>
                    </a:lnTo>
                    <a:lnTo>
                      <a:pt x="265" y="741"/>
                    </a:lnTo>
                    <a:lnTo>
                      <a:pt x="266" y="741"/>
                    </a:lnTo>
                    <a:lnTo>
                      <a:pt x="266" y="741"/>
                    </a:lnTo>
                    <a:lnTo>
                      <a:pt x="267" y="741"/>
                    </a:lnTo>
                    <a:lnTo>
                      <a:pt x="267" y="741"/>
                    </a:lnTo>
                    <a:lnTo>
                      <a:pt x="268" y="741"/>
                    </a:lnTo>
                    <a:lnTo>
                      <a:pt x="269" y="741"/>
                    </a:lnTo>
                    <a:lnTo>
                      <a:pt x="269" y="741"/>
                    </a:lnTo>
                    <a:lnTo>
                      <a:pt x="270" y="741"/>
                    </a:lnTo>
                    <a:lnTo>
                      <a:pt x="271" y="741"/>
                    </a:lnTo>
                    <a:lnTo>
                      <a:pt x="271" y="741"/>
                    </a:lnTo>
                    <a:lnTo>
                      <a:pt x="272" y="741"/>
                    </a:lnTo>
                    <a:lnTo>
                      <a:pt x="272" y="741"/>
                    </a:lnTo>
                    <a:lnTo>
                      <a:pt x="273" y="741"/>
                    </a:lnTo>
                    <a:lnTo>
                      <a:pt x="273" y="741"/>
                    </a:lnTo>
                    <a:lnTo>
                      <a:pt x="274" y="741"/>
                    </a:lnTo>
                    <a:lnTo>
                      <a:pt x="275" y="741"/>
                    </a:lnTo>
                    <a:lnTo>
                      <a:pt x="275" y="741"/>
                    </a:lnTo>
                    <a:lnTo>
                      <a:pt x="276" y="741"/>
                    </a:lnTo>
                    <a:lnTo>
                      <a:pt x="277" y="741"/>
                    </a:lnTo>
                    <a:lnTo>
                      <a:pt x="277" y="741"/>
                    </a:lnTo>
                    <a:lnTo>
                      <a:pt x="278" y="741"/>
                    </a:lnTo>
                    <a:lnTo>
                      <a:pt x="279" y="741"/>
                    </a:lnTo>
                    <a:lnTo>
                      <a:pt x="279" y="741"/>
                    </a:lnTo>
                    <a:lnTo>
                      <a:pt x="280" y="741"/>
                    </a:lnTo>
                    <a:lnTo>
                      <a:pt x="280" y="741"/>
                    </a:lnTo>
                    <a:lnTo>
                      <a:pt x="281" y="741"/>
                    </a:lnTo>
                    <a:lnTo>
                      <a:pt x="282" y="741"/>
                    </a:lnTo>
                    <a:lnTo>
                      <a:pt x="282" y="741"/>
                    </a:lnTo>
                    <a:lnTo>
                      <a:pt x="283" y="741"/>
                    </a:lnTo>
                    <a:lnTo>
                      <a:pt x="283" y="741"/>
                    </a:lnTo>
                    <a:lnTo>
                      <a:pt x="284" y="741"/>
                    </a:lnTo>
                    <a:lnTo>
                      <a:pt x="285" y="741"/>
                    </a:lnTo>
                    <a:lnTo>
                      <a:pt x="285" y="741"/>
                    </a:lnTo>
                    <a:lnTo>
                      <a:pt x="286" y="741"/>
                    </a:lnTo>
                    <a:lnTo>
                      <a:pt x="286" y="741"/>
                    </a:lnTo>
                    <a:lnTo>
                      <a:pt x="287" y="741"/>
                    </a:lnTo>
                    <a:lnTo>
                      <a:pt x="288" y="741"/>
                    </a:lnTo>
                    <a:lnTo>
                      <a:pt x="288" y="741"/>
                    </a:lnTo>
                    <a:lnTo>
                      <a:pt x="289" y="741"/>
                    </a:lnTo>
                    <a:lnTo>
                      <a:pt x="290" y="741"/>
                    </a:lnTo>
                    <a:lnTo>
                      <a:pt x="290" y="741"/>
                    </a:lnTo>
                    <a:lnTo>
                      <a:pt x="291" y="741"/>
                    </a:lnTo>
                    <a:lnTo>
                      <a:pt x="291" y="741"/>
                    </a:lnTo>
                    <a:lnTo>
                      <a:pt x="292" y="741"/>
                    </a:lnTo>
                    <a:lnTo>
                      <a:pt x="293" y="741"/>
                    </a:lnTo>
                    <a:lnTo>
                      <a:pt x="293" y="741"/>
                    </a:lnTo>
                    <a:lnTo>
                      <a:pt x="294" y="741"/>
                    </a:lnTo>
                    <a:lnTo>
                      <a:pt x="294" y="741"/>
                    </a:lnTo>
                    <a:lnTo>
                      <a:pt x="295" y="741"/>
                    </a:lnTo>
                    <a:lnTo>
                      <a:pt x="296" y="741"/>
                    </a:lnTo>
                    <a:lnTo>
                      <a:pt x="296" y="741"/>
                    </a:lnTo>
                    <a:lnTo>
                      <a:pt x="297" y="741"/>
                    </a:lnTo>
                    <a:lnTo>
                      <a:pt x="298" y="741"/>
                    </a:lnTo>
                    <a:lnTo>
                      <a:pt x="298" y="741"/>
                    </a:lnTo>
                    <a:lnTo>
                      <a:pt x="299" y="741"/>
                    </a:lnTo>
                    <a:lnTo>
                      <a:pt x="299" y="741"/>
                    </a:lnTo>
                    <a:lnTo>
                      <a:pt x="300" y="741"/>
                    </a:lnTo>
                    <a:lnTo>
                      <a:pt x="301" y="741"/>
                    </a:lnTo>
                    <a:lnTo>
                      <a:pt x="301" y="741"/>
                    </a:lnTo>
                    <a:lnTo>
                      <a:pt x="302" y="741"/>
                    </a:lnTo>
                    <a:lnTo>
                      <a:pt x="303" y="741"/>
                    </a:lnTo>
                    <a:lnTo>
                      <a:pt x="303" y="741"/>
                    </a:lnTo>
                    <a:lnTo>
                      <a:pt x="304" y="741"/>
                    </a:lnTo>
                    <a:lnTo>
                      <a:pt x="304" y="741"/>
                    </a:lnTo>
                    <a:lnTo>
                      <a:pt x="305" y="741"/>
                    </a:lnTo>
                    <a:lnTo>
                      <a:pt x="306" y="741"/>
                    </a:lnTo>
                    <a:lnTo>
                      <a:pt x="306" y="741"/>
                    </a:lnTo>
                    <a:lnTo>
                      <a:pt x="307" y="741"/>
                    </a:lnTo>
                    <a:lnTo>
                      <a:pt x="308" y="741"/>
                    </a:lnTo>
                    <a:lnTo>
                      <a:pt x="308" y="741"/>
                    </a:lnTo>
                    <a:lnTo>
                      <a:pt x="309" y="741"/>
                    </a:lnTo>
                    <a:lnTo>
                      <a:pt x="310" y="741"/>
                    </a:lnTo>
                    <a:lnTo>
                      <a:pt x="310" y="741"/>
                    </a:lnTo>
                    <a:lnTo>
                      <a:pt x="311" y="741"/>
                    </a:lnTo>
                    <a:lnTo>
                      <a:pt x="311" y="741"/>
                    </a:lnTo>
                    <a:lnTo>
                      <a:pt x="312" y="741"/>
                    </a:lnTo>
                    <a:lnTo>
                      <a:pt x="312" y="741"/>
                    </a:lnTo>
                    <a:lnTo>
                      <a:pt x="313" y="741"/>
                    </a:lnTo>
                    <a:lnTo>
                      <a:pt x="314" y="741"/>
                    </a:lnTo>
                    <a:lnTo>
                      <a:pt x="314" y="741"/>
                    </a:lnTo>
                    <a:lnTo>
                      <a:pt x="315" y="741"/>
                    </a:lnTo>
                    <a:lnTo>
                      <a:pt x="316" y="741"/>
                    </a:lnTo>
                    <a:lnTo>
                      <a:pt x="316" y="741"/>
                    </a:lnTo>
                    <a:lnTo>
                      <a:pt x="317" y="741"/>
                    </a:lnTo>
                    <a:lnTo>
                      <a:pt x="317" y="741"/>
                    </a:lnTo>
                    <a:lnTo>
                      <a:pt x="318" y="741"/>
                    </a:lnTo>
                    <a:lnTo>
                      <a:pt x="319" y="741"/>
                    </a:lnTo>
                    <a:lnTo>
                      <a:pt x="319" y="741"/>
                    </a:lnTo>
                    <a:lnTo>
                      <a:pt x="320" y="741"/>
                    </a:lnTo>
                    <a:lnTo>
                      <a:pt x="320" y="741"/>
                    </a:lnTo>
                    <a:lnTo>
                      <a:pt x="321" y="741"/>
                    </a:lnTo>
                    <a:lnTo>
                      <a:pt x="322" y="741"/>
                    </a:lnTo>
                    <a:lnTo>
                      <a:pt x="322" y="741"/>
                    </a:lnTo>
                    <a:lnTo>
                      <a:pt x="323" y="741"/>
                    </a:lnTo>
                    <a:lnTo>
                      <a:pt x="324" y="741"/>
                    </a:lnTo>
                    <a:lnTo>
                      <a:pt x="324" y="741"/>
                    </a:lnTo>
                    <a:lnTo>
                      <a:pt x="325" y="741"/>
                    </a:lnTo>
                    <a:lnTo>
                      <a:pt x="325" y="741"/>
                    </a:lnTo>
                    <a:lnTo>
                      <a:pt x="326" y="741"/>
                    </a:lnTo>
                    <a:lnTo>
                      <a:pt x="327" y="741"/>
                    </a:lnTo>
                    <a:lnTo>
                      <a:pt x="327" y="741"/>
                    </a:lnTo>
                    <a:lnTo>
                      <a:pt x="328" y="741"/>
                    </a:lnTo>
                    <a:lnTo>
                      <a:pt x="329" y="741"/>
                    </a:lnTo>
                    <a:lnTo>
                      <a:pt x="329" y="741"/>
                    </a:lnTo>
                    <a:lnTo>
                      <a:pt x="330" y="741"/>
                    </a:lnTo>
                    <a:lnTo>
                      <a:pt x="330" y="741"/>
                    </a:lnTo>
                    <a:lnTo>
                      <a:pt x="331" y="741"/>
                    </a:lnTo>
                    <a:lnTo>
                      <a:pt x="331" y="741"/>
                    </a:lnTo>
                    <a:lnTo>
                      <a:pt x="332" y="741"/>
                    </a:lnTo>
                    <a:lnTo>
                      <a:pt x="333" y="741"/>
                    </a:lnTo>
                    <a:lnTo>
                      <a:pt x="333" y="741"/>
                    </a:lnTo>
                    <a:lnTo>
                      <a:pt x="334" y="741"/>
                    </a:lnTo>
                    <a:lnTo>
                      <a:pt x="335" y="741"/>
                    </a:lnTo>
                    <a:lnTo>
                      <a:pt x="335" y="741"/>
                    </a:lnTo>
                    <a:lnTo>
                      <a:pt x="336" y="741"/>
                    </a:lnTo>
                    <a:lnTo>
                      <a:pt x="337" y="741"/>
                    </a:lnTo>
                    <a:lnTo>
                      <a:pt x="337" y="741"/>
                    </a:lnTo>
                    <a:lnTo>
                      <a:pt x="338" y="741"/>
                    </a:lnTo>
                    <a:lnTo>
                      <a:pt x="338" y="741"/>
                    </a:lnTo>
                    <a:lnTo>
                      <a:pt x="339" y="741"/>
                    </a:lnTo>
                    <a:lnTo>
                      <a:pt x="340" y="741"/>
                    </a:lnTo>
                    <a:lnTo>
                      <a:pt x="340" y="741"/>
                    </a:lnTo>
                    <a:lnTo>
                      <a:pt x="341" y="741"/>
                    </a:lnTo>
                    <a:lnTo>
                      <a:pt x="342" y="741"/>
                    </a:lnTo>
                    <a:lnTo>
                      <a:pt x="342" y="741"/>
                    </a:lnTo>
                    <a:lnTo>
                      <a:pt x="343" y="741"/>
                    </a:lnTo>
                    <a:lnTo>
                      <a:pt x="343" y="741"/>
                    </a:lnTo>
                    <a:lnTo>
                      <a:pt x="344" y="741"/>
                    </a:lnTo>
                    <a:lnTo>
                      <a:pt x="345" y="741"/>
                    </a:lnTo>
                    <a:lnTo>
                      <a:pt x="345" y="741"/>
                    </a:lnTo>
                    <a:lnTo>
                      <a:pt x="346" y="741"/>
                    </a:lnTo>
                    <a:lnTo>
                      <a:pt x="347" y="741"/>
                    </a:lnTo>
                    <a:lnTo>
                      <a:pt x="347" y="741"/>
                    </a:lnTo>
                    <a:lnTo>
                      <a:pt x="348" y="741"/>
                    </a:lnTo>
                    <a:lnTo>
                      <a:pt x="348" y="741"/>
                    </a:lnTo>
                    <a:lnTo>
                      <a:pt x="349" y="741"/>
                    </a:lnTo>
                    <a:lnTo>
                      <a:pt x="350" y="741"/>
                    </a:lnTo>
                    <a:lnTo>
                      <a:pt x="350" y="741"/>
                    </a:lnTo>
                    <a:lnTo>
                      <a:pt x="351" y="741"/>
                    </a:lnTo>
                    <a:lnTo>
                      <a:pt x="351" y="741"/>
                    </a:lnTo>
                    <a:lnTo>
                      <a:pt x="352" y="741"/>
                    </a:lnTo>
                    <a:lnTo>
                      <a:pt x="353" y="741"/>
                    </a:lnTo>
                    <a:lnTo>
                      <a:pt x="353" y="741"/>
                    </a:lnTo>
                    <a:lnTo>
                      <a:pt x="354" y="741"/>
                    </a:lnTo>
                    <a:lnTo>
                      <a:pt x="355" y="741"/>
                    </a:lnTo>
                    <a:lnTo>
                      <a:pt x="355" y="741"/>
                    </a:lnTo>
                    <a:lnTo>
                      <a:pt x="356" y="741"/>
                    </a:lnTo>
                    <a:lnTo>
                      <a:pt x="356" y="741"/>
                    </a:lnTo>
                    <a:lnTo>
                      <a:pt x="357" y="741"/>
                    </a:lnTo>
                    <a:lnTo>
                      <a:pt x="357" y="741"/>
                    </a:lnTo>
                    <a:lnTo>
                      <a:pt x="358" y="741"/>
                    </a:lnTo>
                    <a:lnTo>
                      <a:pt x="359" y="741"/>
                    </a:lnTo>
                    <a:lnTo>
                      <a:pt x="359" y="741"/>
                    </a:lnTo>
                    <a:lnTo>
                      <a:pt x="360" y="741"/>
                    </a:lnTo>
                    <a:lnTo>
                      <a:pt x="361" y="741"/>
                    </a:lnTo>
                    <a:lnTo>
                      <a:pt x="361" y="741"/>
                    </a:lnTo>
                    <a:lnTo>
                      <a:pt x="362" y="741"/>
                    </a:lnTo>
                    <a:lnTo>
                      <a:pt x="362" y="741"/>
                    </a:lnTo>
                    <a:lnTo>
                      <a:pt x="363" y="741"/>
                    </a:lnTo>
                    <a:lnTo>
                      <a:pt x="364" y="741"/>
                    </a:lnTo>
                    <a:lnTo>
                      <a:pt x="364" y="741"/>
                    </a:lnTo>
                    <a:lnTo>
                      <a:pt x="365" y="741"/>
                    </a:lnTo>
                    <a:lnTo>
                      <a:pt x="365" y="741"/>
                    </a:lnTo>
                    <a:lnTo>
                      <a:pt x="366" y="741"/>
                    </a:lnTo>
                    <a:lnTo>
                      <a:pt x="367" y="741"/>
                    </a:lnTo>
                    <a:lnTo>
                      <a:pt x="367" y="741"/>
                    </a:lnTo>
                    <a:lnTo>
                      <a:pt x="368" y="741"/>
                    </a:lnTo>
                    <a:lnTo>
                      <a:pt x="369" y="741"/>
                    </a:lnTo>
                    <a:lnTo>
                      <a:pt x="369" y="741"/>
                    </a:lnTo>
                    <a:lnTo>
                      <a:pt x="370" y="741"/>
                    </a:lnTo>
                    <a:lnTo>
                      <a:pt x="370" y="741"/>
                    </a:lnTo>
                    <a:lnTo>
                      <a:pt x="371" y="741"/>
                    </a:lnTo>
                    <a:lnTo>
                      <a:pt x="372" y="741"/>
                    </a:lnTo>
                    <a:lnTo>
                      <a:pt x="372" y="741"/>
                    </a:lnTo>
                    <a:lnTo>
                      <a:pt x="373" y="741"/>
                    </a:lnTo>
                    <a:lnTo>
                      <a:pt x="374" y="741"/>
                    </a:lnTo>
                    <a:lnTo>
                      <a:pt x="374" y="741"/>
                    </a:lnTo>
                    <a:lnTo>
                      <a:pt x="375" y="741"/>
                    </a:lnTo>
                    <a:lnTo>
                      <a:pt x="375" y="741"/>
                    </a:lnTo>
                    <a:lnTo>
                      <a:pt x="376" y="741"/>
                    </a:lnTo>
                    <a:lnTo>
                      <a:pt x="377" y="741"/>
                    </a:lnTo>
                    <a:lnTo>
                      <a:pt x="377" y="741"/>
                    </a:lnTo>
                    <a:lnTo>
                      <a:pt x="378" y="741"/>
                    </a:lnTo>
                    <a:lnTo>
                      <a:pt x="378" y="741"/>
                    </a:lnTo>
                    <a:lnTo>
                      <a:pt x="379" y="741"/>
                    </a:lnTo>
                    <a:lnTo>
                      <a:pt x="380" y="741"/>
                    </a:lnTo>
                    <a:lnTo>
                      <a:pt x="380" y="741"/>
                    </a:lnTo>
                    <a:lnTo>
                      <a:pt x="381" y="741"/>
                    </a:lnTo>
                    <a:lnTo>
                      <a:pt x="382" y="741"/>
                    </a:lnTo>
                    <a:lnTo>
                      <a:pt x="382" y="741"/>
                    </a:lnTo>
                    <a:lnTo>
                      <a:pt x="383" y="741"/>
                    </a:lnTo>
                    <a:lnTo>
                      <a:pt x="383" y="741"/>
                    </a:lnTo>
                    <a:lnTo>
                      <a:pt x="384" y="741"/>
                    </a:lnTo>
                    <a:lnTo>
                      <a:pt x="385" y="741"/>
                    </a:lnTo>
                    <a:lnTo>
                      <a:pt x="385" y="741"/>
                    </a:lnTo>
                    <a:lnTo>
                      <a:pt x="386" y="741"/>
                    </a:lnTo>
                    <a:lnTo>
                      <a:pt x="387" y="741"/>
                    </a:lnTo>
                    <a:lnTo>
                      <a:pt x="387" y="741"/>
                    </a:lnTo>
                    <a:lnTo>
                      <a:pt x="388" y="741"/>
                    </a:lnTo>
                    <a:lnTo>
                      <a:pt x="388" y="741"/>
                    </a:lnTo>
                    <a:lnTo>
                      <a:pt x="389" y="741"/>
                    </a:lnTo>
                    <a:lnTo>
                      <a:pt x="390" y="741"/>
                    </a:lnTo>
                    <a:lnTo>
                      <a:pt x="390" y="741"/>
                    </a:lnTo>
                    <a:lnTo>
                      <a:pt x="391" y="741"/>
                    </a:lnTo>
                    <a:lnTo>
                      <a:pt x="391" y="741"/>
                    </a:lnTo>
                    <a:lnTo>
                      <a:pt x="392" y="741"/>
                    </a:lnTo>
                    <a:lnTo>
                      <a:pt x="393" y="741"/>
                    </a:lnTo>
                    <a:lnTo>
                      <a:pt x="393" y="741"/>
                    </a:lnTo>
                    <a:lnTo>
                      <a:pt x="394" y="741"/>
                    </a:lnTo>
                    <a:lnTo>
                      <a:pt x="395" y="741"/>
                    </a:lnTo>
                    <a:lnTo>
                      <a:pt x="395" y="741"/>
                    </a:lnTo>
                    <a:lnTo>
                      <a:pt x="396" y="741"/>
                    </a:lnTo>
                    <a:lnTo>
                      <a:pt x="396" y="741"/>
                    </a:lnTo>
                    <a:lnTo>
                      <a:pt x="397" y="741"/>
                    </a:lnTo>
                    <a:lnTo>
                      <a:pt x="398" y="741"/>
                    </a:lnTo>
                    <a:lnTo>
                      <a:pt x="398" y="741"/>
                    </a:lnTo>
                    <a:lnTo>
                      <a:pt x="399" y="741"/>
                    </a:lnTo>
                    <a:lnTo>
                      <a:pt x="400" y="741"/>
                    </a:lnTo>
                    <a:lnTo>
                      <a:pt x="400" y="741"/>
                    </a:lnTo>
                    <a:lnTo>
                      <a:pt x="401" y="741"/>
                    </a:lnTo>
                    <a:lnTo>
                      <a:pt x="401" y="741"/>
                    </a:lnTo>
                    <a:lnTo>
                      <a:pt x="402" y="741"/>
                    </a:lnTo>
                    <a:lnTo>
                      <a:pt x="403" y="741"/>
                    </a:lnTo>
                    <a:lnTo>
                      <a:pt x="403" y="741"/>
                    </a:lnTo>
                    <a:lnTo>
                      <a:pt x="404" y="741"/>
                    </a:lnTo>
                    <a:lnTo>
                      <a:pt x="404" y="741"/>
                    </a:lnTo>
                    <a:lnTo>
                      <a:pt x="405" y="741"/>
                    </a:lnTo>
                    <a:lnTo>
                      <a:pt x="406" y="741"/>
                    </a:lnTo>
                    <a:lnTo>
                      <a:pt x="406" y="741"/>
                    </a:lnTo>
                    <a:lnTo>
                      <a:pt x="407" y="741"/>
                    </a:lnTo>
                    <a:lnTo>
                      <a:pt x="408" y="741"/>
                    </a:lnTo>
                    <a:lnTo>
                      <a:pt x="408" y="741"/>
                    </a:lnTo>
                    <a:lnTo>
                      <a:pt x="409" y="741"/>
                    </a:lnTo>
                    <a:lnTo>
                      <a:pt x="409" y="741"/>
                    </a:lnTo>
                    <a:lnTo>
                      <a:pt x="410" y="741"/>
                    </a:lnTo>
                    <a:lnTo>
                      <a:pt x="411" y="741"/>
                    </a:lnTo>
                    <a:lnTo>
                      <a:pt x="411" y="741"/>
                    </a:lnTo>
                    <a:lnTo>
                      <a:pt x="412" y="741"/>
                    </a:lnTo>
                    <a:lnTo>
                      <a:pt x="413" y="741"/>
                    </a:lnTo>
                    <a:lnTo>
                      <a:pt x="413" y="741"/>
                    </a:lnTo>
                    <a:lnTo>
                      <a:pt x="414" y="741"/>
                    </a:lnTo>
                    <a:lnTo>
                      <a:pt x="414" y="741"/>
                    </a:lnTo>
                    <a:lnTo>
                      <a:pt x="415" y="741"/>
                    </a:lnTo>
                    <a:lnTo>
                      <a:pt x="415" y="741"/>
                    </a:lnTo>
                    <a:lnTo>
                      <a:pt x="416" y="741"/>
                    </a:lnTo>
                    <a:lnTo>
                      <a:pt x="417" y="741"/>
                    </a:lnTo>
                    <a:lnTo>
                      <a:pt x="417" y="741"/>
                    </a:lnTo>
                    <a:lnTo>
                      <a:pt x="418" y="741"/>
                    </a:lnTo>
                    <a:lnTo>
                      <a:pt x="419" y="741"/>
                    </a:lnTo>
                    <a:lnTo>
                      <a:pt x="419" y="741"/>
                    </a:lnTo>
                    <a:lnTo>
                      <a:pt x="420" y="741"/>
                    </a:lnTo>
                    <a:lnTo>
                      <a:pt x="421" y="741"/>
                    </a:lnTo>
                    <a:lnTo>
                      <a:pt x="421" y="741"/>
                    </a:lnTo>
                    <a:lnTo>
                      <a:pt x="422" y="741"/>
                    </a:lnTo>
                    <a:lnTo>
                      <a:pt x="422" y="741"/>
                    </a:lnTo>
                    <a:lnTo>
                      <a:pt x="423" y="741"/>
                    </a:lnTo>
                    <a:lnTo>
                      <a:pt x="424" y="741"/>
                    </a:lnTo>
                    <a:lnTo>
                      <a:pt x="424" y="741"/>
                    </a:lnTo>
                    <a:lnTo>
                      <a:pt x="425" y="741"/>
                    </a:lnTo>
                    <a:lnTo>
                      <a:pt x="426" y="741"/>
                    </a:lnTo>
                    <a:lnTo>
                      <a:pt x="426" y="741"/>
                    </a:lnTo>
                    <a:lnTo>
                      <a:pt x="427" y="741"/>
                    </a:lnTo>
                    <a:lnTo>
                      <a:pt x="427" y="741"/>
                    </a:lnTo>
                    <a:lnTo>
                      <a:pt x="428" y="741"/>
                    </a:lnTo>
                    <a:lnTo>
                      <a:pt x="428" y="741"/>
                    </a:lnTo>
                    <a:lnTo>
                      <a:pt x="429" y="741"/>
                    </a:lnTo>
                    <a:lnTo>
                      <a:pt x="430" y="741"/>
                    </a:lnTo>
                    <a:lnTo>
                      <a:pt x="430" y="741"/>
                    </a:lnTo>
                    <a:lnTo>
                      <a:pt x="430" y="741"/>
                    </a:lnTo>
                    <a:lnTo>
                      <a:pt x="0" y="741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46" name="Freeform 65">
                <a:extLst>
                  <a:ext uri="{FF2B5EF4-FFF2-40B4-BE49-F238E27FC236}">
                    <a16:creationId xmlns:a16="http://schemas.microsoft.com/office/drawing/2014/main" id="{68C6F4AC-B32C-4E46-A2C8-C4C1DFA64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738"/>
                <a:ext cx="430" cy="741"/>
              </a:xfrm>
              <a:custGeom>
                <a:avLst/>
                <a:gdLst>
                  <a:gd name="T0" fmla="*/ 6 w 430"/>
                  <a:gd name="T1" fmla="*/ 53 h 741"/>
                  <a:gd name="T2" fmla="*/ 13 w 430"/>
                  <a:gd name="T3" fmla="*/ 14 h 741"/>
                  <a:gd name="T4" fmla="*/ 19 w 430"/>
                  <a:gd name="T5" fmla="*/ 0 h 741"/>
                  <a:gd name="T6" fmla="*/ 26 w 430"/>
                  <a:gd name="T7" fmla="*/ 13 h 741"/>
                  <a:gd name="T8" fmla="*/ 33 w 430"/>
                  <a:gd name="T9" fmla="*/ 49 h 741"/>
                  <a:gd name="T10" fmla="*/ 40 w 430"/>
                  <a:gd name="T11" fmla="*/ 109 h 741"/>
                  <a:gd name="T12" fmla="*/ 46 w 430"/>
                  <a:gd name="T13" fmla="*/ 185 h 741"/>
                  <a:gd name="T14" fmla="*/ 53 w 430"/>
                  <a:gd name="T15" fmla="*/ 273 h 741"/>
                  <a:gd name="T16" fmla="*/ 60 w 430"/>
                  <a:gd name="T17" fmla="*/ 365 h 741"/>
                  <a:gd name="T18" fmla="*/ 67 w 430"/>
                  <a:gd name="T19" fmla="*/ 456 h 741"/>
                  <a:gd name="T20" fmla="*/ 74 w 430"/>
                  <a:gd name="T21" fmla="*/ 539 h 741"/>
                  <a:gd name="T22" fmla="*/ 80 w 430"/>
                  <a:gd name="T23" fmla="*/ 610 h 741"/>
                  <a:gd name="T24" fmla="*/ 87 w 430"/>
                  <a:gd name="T25" fmla="*/ 664 h 741"/>
                  <a:gd name="T26" fmla="*/ 94 w 430"/>
                  <a:gd name="T27" fmla="*/ 701 h 741"/>
                  <a:gd name="T28" fmla="*/ 101 w 430"/>
                  <a:gd name="T29" fmla="*/ 723 h 741"/>
                  <a:gd name="T30" fmla="*/ 108 w 430"/>
                  <a:gd name="T31" fmla="*/ 735 h 741"/>
                  <a:gd name="T32" fmla="*/ 115 w 430"/>
                  <a:gd name="T33" fmla="*/ 740 h 741"/>
                  <a:gd name="T34" fmla="*/ 121 w 430"/>
                  <a:gd name="T35" fmla="*/ 741 h 741"/>
                  <a:gd name="T36" fmla="*/ 128 w 430"/>
                  <a:gd name="T37" fmla="*/ 741 h 741"/>
                  <a:gd name="T38" fmla="*/ 135 w 430"/>
                  <a:gd name="T39" fmla="*/ 741 h 741"/>
                  <a:gd name="T40" fmla="*/ 142 w 430"/>
                  <a:gd name="T41" fmla="*/ 741 h 741"/>
                  <a:gd name="T42" fmla="*/ 148 w 430"/>
                  <a:gd name="T43" fmla="*/ 741 h 741"/>
                  <a:gd name="T44" fmla="*/ 155 w 430"/>
                  <a:gd name="T45" fmla="*/ 741 h 741"/>
                  <a:gd name="T46" fmla="*/ 162 w 430"/>
                  <a:gd name="T47" fmla="*/ 741 h 741"/>
                  <a:gd name="T48" fmla="*/ 169 w 430"/>
                  <a:gd name="T49" fmla="*/ 741 h 741"/>
                  <a:gd name="T50" fmla="*/ 175 w 430"/>
                  <a:gd name="T51" fmla="*/ 741 h 741"/>
                  <a:gd name="T52" fmla="*/ 182 w 430"/>
                  <a:gd name="T53" fmla="*/ 741 h 741"/>
                  <a:gd name="T54" fmla="*/ 189 w 430"/>
                  <a:gd name="T55" fmla="*/ 741 h 741"/>
                  <a:gd name="T56" fmla="*/ 196 w 430"/>
                  <a:gd name="T57" fmla="*/ 741 h 741"/>
                  <a:gd name="T58" fmla="*/ 203 w 430"/>
                  <a:gd name="T59" fmla="*/ 741 h 741"/>
                  <a:gd name="T60" fmla="*/ 209 w 430"/>
                  <a:gd name="T61" fmla="*/ 741 h 741"/>
                  <a:gd name="T62" fmla="*/ 216 w 430"/>
                  <a:gd name="T63" fmla="*/ 741 h 741"/>
                  <a:gd name="T64" fmla="*/ 223 w 430"/>
                  <a:gd name="T65" fmla="*/ 741 h 741"/>
                  <a:gd name="T66" fmla="*/ 230 w 430"/>
                  <a:gd name="T67" fmla="*/ 741 h 741"/>
                  <a:gd name="T68" fmla="*/ 236 w 430"/>
                  <a:gd name="T69" fmla="*/ 741 h 741"/>
                  <a:gd name="T70" fmla="*/ 243 w 430"/>
                  <a:gd name="T71" fmla="*/ 741 h 741"/>
                  <a:gd name="T72" fmla="*/ 250 w 430"/>
                  <a:gd name="T73" fmla="*/ 741 h 741"/>
                  <a:gd name="T74" fmla="*/ 257 w 430"/>
                  <a:gd name="T75" fmla="*/ 741 h 741"/>
                  <a:gd name="T76" fmla="*/ 264 w 430"/>
                  <a:gd name="T77" fmla="*/ 741 h 741"/>
                  <a:gd name="T78" fmla="*/ 271 w 430"/>
                  <a:gd name="T79" fmla="*/ 741 h 741"/>
                  <a:gd name="T80" fmla="*/ 277 w 430"/>
                  <a:gd name="T81" fmla="*/ 741 h 741"/>
                  <a:gd name="T82" fmla="*/ 284 w 430"/>
                  <a:gd name="T83" fmla="*/ 741 h 741"/>
                  <a:gd name="T84" fmla="*/ 291 w 430"/>
                  <a:gd name="T85" fmla="*/ 741 h 741"/>
                  <a:gd name="T86" fmla="*/ 298 w 430"/>
                  <a:gd name="T87" fmla="*/ 741 h 741"/>
                  <a:gd name="T88" fmla="*/ 304 w 430"/>
                  <a:gd name="T89" fmla="*/ 741 h 741"/>
                  <a:gd name="T90" fmla="*/ 311 w 430"/>
                  <a:gd name="T91" fmla="*/ 741 h 741"/>
                  <a:gd name="T92" fmla="*/ 318 w 430"/>
                  <a:gd name="T93" fmla="*/ 741 h 741"/>
                  <a:gd name="T94" fmla="*/ 325 w 430"/>
                  <a:gd name="T95" fmla="*/ 741 h 741"/>
                  <a:gd name="T96" fmla="*/ 331 w 430"/>
                  <a:gd name="T97" fmla="*/ 741 h 741"/>
                  <a:gd name="T98" fmla="*/ 338 w 430"/>
                  <a:gd name="T99" fmla="*/ 741 h 741"/>
                  <a:gd name="T100" fmla="*/ 345 w 430"/>
                  <a:gd name="T101" fmla="*/ 741 h 741"/>
                  <a:gd name="T102" fmla="*/ 352 w 430"/>
                  <a:gd name="T103" fmla="*/ 741 h 741"/>
                  <a:gd name="T104" fmla="*/ 359 w 430"/>
                  <a:gd name="T105" fmla="*/ 741 h 741"/>
                  <a:gd name="T106" fmla="*/ 365 w 430"/>
                  <a:gd name="T107" fmla="*/ 741 h 741"/>
                  <a:gd name="T108" fmla="*/ 372 w 430"/>
                  <a:gd name="T109" fmla="*/ 741 h 741"/>
                  <a:gd name="T110" fmla="*/ 379 w 430"/>
                  <a:gd name="T111" fmla="*/ 741 h 741"/>
                  <a:gd name="T112" fmla="*/ 386 w 430"/>
                  <a:gd name="T113" fmla="*/ 741 h 741"/>
                  <a:gd name="T114" fmla="*/ 393 w 430"/>
                  <a:gd name="T115" fmla="*/ 741 h 741"/>
                  <a:gd name="T116" fmla="*/ 400 w 430"/>
                  <a:gd name="T117" fmla="*/ 741 h 741"/>
                  <a:gd name="T118" fmla="*/ 406 w 430"/>
                  <a:gd name="T119" fmla="*/ 741 h 741"/>
                  <a:gd name="T120" fmla="*/ 413 w 430"/>
                  <a:gd name="T121" fmla="*/ 741 h 741"/>
                  <a:gd name="T122" fmla="*/ 420 w 430"/>
                  <a:gd name="T123" fmla="*/ 741 h 741"/>
                  <a:gd name="T124" fmla="*/ 427 w 430"/>
                  <a:gd name="T125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0" h="741">
                    <a:moveTo>
                      <a:pt x="0" y="107"/>
                    </a:moveTo>
                    <a:lnTo>
                      <a:pt x="0" y="101"/>
                    </a:lnTo>
                    <a:lnTo>
                      <a:pt x="1" y="95"/>
                    </a:lnTo>
                    <a:lnTo>
                      <a:pt x="1" y="89"/>
                    </a:lnTo>
                    <a:lnTo>
                      <a:pt x="2" y="83"/>
                    </a:lnTo>
                    <a:lnTo>
                      <a:pt x="3" y="78"/>
                    </a:lnTo>
                    <a:lnTo>
                      <a:pt x="3" y="72"/>
                    </a:lnTo>
                    <a:lnTo>
                      <a:pt x="4" y="67"/>
                    </a:lnTo>
                    <a:lnTo>
                      <a:pt x="5" y="62"/>
                    </a:lnTo>
                    <a:lnTo>
                      <a:pt x="5" y="57"/>
                    </a:lnTo>
                    <a:lnTo>
                      <a:pt x="6" y="53"/>
                    </a:lnTo>
                    <a:lnTo>
                      <a:pt x="6" y="48"/>
                    </a:lnTo>
                    <a:lnTo>
                      <a:pt x="7" y="44"/>
                    </a:lnTo>
                    <a:lnTo>
                      <a:pt x="8" y="40"/>
                    </a:lnTo>
                    <a:lnTo>
                      <a:pt x="8" y="36"/>
                    </a:lnTo>
                    <a:lnTo>
                      <a:pt x="9" y="32"/>
                    </a:lnTo>
                    <a:lnTo>
                      <a:pt x="10" y="28"/>
                    </a:lnTo>
                    <a:lnTo>
                      <a:pt x="10" y="25"/>
                    </a:lnTo>
                    <a:lnTo>
                      <a:pt x="11" y="22"/>
                    </a:lnTo>
                    <a:lnTo>
                      <a:pt x="11" y="19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3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5" y="8"/>
                    </a:lnTo>
                    <a:lnTo>
                      <a:pt x="25" y="11"/>
                    </a:lnTo>
                    <a:lnTo>
                      <a:pt x="26" y="13"/>
                    </a:lnTo>
                    <a:lnTo>
                      <a:pt x="27" y="15"/>
                    </a:lnTo>
                    <a:lnTo>
                      <a:pt x="27" y="17"/>
                    </a:lnTo>
                    <a:lnTo>
                      <a:pt x="28" y="20"/>
                    </a:lnTo>
                    <a:lnTo>
                      <a:pt x="29" y="23"/>
                    </a:lnTo>
                    <a:lnTo>
                      <a:pt x="29" y="26"/>
                    </a:lnTo>
                    <a:lnTo>
                      <a:pt x="30" y="30"/>
                    </a:lnTo>
                    <a:lnTo>
                      <a:pt x="31" y="33"/>
                    </a:lnTo>
                    <a:lnTo>
                      <a:pt x="31" y="37"/>
                    </a:lnTo>
                    <a:lnTo>
                      <a:pt x="32" y="41"/>
                    </a:lnTo>
                    <a:lnTo>
                      <a:pt x="32" y="45"/>
                    </a:lnTo>
                    <a:lnTo>
                      <a:pt x="33" y="49"/>
                    </a:lnTo>
                    <a:lnTo>
                      <a:pt x="33" y="54"/>
                    </a:lnTo>
                    <a:lnTo>
                      <a:pt x="34" y="59"/>
                    </a:lnTo>
                    <a:lnTo>
                      <a:pt x="35" y="64"/>
                    </a:lnTo>
                    <a:lnTo>
                      <a:pt x="35" y="69"/>
                    </a:lnTo>
                    <a:lnTo>
                      <a:pt x="36" y="74"/>
                    </a:lnTo>
                    <a:lnTo>
                      <a:pt x="37" y="79"/>
                    </a:lnTo>
                    <a:lnTo>
                      <a:pt x="37" y="85"/>
                    </a:lnTo>
                    <a:lnTo>
                      <a:pt x="38" y="91"/>
                    </a:lnTo>
                    <a:lnTo>
                      <a:pt x="38" y="97"/>
                    </a:lnTo>
                    <a:lnTo>
                      <a:pt x="39" y="103"/>
                    </a:lnTo>
                    <a:lnTo>
                      <a:pt x="40" y="109"/>
                    </a:lnTo>
                    <a:lnTo>
                      <a:pt x="40" y="115"/>
                    </a:lnTo>
                    <a:lnTo>
                      <a:pt x="41" y="122"/>
                    </a:lnTo>
                    <a:lnTo>
                      <a:pt x="41" y="128"/>
                    </a:lnTo>
                    <a:lnTo>
                      <a:pt x="42" y="135"/>
                    </a:lnTo>
                    <a:lnTo>
                      <a:pt x="43" y="142"/>
                    </a:lnTo>
                    <a:lnTo>
                      <a:pt x="43" y="149"/>
                    </a:lnTo>
                    <a:lnTo>
                      <a:pt x="44" y="156"/>
                    </a:lnTo>
                    <a:lnTo>
                      <a:pt x="45" y="163"/>
                    </a:lnTo>
                    <a:lnTo>
                      <a:pt x="45" y="171"/>
                    </a:lnTo>
                    <a:lnTo>
                      <a:pt x="46" y="178"/>
                    </a:lnTo>
                    <a:lnTo>
                      <a:pt x="46" y="185"/>
                    </a:lnTo>
                    <a:lnTo>
                      <a:pt x="47" y="193"/>
                    </a:lnTo>
                    <a:lnTo>
                      <a:pt x="48" y="200"/>
                    </a:lnTo>
                    <a:lnTo>
                      <a:pt x="48" y="208"/>
                    </a:lnTo>
                    <a:lnTo>
                      <a:pt x="49" y="216"/>
                    </a:lnTo>
                    <a:lnTo>
                      <a:pt x="50" y="224"/>
                    </a:lnTo>
                    <a:lnTo>
                      <a:pt x="50" y="232"/>
                    </a:lnTo>
                    <a:lnTo>
                      <a:pt x="51" y="240"/>
                    </a:lnTo>
                    <a:lnTo>
                      <a:pt x="51" y="248"/>
                    </a:lnTo>
                    <a:lnTo>
                      <a:pt x="52" y="256"/>
                    </a:lnTo>
                    <a:lnTo>
                      <a:pt x="53" y="265"/>
                    </a:lnTo>
                    <a:lnTo>
                      <a:pt x="53" y="273"/>
                    </a:lnTo>
                    <a:lnTo>
                      <a:pt x="54" y="281"/>
                    </a:lnTo>
                    <a:lnTo>
                      <a:pt x="54" y="289"/>
                    </a:lnTo>
                    <a:lnTo>
                      <a:pt x="55" y="298"/>
                    </a:lnTo>
                    <a:lnTo>
                      <a:pt x="56" y="306"/>
                    </a:lnTo>
                    <a:lnTo>
                      <a:pt x="56" y="315"/>
                    </a:lnTo>
                    <a:lnTo>
                      <a:pt x="57" y="323"/>
                    </a:lnTo>
                    <a:lnTo>
                      <a:pt x="58" y="332"/>
                    </a:lnTo>
                    <a:lnTo>
                      <a:pt x="58" y="340"/>
                    </a:lnTo>
                    <a:lnTo>
                      <a:pt x="59" y="348"/>
                    </a:lnTo>
                    <a:lnTo>
                      <a:pt x="59" y="357"/>
                    </a:lnTo>
                    <a:lnTo>
                      <a:pt x="60" y="365"/>
                    </a:lnTo>
                    <a:lnTo>
                      <a:pt x="61" y="374"/>
                    </a:lnTo>
                    <a:lnTo>
                      <a:pt x="61" y="382"/>
                    </a:lnTo>
                    <a:lnTo>
                      <a:pt x="62" y="390"/>
                    </a:lnTo>
                    <a:lnTo>
                      <a:pt x="63" y="399"/>
                    </a:lnTo>
                    <a:lnTo>
                      <a:pt x="63" y="407"/>
                    </a:lnTo>
                    <a:lnTo>
                      <a:pt x="64" y="415"/>
                    </a:lnTo>
                    <a:lnTo>
                      <a:pt x="64" y="424"/>
                    </a:lnTo>
                    <a:lnTo>
                      <a:pt x="65" y="432"/>
                    </a:lnTo>
                    <a:lnTo>
                      <a:pt x="65" y="440"/>
                    </a:lnTo>
                    <a:lnTo>
                      <a:pt x="66" y="448"/>
                    </a:lnTo>
                    <a:lnTo>
                      <a:pt x="67" y="456"/>
                    </a:lnTo>
                    <a:lnTo>
                      <a:pt x="67" y="464"/>
                    </a:lnTo>
                    <a:lnTo>
                      <a:pt x="68" y="472"/>
                    </a:lnTo>
                    <a:lnTo>
                      <a:pt x="69" y="480"/>
                    </a:lnTo>
                    <a:lnTo>
                      <a:pt x="69" y="488"/>
                    </a:lnTo>
                    <a:lnTo>
                      <a:pt x="70" y="495"/>
                    </a:lnTo>
                    <a:lnTo>
                      <a:pt x="71" y="503"/>
                    </a:lnTo>
                    <a:lnTo>
                      <a:pt x="71" y="510"/>
                    </a:lnTo>
                    <a:lnTo>
                      <a:pt x="72" y="517"/>
                    </a:lnTo>
                    <a:lnTo>
                      <a:pt x="72" y="525"/>
                    </a:lnTo>
                    <a:lnTo>
                      <a:pt x="73" y="532"/>
                    </a:lnTo>
                    <a:lnTo>
                      <a:pt x="74" y="539"/>
                    </a:lnTo>
                    <a:lnTo>
                      <a:pt x="74" y="546"/>
                    </a:lnTo>
                    <a:lnTo>
                      <a:pt x="75" y="553"/>
                    </a:lnTo>
                    <a:lnTo>
                      <a:pt x="76" y="560"/>
                    </a:lnTo>
                    <a:lnTo>
                      <a:pt x="76" y="566"/>
                    </a:lnTo>
                    <a:lnTo>
                      <a:pt x="77" y="573"/>
                    </a:lnTo>
                    <a:lnTo>
                      <a:pt x="77" y="579"/>
                    </a:lnTo>
                    <a:lnTo>
                      <a:pt x="78" y="585"/>
                    </a:lnTo>
                    <a:lnTo>
                      <a:pt x="78" y="592"/>
                    </a:lnTo>
                    <a:lnTo>
                      <a:pt x="79" y="598"/>
                    </a:lnTo>
                    <a:lnTo>
                      <a:pt x="80" y="604"/>
                    </a:lnTo>
                    <a:lnTo>
                      <a:pt x="80" y="610"/>
                    </a:lnTo>
                    <a:lnTo>
                      <a:pt x="81" y="615"/>
                    </a:lnTo>
                    <a:lnTo>
                      <a:pt x="82" y="621"/>
                    </a:lnTo>
                    <a:lnTo>
                      <a:pt x="82" y="626"/>
                    </a:lnTo>
                    <a:lnTo>
                      <a:pt x="83" y="632"/>
                    </a:lnTo>
                    <a:lnTo>
                      <a:pt x="84" y="637"/>
                    </a:lnTo>
                    <a:lnTo>
                      <a:pt x="84" y="642"/>
                    </a:lnTo>
                    <a:lnTo>
                      <a:pt x="85" y="647"/>
                    </a:lnTo>
                    <a:lnTo>
                      <a:pt x="85" y="651"/>
                    </a:lnTo>
                    <a:lnTo>
                      <a:pt x="86" y="656"/>
                    </a:lnTo>
                    <a:lnTo>
                      <a:pt x="87" y="660"/>
                    </a:lnTo>
                    <a:lnTo>
                      <a:pt x="87" y="664"/>
                    </a:lnTo>
                    <a:lnTo>
                      <a:pt x="88" y="668"/>
                    </a:lnTo>
                    <a:lnTo>
                      <a:pt x="89" y="672"/>
                    </a:lnTo>
                    <a:lnTo>
                      <a:pt x="89" y="676"/>
                    </a:lnTo>
                    <a:lnTo>
                      <a:pt x="90" y="680"/>
                    </a:lnTo>
                    <a:lnTo>
                      <a:pt x="90" y="683"/>
                    </a:lnTo>
                    <a:lnTo>
                      <a:pt x="91" y="687"/>
                    </a:lnTo>
                    <a:lnTo>
                      <a:pt x="91" y="690"/>
                    </a:lnTo>
                    <a:lnTo>
                      <a:pt x="92" y="693"/>
                    </a:lnTo>
                    <a:lnTo>
                      <a:pt x="93" y="696"/>
                    </a:lnTo>
                    <a:lnTo>
                      <a:pt x="93" y="699"/>
                    </a:lnTo>
                    <a:lnTo>
                      <a:pt x="94" y="701"/>
                    </a:lnTo>
                    <a:lnTo>
                      <a:pt x="95" y="704"/>
                    </a:lnTo>
                    <a:lnTo>
                      <a:pt x="95" y="706"/>
                    </a:lnTo>
                    <a:lnTo>
                      <a:pt x="96" y="709"/>
                    </a:lnTo>
                    <a:lnTo>
                      <a:pt x="96" y="711"/>
                    </a:lnTo>
                    <a:lnTo>
                      <a:pt x="97" y="713"/>
                    </a:lnTo>
                    <a:lnTo>
                      <a:pt x="98" y="715"/>
                    </a:lnTo>
                    <a:lnTo>
                      <a:pt x="98" y="717"/>
                    </a:lnTo>
                    <a:lnTo>
                      <a:pt x="99" y="718"/>
                    </a:lnTo>
                    <a:lnTo>
                      <a:pt x="100" y="720"/>
                    </a:lnTo>
                    <a:lnTo>
                      <a:pt x="100" y="722"/>
                    </a:lnTo>
                    <a:lnTo>
                      <a:pt x="101" y="723"/>
                    </a:lnTo>
                    <a:lnTo>
                      <a:pt x="102" y="725"/>
                    </a:lnTo>
                    <a:lnTo>
                      <a:pt x="102" y="726"/>
                    </a:lnTo>
                    <a:lnTo>
                      <a:pt x="103" y="727"/>
                    </a:lnTo>
                    <a:lnTo>
                      <a:pt x="103" y="728"/>
                    </a:lnTo>
                    <a:lnTo>
                      <a:pt x="104" y="730"/>
                    </a:lnTo>
                    <a:lnTo>
                      <a:pt x="104" y="731"/>
                    </a:lnTo>
                    <a:lnTo>
                      <a:pt x="105" y="732"/>
                    </a:lnTo>
                    <a:lnTo>
                      <a:pt x="106" y="733"/>
                    </a:lnTo>
                    <a:lnTo>
                      <a:pt x="106" y="734"/>
                    </a:lnTo>
                    <a:lnTo>
                      <a:pt x="107" y="734"/>
                    </a:lnTo>
                    <a:lnTo>
                      <a:pt x="108" y="735"/>
                    </a:lnTo>
                    <a:lnTo>
                      <a:pt x="108" y="736"/>
                    </a:lnTo>
                    <a:lnTo>
                      <a:pt x="109" y="736"/>
                    </a:lnTo>
                    <a:lnTo>
                      <a:pt x="109" y="737"/>
                    </a:lnTo>
                    <a:lnTo>
                      <a:pt x="110" y="737"/>
                    </a:lnTo>
                    <a:lnTo>
                      <a:pt x="111" y="738"/>
                    </a:lnTo>
                    <a:lnTo>
                      <a:pt x="111" y="739"/>
                    </a:lnTo>
                    <a:lnTo>
                      <a:pt x="112" y="739"/>
                    </a:lnTo>
                    <a:lnTo>
                      <a:pt x="113" y="739"/>
                    </a:lnTo>
                    <a:lnTo>
                      <a:pt x="113" y="740"/>
                    </a:lnTo>
                    <a:lnTo>
                      <a:pt x="114" y="740"/>
                    </a:lnTo>
                    <a:lnTo>
                      <a:pt x="115" y="740"/>
                    </a:lnTo>
                    <a:lnTo>
                      <a:pt x="115" y="740"/>
                    </a:lnTo>
                    <a:lnTo>
                      <a:pt x="116" y="741"/>
                    </a:lnTo>
                    <a:lnTo>
                      <a:pt x="116" y="741"/>
                    </a:lnTo>
                    <a:lnTo>
                      <a:pt x="117" y="741"/>
                    </a:lnTo>
                    <a:lnTo>
                      <a:pt x="117" y="741"/>
                    </a:lnTo>
                    <a:lnTo>
                      <a:pt x="118" y="741"/>
                    </a:lnTo>
                    <a:lnTo>
                      <a:pt x="119" y="741"/>
                    </a:lnTo>
                    <a:lnTo>
                      <a:pt x="119" y="741"/>
                    </a:lnTo>
                    <a:lnTo>
                      <a:pt x="120" y="741"/>
                    </a:lnTo>
                    <a:lnTo>
                      <a:pt x="121" y="741"/>
                    </a:lnTo>
                    <a:lnTo>
                      <a:pt x="121" y="741"/>
                    </a:lnTo>
                    <a:lnTo>
                      <a:pt x="122" y="741"/>
                    </a:lnTo>
                    <a:lnTo>
                      <a:pt x="122" y="741"/>
                    </a:lnTo>
                    <a:lnTo>
                      <a:pt x="123" y="741"/>
                    </a:lnTo>
                    <a:lnTo>
                      <a:pt x="124" y="741"/>
                    </a:lnTo>
                    <a:lnTo>
                      <a:pt x="124" y="741"/>
                    </a:lnTo>
                    <a:lnTo>
                      <a:pt x="125" y="741"/>
                    </a:lnTo>
                    <a:lnTo>
                      <a:pt x="126" y="741"/>
                    </a:lnTo>
                    <a:lnTo>
                      <a:pt x="126" y="741"/>
                    </a:lnTo>
                    <a:lnTo>
                      <a:pt x="127" y="741"/>
                    </a:lnTo>
                    <a:lnTo>
                      <a:pt x="127" y="741"/>
                    </a:lnTo>
                    <a:lnTo>
                      <a:pt x="128" y="741"/>
                    </a:lnTo>
                    <a:lnTo>
                      <a:pt x="129" y="741"/>
                    </a:lnTo>
                    <a:lnTo>
                      <a:pt x="129" y="741"/>
                    </a:lnTo>
                    <a:lnTo>
                      <a:pt x="130" y="741"/>
                    </a:lnTo>
                    <a:lnTo>
                      <a:pt x="130" y="741"/>
                    </a:lnTo>
                    <a:lnTo>
                      <a:pt x="131" y="741"/>
                    </a:lnTo>
                    <a:lnTo>
                      <a:pt x="132" y="741"/>
                    </a:lnTo>
                    <a:lnTo>
                      <a:pt x="132" y="741"/>
                    </a:lnTo>
                    <a:lnTo>
                      <a:pt x="133" y="741"/>
                    </a:lnTo>
                    <a:lnTo>
                      <a:pt x="134" y="741"/>
                    </a:lnTo>
                    <a:lnTo>
                      <a:pt x="134" y="741"/>
                    </a:lnTo>
                    <a:lnTo>
                      <a:pt x="135" y="741"/>
                    </a:lnTo>
                    <a:lnTo>
                      <a:pt x="135" y="741"/>
                    </a:lnTo>
                    <a:lnTo>
                      <a:pt x="136" y="741"/>
                    </a:lnTo>
                    <a:lnTo>
                      <a:pt x="137" y="741"/>
                    </a:lnTo>
                    <a:lnTo>
                      <a:pt x="137" y="741"/>
                    </a:lnTo>
                    <a:lnTo>
                      <a:pt x="138" y="741"/>
                    </a:lnTo>
                    <a:lnTo>
                      <a:pt x="139" y="741"/>
                    </a:lnTo>
                    <a:lnTo>
                      <a:pt x="139" y="741"/>
                    </a:lnTo>
                    <a:lnTo>
                      <a:pt x="140" y="741"/>
                    </a:lnTo>
                    <a:lnTo>
                      <a:pt x="140" y="741"/>
                    </a:lnTo>
                    <a:lnTo>
                      <a:pt x="141" y="741"/>
                    </a:lnTo>
                    <a:lnTo>
                      <a:pt x="142" y="741"/>
                    </a:lnTo>
                    <a:lnTo>
                      <a:pt x="142" y="741"/>
                    </a:lnTo>
                    <a:lnTo>
                      <a:pt x="143" y="741"/>
                    </a:lnTo>
                    <a:lnTo>
                      <a:pt x="144" y="741"/>
                    </a:lnTo>
                    <a:lnTo>
                      <a:pt x="144" y="741"/>
                    </a:lnTo>
                    <a:lnTo>
                      <a:pt x="145" y="741"/>
                    </a:lnTo>
                    <a:lnTo>
                      <a:pt x="146" y="741"/>
                    </a:lnTo>
                    <a:lnTo>
                      <a:pt x="146" y="741"/>
                    </a:lnTo>
                    <a:lnTo>
                      <a:pt x="147" y="741"/>
                    </a:lnTo>
                    <a:lnTo>
                      <a:pt x="147" y="741"/>
                    </a:lnTo>
                    <a:lnTo>
                      <a:pt x="148" y="741"/>
                    </a:lnTo>
                    <a:lnTo>
                      <a:pt x="148" y="741"/>
                    </a:lnTo>
                    <a:lnTo>
                      <a:pt x="149" y="741"/>
                    </a:lnTo>
                    <a:lnTo>
                      <a:pt x="150" y="741"/>
                    </a:lnTo>
                    <a:lnTo>
                      <a:pt x="150" y="741"/>
                    </a:lnTo>
                    <a:lnTo>
                      <a:pt x="151" y="741"/>
                    </a:lnTo>
                    <a:lnTo>
                      <a:pt x="152" y="741"/>
                    </a:lnTo>
                    <a:lnTo>
                      <a:pt x="152" y="741"/>
                    </a:lnTo>
                    <a:lnTo>
                      <a:pt x="153" y="741"/>
                    </a:lnTo>
                    <a:lnTo>
                      <a:pt x="153" y="741"/>
                    </a:lnTo>
                    <a:lnTo>
                      <a:pt x="154" y="741"/>
                    </a:lnTo>
                    <a:lnTo>
                      <a:pt x="155" y="741"/>
                    </a:lnTo>
                    <a:lnTo>
                      <a:pt x="155" y="741"/>
                    </a:lnTo>
                    <a:lnTo>
                      <a:pt x="156" y="741"/>
                    </a:lnTo>
                    <a:lnTo>
                      <a:pt x="157" y="741"/>
                    </a:lnTo>
                    <a:lnTo>
                      <a:pt x="157" y="741"/>
                    </a:lnTo>
                    <a:lnTo>
                      <a:pt x="158" y="741"/>
                    </a:lnTo>
                    <a:lnTo>
                      <a:pt x="158" y="741"/>
                    </a:lnTo>
                    <a:lnTo>
                      <a:pt x="159" y="741"/>
                    </a:lnTo>
                    <a:lnTo>
                      <a:pt x="160" y="741"/>
                    </a:lnTo>
                    <a:lnTo>
                      <a:pt x="160" y="741"/>
                    </a:lnTo>
                    <a:lnTo>
                      <a:pt x="161" y="741"/>
                    </a:lnTo>
                    <a:lnTo>
                      <a:pt x="161" y="741"/>
                    </a:lnTo>
                    <a:lnTo>
                      <a:pt x="162" y="741"/>
                    </a:lnTo>
                    <a:lnTo>
                      <a:pt x="163" y="741"/>
                    </a:lnTo>
                    <a:lnTo>
                      <a:pt x="163" y="741"/>
                    </a:lnTo>
                    <a:lnTo>
                      <a:pt x="164" y="741"/>
                    </a:lnTo>
                    <a:lnTo>
                      <a:pt x="165" y="741"/>
                    </a:lnTo>
                    <a:lnTo>
                      <a:pt x="165" y="741"/>
                    </a:lnTo>
                    <a:lnTo>
                      <a:pt x="166" y="741"/>
                    </a:lnTo>
                    <a:lnTo>
                      <a:pt x="166" y="741"/>
                    </a:lnTo>
                    <a:lnTo>
                      <a:pt x="167" y="741"/>
                    </a:lnTo>
                    <a:lnTo>
                      <a:pt x="167" y="741"/>
                    </a:lnTo>
                    <a:lnTo>
                      <a:pt x="168" y="741"/>
                    </a:lnTo>
                    <a:lnTo>
                      <a:pt x="169" y="741"/>
                    </a:lnTo>
                    <a:lnTo>
                      <a:pt x="169" y="741"/>
                    </a:lnTo>
                    <a:lnTo>
                      <a:pt x="170" y="741"/>
                    </a:lnTo>
                    <a:lnTo>
                      <a:pt x="171" y="741"/>
                    </a:lnTo>
                    <a:lnTo>
                      <a:pt x="171" y="741"/>
                    </a:lnTo>
                    <a:lnTo>
                      <a:pt x="172" y="741"/>
                    </a:lnTo>
                    <a:lnTo>
                      <a:pt x="172" y="741"/>
                    </a:lnTo>
                    <a:lnTo>
                      <a:pt x="173" y="741"/>
                    </a:lnTo>
                    <a:lnTo>
                      <a:pt x="174" y="741"/>
                    </a:lnTo>
                    <a:lnTo>
                      <a:pt x="174" y="741"/>
                    </a:lnTo>
                    <a:lnTo>
                      <a:pt x="175" y="741"/>
                    </a:lnTo>
                    <a:lnTo>
                      <a:pt x="175" y="741"/>
                    </a:lnTo>
                    <a:lnTo>
                      <a:pt x="176" y="741"/>
                    </a:lnTo>
                    <a:lnTo>
                      <a:pt x="177" y="741"/>
                    </a:lnTo>
                    <a:lnTo>
                      <a:pt x="177" y="741"/>
                    </a:lnTo>
                    <a:lnTo>
                      <a:pt x="178" y="741"/>
                    </a:lnTo>
                    <a:lnTo>
                      <a:pt x="178" y="741"/>
                    </a:lnTo>
                    <a:lnTo>
                      <a:pt x="179" y="741"/>
                    </a:lnTo>
                    <a:lnTo>
                      <a:pt x="180" y="741"/>
                    </a:lnTo>
                    <a:lnTo>
                      <a:pt x="180" y="741"/>
                    </a:lnTo>
                    <a:lnTo>
                      <a:pt x="181" y="741"/>
                    </a:lnTo>
                    <a:lnTo>
                      <a:pt x="182" y="741"/>
                    </a:lnTo>
                    <a:lnTo>
                      <a:pt x="182" y="741"/>
                    </a:lnTo>
                    <a:lnTo>
                      <a:pt x="183" y="741"/>
                    </a:lnTo>
                    <a:lnTo>
                      <a:pt x="183" y="741"/>
                    </a:lnTo>
                    <a:lnTo>
                      <a:pt x="184" y="741"/>
                    </a:lnTo>
                    <a:lnTo>
                      <a:pt x="185" y="741"/>
                    </a:lnTo>
                    <a:lnTo>
                      <a:pt x="185" y="741"/>
                    </a:lnTo>
                    <a:lnTo>
                      <a:pt x="186" y="741"/>
                    </a:lnTo>
                    <a:lnTo>
                      <a:pt x="187" y="741"/>
                    </a:lnTo>
                    <a:lnTo>
                      <a:pt x="187" y="741"/>
                    </a:lnTo>
                    <a:lnTo>
                      <a:pt x="188" y="741"/>
                    </a:lnTo>
                    <a:lnTo>
                      <a:pt x="188" y="741"/>
                    </a:lnTo>
                    <a:lnTo>
                      <a:pt x="189" y="741"/>
                    </a:lnTo>
                    <a:lnTo>
                      <a:pt x="189" y="741"/>
                    </a:lnTo>
                    <a:lnTo>
                      <a:pt x="190" y="741"/>
                    </a:lnTo>
                    <a:lnTo>
                      <a:pt x="191" y="741"/>
                    </a:lnTo>
                    <a:lnTo>
                      <a:pt x="192" y="741"/>
                    </a:lnTo>
                    <a:lnTo>
                      <a:pt x="192" y="741"/>
                    </a:lnTo>
                    <a:lnTo>
                      <a:pt x="193" y="741"/>
                    </a:lnTo>
                    <a:lnTo>
                      <a:pt x="193" y="741"/>
                    </a:lnTo>
                    <a:lnTo>
                      <a:pt x="194" y="741"/>
                    </a:lnTo>
                    <a:lnTo>
                      <a:pt x="195" y="741"/>
                    </a:lnTo>
                    <a:lnTo>
                      <a:pt x="195" y="741"/>
                    </a:lnTo>
                    <a:lnTo>
                      <a:pt x="196" y="741"/>
                    </a:lnTo>
                    <a:lnTo>
                      <a:pt x="196" y="741"/>
                    </a:lnTo>
                    <a:lnTo>
                      <a:pt x="197" y="741"/>
                    </a:lnTo>
                    <a:lnTo>
                      <a:pt x="198" y="741"/>
                    </a:lnTo>
                    <a:lnTo>
                      <a:pt x="198" y="741"/>
                    </a:lnTo>
                    <a:lnTo>
                      <a:pt x="199" y="741"/>
                    </a:lnTo>
                    <a:lnTo>
                      <a:pt x="200" y="741"/>
                    </a:lnTo>
                    <a:lnTo>
                      <a:pt x="200" y="741"/>
                    </a:lnTo>
                    <a:lnTo>
                      <a:pt x="201" y="741"/>
                    </a:lnTo>
                    <a:lnTo>
                      <a:pt x="201" y="741"/>
                    </a:lnTo>
                    <a:lnTo>
                      <a:pt x="202" y="741"/>
                    </a:lnTo>
                    <a:lnTo>
                      <a:pt x="203" y="741"/>
                    </a:lnTo>
                    <a:lnTo>
                      <a:pt x="203" y="741"/>
                    </a:lnTo>
                    <a:lnTo>
                      <a:pt x="204" y="741"/>
                    </a:lnTo>
                    <a:lnTo>
                      <a:pt x="205" y="741"/>
                    </a:lnTo>
                    <a:lnTo>
                      <a:pt x="205" y="741"/>
                    </a:lnTo>
                    <a:lnTo>
                      <a:pt x="206" y="741"/>
                    </a:lnTo>
                    <a:lnTo>
                      <a:pt x="206" y="741"/>
                    </a:lnTo>
                    <a:lnTo>
                      <a:pt x="207" y="741"/>
                    </a:lnTo>
                    <a:lnTo>
                      <a:pt x="208" y="741"/>
                    </a:lnTo>
                    <a:lnTo>
                      <a:pt x="208" y="741"/>
                    </a:lnTo>
                    <a:lnTo>
                      <a:pt x="209" y="741"/>
                    </a:lnTo>
                    <a:lnTo>
                      <a:pt x="209" y="741"/>
                    </a:lnTo>
                    <a:lnTo>
                      <a:pt x="210" y="741"/>
                    </a:lnTo>
                    <a:lnTo>
                      <a:pt x="211" y="741"/>
                    </a:lnTo>
                    <a:lnTo>
                      <a:pt x="211" y="741"/>
                    </a:lnTo>
                    <a:lnTo>
                      <a:pt x="212" y="741"/>
                    </a:lnTo>
                    <a:lnTo>
                      <a:pt x="213" y="741"/>
                    </a:lnTo>
                    <a:lnTo>
                      <a:pt x="213" y="741"/>
                    </a:lnTo>
                    <a:lnTo>
                      <a:pt x="214" y="741"/>
                    </a:lnTo>
                    <a:lnTo>
                      <a:pt x="214" y="741"/>
                    </a:lnTo>
                    <a:lnTo>
                      <a:pt x="215" y="741"/>
                    </a:lnTo>
                    <a:lnTo>
                      <a:pt x="216" y="741"/>
                    </a:lnTo>
                    <a:lnTo>
                      <a:pt x="216" y="741"/>
                    </a:lnTo>
                    <a:lnTo>
                      <a:pt x="217" y="741"/>
                    </a:lnTo>
                    <a:lnTo>
                      <a:pt x="217" y="741"/>
                    </a:lnTo>
                    <a:lnTo>
                      <a:pt x="218" y="741"/>
                    </a:lnTo>
                    <a:lnTo>
                      <a:pt x="219" y="741"/>
                    </a:lnTo>
                    <a:lnTo>
                      <a:pt x="219" y="741"/>
                    </a:lnTo>
                    <a:lnTo>
                      <a:pt x="220" y="741"/>
                    </a:lnTo>
                    <a:lnTo>
                      <a:pt x="220" y="741"/>
                    </a:lnTo>
                    <a:lnTo>
                      <a:pt x="221" y="741"/>
                    </a:lnTo>
                    <a:lnTo>
                      <a:pt x="222" y="741"/>
                    </a:lnTo>
                    <a:lnTo>
                      <a:pt x="222" y="741"/>
                    </a:lnTo>
                    <a:lnTo>
                      <a:pt x="223" y="741"/>
                    </a:lnTo>
                    <a:lnTo>
                      <a:pt x="224" y="741"/>
                    </a:lnTo>
                    <a:lnTo>
                      <a:pt x="224" y="741"/>
                    </a:lnTo>
                    <a:lnTo>
                      <a:pt x="225" y="741"/>
                    </a:lnTo>
                    <a:lnTo>
                      <a:pt x="226" y="741"/>
                    </a:lnTo>
                    <a:lnTo>
                      <a:pt x="226" y="741"/>
                    </a:lnTo>
                    <a:lnTo>
                      <a:pt x="227" y="741"/>
                    </a:lnTo>
                    <a:lnTo>
                      <a:pt x="227" y="741"/>
                    </a:lnTo>
                    <a:lnTo>
                      <a:pt x="228" y="741"/>
                    </a:lnTo>
                    <a:lnTo>
                      <a:pt x="228" y="741"/>
                    </a:lnTo>
                    <a:lnTo>
                      <a:pt x="229" y="741"/>
                    </a:lnTo>
                    <a:lnTo>
                      <a:pt x="230" y="741"/>
                    </a:lnTo>
                    <a:lnTo>
                      <a:pt x="230" y="741"/>
                    </a:lnTo>
                    <a:lnTo>
                      <a:pt x="231" y="741"/>
                    </a:lnTo>
                    <a:lnTo>
                      <a:pt x="232" y="741"/>
                    </a:lnTo>
                    <a:lnTo>
                      <a:pt x="232" y="741"/>
                    </a:lnTo>
                    <a:lnTo>
                      <a:pt x="233" y="741"/>
                    </a:lnTo>
                    <a:lnTo>
                      <a:pt x="233" y="741"/>
                    </a:lnTo>
                    <a:lnTo>
                      <a:pt x="234" y="741"/>
                    </a:lnTo>
                    <a:lnTo>
                      <a:pt x="235" y="741"/>
                    </a:lnTo>
                    <a:lnTo>
                      <a:pt x="235" y="741"/>
                    </a:lnTo>
                    <a:lnTo>
                      <a:pt x="236" y="741"/>
                    </a:lnTo>
                    <a:lnTo>
                      <a:pt x="236" y="741"/>
                    </a:lnTo>
                    <a:lnTo>
                      <a:pt x="237" y="741"/>
                    </a:lnTo>
                    <a:lnTo>
                      <a:pt x="238" y="741"/>
                    </a:lnTo>
                    <a:lnTo>
                      <a:pt x="238" y="741"/>
                    </a:lnTo>
                    <a:lnTo>
                      <a:pt x="239" y="741"/>
                    </a:lnTo>
                    <a:lnTo>
                      <a:pt x="240" y="741"/>
                    </a:lnTo>
                    <a:lnTo>
                      <a:pt x="240" y="741"/>
                    </a:lnTo>
                    <a:lnTo>
                      <a:pt x="241" y="741"/>
                    </a:lnTo>
                    <a:lnTo>
                      <a:pt x="241" y="741"/>
                    </a:lnTo>
                    <a:lnTo>
                      <a:pt x="242" y="741"/>
                    </a:lnTo>
                    <a:lnTo>
                      <a:pt x="243" y="741"/>
                    </a:lnTo>
                    <a:lnTo>
                      <a:pt x="243" y="741"/>
                    </a:lnTo>
                    <a:lnTo>
                      <a:pt x="244" y="741"/>
                    </a:lnTo>
                    <a:lnTo>
                      <a:pt x="245" y="741"/>
                    </a:lnTo>
                    <a:lnTo>
                      <a:pt x="245" y="741"/>
                    </a:lnTo>
                    <a:lnTo>
                      <a:pt x="246" y="741"/>
                    </a:lnTo>
                    <a:lnTo>
                      <a:pt x="246" y="741"/>
                    </a:lnTo>
                    <a:lnTo>
                      <a:pt x="247" y="741"/>
                    </a:lnTo>
                    <a:lnTo>
                      <a:pt x="248" y="741"/>
                    </a:lnTo>
                    <a:lnTo>
                      <a:pt x="248" y="741"/>
                    </a:lnTo>
                    <a:lnTo>
                      <a:pt x="249" y="741"/>
                    </a:lnTo>
                    <a:lnTo>
                      <a:pt x="249" y="741"/>
                    </a:lnTo>
                    <a:lnTo>
                      <a:pt x="250" y="741"/>
                    </a:lnTo>
                    <a:lnTo>
                      <a:pt x="251" y="741"/>
                    </a:lnTo>
                    <a:lnTo>
                      <a:pt x="251" y="741"/>
                    </a:lnTo>
                    <a:lnTo>
                      <a:pt x="252" y="741"/>
                    </a:lnTo>
                    <a:lnTo>
                      <a:pt x="253" y="741"/>
                    </a:lnTo>
                    <a:lnTo>
                      <a:pt x="253" y="741"/>
                    </a:lnTo>
                    <a:lnTo>
                      <a:pt x="254" y="741"/>
                    </a:lnTo>
                    <a:lnTo>
                      <a:pt x="254" y="741"/>
                    </a:lnTo>
                    <a:lnTo>
                      <a:pt x="255" y="741"/>
                    </a:lnTo>
                    <a:lnTo>
                      <a:pt x="255" y="741"/>
                    </a:lnTo>
                    <a:lnTo>
                      <a:pt x="256" y="741"/>
                    </a:lnTo>
                    <a:lnTo>
                      <a:pt x="257" y="741"/>
                    </a:lnTo>
                    <a:lnTo>
                      <a:pt x="257" y="741"/>
                    </a:lnTo>
                    <a:lnTo>
                      <a:pt x="258" y="741"/>
                    </a:lnTo>
                    <a:lnTo>
                      <a:pt x="259" y="741"/>
                    </a:lnTo>
                    <a:lnTo>
                      <a:pt x="259" y="741"/>
                    </a:lnTo>
                    <a:lnTo>
                      <a:pt x="260" y="741"/>
                    </a:lnTo>
                    <a:lnTo>
                      <a:pt x="260" y="741"/>
                    </a:lnTo>
                    <a:lnTo>
                      <a:pt x="261" y="741"/>
                    </a:lnTo>
                    <a:lnTo>
                      <a:pt x="262" y="741"/>
                    </a:lnTo>
                    <a:lnTo>
                      <a:pt x="262" y="741"/>
                    </a:lnTo>
                    <a:lnTo>
                      <a:pt x="263" y="741"/>
                    </a:lnTo>
                    <a:lnTo>
                      <a:pt x="264" y="741"/>
                    </a:lnTo>
                    <a:lnTo>
                      <a:pt x="264" y="741"/>
                    </a:lnTo>
                    <a:lnTo>
                      <a:pt x="265" y="741"/>
                    </a:lnTo>
                    <a:lnTo>
                      <a:pt x="266" y="741"/>
                    </a:lnTo>
                    <a:lnTo>
                      <a:pt x="266" y="741"/>
                    </a:lnTo>
                    <a:lnTo>
                      <a:pt x="267" y="741"/>
                    </a:lnTo>
                    <a:lnTo>
                      <a:pt x="267" y="741"/>
                    </a:lnTo>
                    <a:lnTo>
                      <a:pt x="268" y="741"/>
                    </a:lnTo>
                    <a:lnTo>
                      <a:pt x="269" y="741"/>
                    </a:lnTo>
                    <a:lnTo>
                      <a:pt x="269" y="741"/>
                    </a:lnTo>
                    <a:lnTo>
                      <a:pt x="270" y="741"/>
                    </a:lnTo>
                    <a:lnTo>
                      <a:pt x="271" y="741"/>
                    </a:lnTo>
                    <a:lnTo>
                      <a:pt x="271" y="741"/>
                    </a:lnTo>
                    <a:lnTo>
                      <a:pt x="272" y="741"/>
                    </a:lnTo>
                    <a:lnTo>
                      <a:pt x="272" y="741"/>
                    </a:lnTo>
                    <a:lnTo>
                      <a:pt x="273" y="741"/>
                    </a:lnTo>
                    <a:lnTo>
                      <a:pt x="273" y="741"/>
                    </a:lnTo>
                    <a:lnTo>
                      <a:pt x="274" y="741"/>
                    </a:lnTo>
                    <a:lnTo>
                      <a:pt x="275" y="741"/>
                    </a:lnTo>
                    <a:lnTo>
                      <a:pt x="275" y="741"/>
                    </a:lnTo>
                    <a:lnTo>
                      <a:pt x="276" y="741"/>
                    </a:lnTo>
                    <a:lnTo>
                      <a:pt x="277" y="741"/>
                    </a:lnTo>
                    <a:lnTo>
                      <a:pt x="277" y="741"/>
                    </a:lnTo>
                    <a:lnTo>
                      <a:pt x="278" y="741"/>
                    </a:lnTo>
                    <a:lnTo>
                      <a:pt x="279" y="741"/>
                    </a:lnTo>
                    <a:lnTo>
                      <a:pt x="279" y="741"/>
                    </a:lnTo>
                    <a:lnTo>
                      <a:pt x="280" y="741"/>
                    </a:lnTo>
                    <a:lnTo>
                      <a:pt x="280" y="741"/>
                    </a:lnTo>
                    <a:lnTo>
                      <a:pt x="281" y="741"/>
                    </a:lnTo>
                    <a:lnTo>
                      <a:pt x="282" y="741"/>
                    </a:lnTo>
                    <a:lnTo>
                      <a:pt x="282" y="741"/>
                    </a:lnTo>
                    <a:lnTo>
                      <a:pt x="283" y="741"/>
                    </a:lnTo>
                    <a:lnTo>
                      <a:pt x="283" y="741"/>
                    </a:lnTo>
                    <a:lnTo>
                      <a:pt x="284" y="741"/>
                    </a:lnTo>
                    <a:lnTo>
                      <a:pt x="285" y="741"/>
                    </a:lnTo>
                    <a:lnTo>
                      <a:pt x="285" y="741"/>
                    </a:lnTo>
                    <a:lnTo>
                      <a:pt x="286" y="741"/>
                    </a:lnTo>
                    <a:lnTo>
                      <a:pt x="286" y="741"/>
                    </a:lnTo>
                    <a:lnTo>
                      <a:pt x="287" y="741"/>
                    </a:lnTo>
                    <a:lnTo>
                      <a:pt x="288" y="741"/>
                    </a:lnTo>
                    <a:lnTo>
                      <a:pt x="288" y="741"/>
                    </a:lnTo>
                    <a:lnTo>
                      <a:pt x="289" y="741"/>
                    </a:lnTo>
                    <a:lnTo>
                      <a:pt x="290" y="741"/>
                    </a:lnTo>
                    <a:lnTo>
                      <a:pt x="290" y="741"/>
                    </a:lnTo>
                    <a:lnTo>
                      <a:pt x="291" y="741"/>
                    </a:lnTo>
                    <a:lnTo>
                      <a:pt x="291" y="741"/>
                    </a:lnTo>
                    <a:lnTo>
                      <a:pt x="292" y="741"/>
                    </a:lnTo>
                    <a:lnTo>
                      <a:pt x="293" y="741"/>
                    </a:lnTo>
                    <a:lnTo>
                      <a:pt x="293" y="741"/>
                    </a:lnTo>
                    <a:lnTo>
                      <a:pt x="294" y="741"/>
                    </a:lnTo>
                    <a:lnTo>
                      <a:pt x="294" y="741"/>
                    </a:lnTo>
                    <a:lnTo>
                      <a:pt x="295" y="741"/>
                    </a:lnTo>
                    <a:lnTo>
                      <a:pt x="296" y="741"/>
                    </a:lnTo>
                    <a:lnTo>
                      <a:pt x="296" y="741"/>
                    </a:lnTo>
                    <a:lnTo>
                      <a:pt x="297" y="741"/>
                    </a:lnTo>
                    <a:lnTo>
                      <a:pt x="298" y="741"/>
                    </a:lnTo>
                    <a:lnTo>
                      <a:pt x="298" y="741"/>
                    </a:lnTo>
                    <a:lnTo>
                      <a:pt x="299" y="741"/>
                    </a:lnTo>
                    <a:lnTo>
                      <a:pt x="299" y="741"/>
                    </a:lnTo>
                    <a:lnTo>
                      <a:pt x="300" y="741"/>
                    </a:lnTo>
                    <a:lnTo>
                      <a:pt x="301" y="741"/>
                    </a:lnTo>
                    <a:lnTo>
                      <a:pt x="301" y="741"/>
                    </a:lnTo>
                    <a:lnTo>
                      <a:pt x="302" y="741"/>
                    </a:lnTo>
                    <a:lnTo>
                      <a:pt x="303" y="741"/>
                    </a:lnTo>
                    <a:lnTo>
                      <a:pt x="303" y="741"/>
                    </a:lnTo>
                    <a:lnTo>
                      <a:pt x="304" y="741"/>
                    </a:lnTo>
                    <a:lnTo>
                      <a:pt x="304" y="741"/>
                    </a:lnTo>
                    <a:lnTo>
                      <a:pt x="305" y="741"/>
                    </a:lnTo>
                    <a:lnTo>
                      <a:pt x="306" y="741"/>
                    </a:lnTo>
                    <a:lnTo>
                      <a:pt x="306" y="741"/>
                    </a:lnTo>
                    <a:lnTo>
                      <a:pt x="307" y="741"/>
                    </a:lnTo>
                    <a:lnTo>
                      <a:pt x="308" y="741"/>
                    </a:lnTo>
                    <a:lnTo>
                      <a:pt x="308" y="741"/>
                    </a:lnTo>
                    <a:lnTo>
                      <a:pt x="309" y="741"/>
                    </a:lnTo>
                    <a:lnTo>
                      <a:pt x="310" y="741"/>
                    </a:lnTo>
                    <a:lnTo>
                      <a:pt x="310" y="741"/>
                    </a:lnTo>
                    <a:lnTo>
                      <a:pt x="311" y="741"/>
                    </a:lnTo>
                    <a:lnTo>
                      <a:pt x="311" y="741"/>
                    </a:lnTo>
                    <a:lnTo>
                      <a:pt x="312" y="741"/>
                    </a:lnTo>
                    <a:lnTo>
                      <a:pt x="312" y="741"/>
                    </a:lnTo>
                    <a:lnTo>
                      <a:pt x="313" y="741"/>
                    </a:lnTo>
                    <a:lnTo>
                      <a:pt x="314" y="741"/>
                    </a:lnTo>
                    <a:lnTo>
                      <a:pt x="314" y="741"/>
                    </a:lnTo>
                    <a:lnTo>
                      <a:pt x="315" y="741"/>
                    </a:lnTo>
                    <a:lnTo>
                      <a:pt x="316" y="741"/>
                    </a:lnTo>
                    <a:lnTo>
                      <a:pt x="316" y="741"/>
                    </a:lnTo>
                    <a:lnTo>
                      <a:pt x="317" y="741"/>
                    </a:lnTo>
                    <a:lnTo>
                      <a:pt x="317" y="741"/>
                    </a:lnTo>
                    <a:lnTo>
                      <a:pt x="318" y="741"/>
                    </a:lnTo>
                    <a:lnTo>
                      <a:pt x="319" y="741"/>
                    </a:lnTo>
                    <a:lnTo>
                      <a:pt x="319" y="741"/>
                    </a:lnTo>
                    <a:lnTo>
                      <a:pt x="320" y="741"/>
                    </a:lnTo>
                    <a:lnTo>
                      <a:pt x="320" y="741"/>
                    </a:lnTo>
                    <a:lnTo>
                      <a:pt x="321" y="741"/>
                    </a:lnTo>
                    <a:lnTo>
                      <a:pt x="322" y="741"/>
                    </a:lnTo>
                    <a:lnTo>
                      <a:pt x="322" y="741"/>
                    </a:lnTo>
                    <a:lnTo>
                      <a:pt x="323" y="741"/>
                    </a:lnTo>
                    <a:lnTo>
                      <a:pt x="324" y="741"/>
                    </a:lnTo>
                    <a:lnTo>
                      <a:pt x="324" y="741"/>
                    </a:lnTo>
                    <a:lnTo>
                      <a:pt x="325" y="741"/>
                    </a:lnTo>
                    <a:lnTo>
                      <a:pt x="325" y="741"/>
                    </a:lnTo>
                    <a:lnTo>
                      <a:pt x="326" y="741"/>
                    </a:lnTo>
                    <a:lnTo>
                      <a:pt x="327" y="741"/>
                    </a:lnTo>
                    <a:lnTo>
                      <a:pt x="327" y="741"/>
                    </a:lnTo>
                    <a:lnTo>
                      <a:pt x="328" y="741"/>
                    </a:lnTo>
                    <a:lnTo>
                      <a:pt x="329" y="741"/>
                    </a:lnTo>
                    <a:lnTo>
                      <a:pt x="329" y="741"/>
                    </a:lnTo>
                    <a:lnTo>
                      <a:pt x="330" y="741"/>
                    </a:lnTo>
                    <a:lnTo>
                      <a:pt x="330" y="741"/>
                    </a:lnTo>
                    <a:lnTo>
                      <a:pt x="331" y="741"/>
                    </a:lnTo>
                    <a:lnTo>
                      <a:pt x="331" y="741"/>
                    </a:lnTo>
                    <a:lnTo>
                      <a:pt x="332" y="741"/>
                    </a:lnTo>
                    <a:lnTo>
                      <a:pt x="333" y="741"/>
                    </a:lnTo>
                    <a:lnTo>
                      <a:pt x="333" y="741"/>
                    </a:lnTo>
                    <a:lnTo>
                      <a:pt x="334" y="741"/>
                    </a:lnTo>
                    <a:lnTo>
                      <a:pt x="335" y="741"/>
                    </a:lnTo>
                    <a:lnTo>
                      <a:pt x="335" y="741"/>
                    </a:lnTo>
                    <a:lnTo>
                      <a:pt x="336" y="741"/>
                    </a:lnTo>
                    <a:lnTo>
                      <a:pt x="337" y="741"/>
                    </a:lnTo>
                    <a:lnTo>
                      <a:pt x="337" y="741"/>
                    </a:lnTo>
                    <a:lnTo>
                      <a:pt x="338" y="741"/>
                    </a:lnTo>
                    <a:lnTo>
                      <a:pt x="338" y="741"/>
                    </a:lnTo>
                    <a:lnTo>
                      <a:pt x="339" y="741"/>
                    </a:lnTo>
                    <a:lnTo>
                      <a:pt x="340" y="741"/>
                    </a:lnTo>
                    <a:lnTo>
                      <a:pt x="340" y="741"/>
                    </a:lnTo>
                    <a:lnTo>
                      <a:pt x="341" y="741"/>
                    </a:lnTo>
                    <a:lnTo>
                      <a:pt x="342" y="741"/>
                    </a:lnTo>
                    <a:lnTo>
                      <a:pt x="342" y="741"/>
                    </a:lnTo>
                    <a:lnTo>
                      <a:pt x="343" y="741"/>
                    </a:lnTo>
                    <a:lnTo>
                      <a:pt x="343" y="741"/>
                    </a:lnTo>
                    <a:lnTo>
                      <a:pt x="344" y="741"/>
                    </a:lnTo>
                    <a:lnTo>
                      <a:pt x="345" y="741"/>
                    </a:lnTo>
                    <a:lnTo>
                      <a:pt x="345" y="741"/>
                    </a:lnTo>
                    <a:lnTo>
                      <a:pt x="346" y="741"/>
                    </a:lnTo>
                    <a:lnTo>
                      <a:pt x="347" y="741"/>
                    </a:lnTo>
                    <a:lnTo>
                      <a:pt x="347" y="741"/>
                    </a:lnTo>
                    <a:lnTo>
                      <a:pt x="348" y="741"/>
                    </a:lnTo>
                    <a:lnTo>
                      <a:pt x="348" y="741"/>
                    </a:lnTo>
                    <a:lnTo>
                      <a:pt x="349" y="741"/>
                    </a:lnTo>
                    <a:lnTo>
                      <a:pt x="350" y="741"/>
                    </a:lnTo>
                    <a:lnTo>
                      <a:pt x="350" y="741"/>
                    </a:lnTo>
                    <a:lnTo>
                      <a:pt x="351" y="741"/>
                    </a:lnTo>
                    <a:lnTo>
                      <a:pt x="351" y="741"/>
                    </a:lnTo>
                    <a:lnTo>
                      <a:pt x="352" y="741"/>
                    </a:lnTo>
                    <a:lnTo>
                      <a:pt x="353" y="741"/>
                    </a:lnTo>
                    <a:lnTo>
                      <a:pt x="353" y="741"/>
                    </a:lnTo>
                    <a:lnTo>
                      <a:pt x="354" y="741"/>
                    </a:lnTo>
                    <a:lnTo>
                      <a:pt x="355" y="741"/>
                    </a:lnTo>
                    <a:lnTo>
                      <a:pt x="355" y="741"/>
                    </a:lnTo>
                    <a:lnTo>
                      <a:pt x="356" y="741"/>
                    </a:lnTo>
                    <a:lnTo>
                      <a:pt x="356" y="741"/>
                    </a:lnTo>
                    <a:lnTo>
                      <a:pt x="357" y="741"/>
                    </a:lnTo>
                    <a:lnTo>
                      <a:pt x="357" y="741"/>
                    </a:lnTo>
                    <a:lnTo>
                      <a:pt x="358" y="741"/>
                    </a:lnTo>
                    <a:lnTo>
                      <a:pt x="359" y="741"/>
                    </a:lnTo>
                    <a:lnTo>
                      <a:pt x="359" y="741"/>
                    </a:lnTo>
                    <a:lnTo>
                      <a:pt x="360" y="741"/>
                    </a:lnTo>
                    <a:lnTo>
                      <a:pt x="361" y="741"/>
                    </a:lnTo>
                    <a:lnTo>
                      <a:pt x="361" y="741"/>
                    </a:lnTo>
                    <a:lnTo>
                      <a:pt x="362" y="741"/>
                    </a:lnTo>
                    <a:lnTo>
                      <a:pt x="362" y="741"/>
                    </a:lnTo>
                    <a:lnTo>
                      <a:pt x="363" y="741"/>
                    </a:lnTo>
                    <a:lnTo>
                      <a:pt x="364" y="741"/>
                    </a:lnTo>
                    <a:lnTo>
                      <a:pt x="364" y="741"/>
                    </a:lnTo>
                    <a:lnTo>
                      <a:pt x="365" y="741"/>
                    </a:lnTo>
                    <a:lnTo>
                      <a:pt x="365" y="741"/>
                    </a:lnTo>
                    <a:lnTo>
                      <a:pt x="366" y="741"/>
                    </a:lnTo>
                    <a:lnTo>
                      <a:pt x="367" y="741"/>
                    </a:lnTo>
                    <a:lnTo>
                      <a:pt x="367" y="741"/>
                    </a:lnTo>
                    <a:lnTo>
                      <a:pt x="368" y="741"/>
                    </a:lnTo>
                    <a:lnTo>
                      <a:pt x="369" y="741"/>
                    </a:lnTo>
                    <a:lnTo>
                      <a:pt x="369" y="741"/>
                    </a:lnTo>
                    <a:lnTo>
                      <a:pt x="370" y="741"/>
                    </a:lnTo>
                    <a:lnTo>
                      <a:pt x="370" y="741"/>
                    </a:lnTo>
                    <a:lnTo>
                      <a:pt x="371" y="741"/>
                    </a:lnTo>
                    <a:lnTo>
                      <a:pt x="372" y="741"/>
                    </a:lnTo>
                    <a:lnTo>
                      <a:pt x="372" y="741"/>
                    </a:lnTo>
                    <a:lnTo>
                      <a:pt x="373" y="741"/>
                    </a:lnTo>
                    <a:lnTo>
                      <a:pt x="374" y="741"/>
                    </a:lnTo>
                    <a:lnTo>
                      <a:pt x="374" y="741"/>
                    </a:lnTo>
                    <a:lnTo>
                      <a:pt x="375" y="741"/>
                    </a:lnTo>
                    <a:lnTo>
                      <a:pt x="375" y="741"/>
                    </a:lnTo>
                    <a:lnTo>
                      <a:pt x="376" y="741"/>
                    </a:lnTo>
                    <a:lnTo>
                      <a:pt x="377" y="741"/>
                    </a:lnTo>
                    <a:lnTo>
                      <a:pt x="377" y="741"/>
                    </a:lnTo>
                    <a:lnTo>
                      <a:pt x="378" y="741"/>
                    </a:lnTo>
                    <a:lnTo>
                      <a:pt x="378" y="741"/>
                    </a:lnTo>
                    <a:lnTo>
                      <a:pt x="379" y="741"/>
                    </a:lnTo>
                    <a:lnTo>
                      <a:pt x="380" y="741"/>
                    </a:lnTo>
                    <a:lnTo>
                      <a:pt x="380" y="741"/>
                    </a:lnTo>
                    <a:lnTo>
                      <a:pt x="381" y="741"/>
                    </a:lnTo>
                    <a:lnTo>
                      <a:pt x="382" y="741"/>
                    </a:lnTo>
                    <a:lnTo>
                      <a:pt x="382" y="741"/>
                    </a:lnTo>
                    <a:lnTo>
                      <a:pt x="383" y="741"/>
                    </a:lnTo>
                    <a:lnTo>
                      <a:pt x="383" y="741"/>
                    </a:lnTo>
                    <a:lnTo>
                      <a:pt x="384" y="741"/>
                    </a:lnTo>
                    <a:lnTo>
                      <a:pt x="385" y="741"/>
                    </a:lnTo>
                    <a:lnTo>
                      <a:pt x="385" y="741"/>
                    </a:lnTo>
                    <a:lnTo>
                      <a:pt x="386" y="741"/>
                    </a:lnTo>
                    <a:lnTo>
                      <a:pt x="387" y="741"/>
                    </a:lnTo>
                    <a:lnTo>
                      <a:pt x="387" y="741"/>
                    </a:lnTo>
                    <a:lnTo>
                      <a:pt x="388" y="741"/>
                    </a:lnTo>
                    <a:lnTo>
                      <a:pt x="388" y="741"/>
                    </a:lnTo>
                    <a:lnTo>
                      <a:pt x="389" y="741"/>
                    </a:lnTo>
                    <a:lnTo>
                      <a:pt x="390" y="741"/>
                    </a:lnTo>
                    <a:lnTo>
                      <a:pt x="390" y="741"/>
                    </a:lnTo>
                    <a:lnTo>
                      <a:pt x="391" y="741"/>
                    </a:lnTo>
                    <a:lnTo>
                      <a:pt x="391" y="741"/>
                    </a:lnTo>
                    <a:lnTo>
                      <a:pt x="392" y="741"/>
                    </a:lnTo>
                    <a:lnTo>
                      <a:pt x="393" y="741"/>
                    </a:lnTo>
                    <a:lnTo>
                      <a:pt x="393" y="741"/>
                    </a:lnTo>
                    <a:lnTo>
                      <a:pt x="394" y="741"/>
                    </a:lnTo>
                    <a:lnTo>
                      <a:pt x="395" y="741"/>
                    </a:lnTo>
                    <a:lnTo>
                      <a:pt x="395" y="741"/>
                    </a:lnTo>
                    <a:lnTo>
                      <a:pt x="396" y="741"/>
                    </a:lnTo>
                    <a:lnTo>
                      <a:pt x="396" y="741"/>
                    </a:lnTo>
                    <a:lnTo>
                      <a:pt x="397" y="741"/>
                    </a:lnTo>
                    <a:lnTo>
                      <a:pt x="398" y="741"/>
                    </a:lnTo>
                    <a:lnTo>
                      <a:pt x="398" y="741"/>
                    </a:lnTo>
                    <a:lnTo>
                      <a:pt x="399" y="741"/>
                    </a:lnTo>
                    <a:lnTo>
                      <a:pt x="400" y="741"/>
                    </a:lnTo>
                    <a:lnTo>
                      <a:pt x="400" y="741"/>
                    </a:lnTo>
                    <a:lnTo>
                      <a:pt x="401" y="741"/>
                    </a:lnTo>
                    <a:lnTo>
                      <a:pt x="401" y="741"/>
                    </a:lnTo>
                    <a:lnTo>
                      <a:pt x="402" y="741"/>
                    </a:lnTo>
                    <a:lnTo>
                      <a:pt x="403" y="741"/>
                    </a:lnTo>
                    <a:lnTo>
                      <a:pt x="403" y="741"/>
                    </a:lnTo>
                    <a:lnTo>
                      <a:pt x="404" y="741"/>
                    </a:lnTo>
                    <a:lnTo>
                      <a:pt x="404" y="741"/>
                    </a:lnTo>
                    <a:lnTo>
                      <a:pt x="405" y="741"/>
                    </a:lnTo>
                    <a:lnTo>
                      <a:pt x="406" y="741"/>
                    </a:lnTo>
                    <a:lnTo>
                      <a:pt x="406" y="741"/>
                    </a:lnTo>
                    <a:lnTo>
                      <a:pt x="407" y="741"/>
                    </a:lnTo>
                    <a:lnTo>
                      <a:pt x="408" y="741"/>
                    </a:lnTo>
                    <a:lnTo>
                      <a:pt x="408" y="741"/>
                    </a:lnTo>
                    <a:lnTo>
                      <a:pt x="409" y="741"/>
                    </a:lnTo>
                    <a:lnTo>
                      <a:pt x="409" y="741"/>
                    </a:lnTo>
                    <a:lnTo>
                      <a:pt x="410" y="741"/>
                    </a:lnTo>
                    <a:lnTo>
                      <a:pt x="411" y="741"/>
                    </a:lnTo>
                    <a:lnTo>
                      <a:pt x="411" y="741"/>
                    </a:lnTo>
                    <a:lnTo>
                      <a:pt x="412" y="741"/>
                    </a:lnTo>
                    <a:lnTo>
                      <a:pt x="413" y="741"/>
                    </a:lnTo>
                    <a:lnTo>
                      <a:pt x="413" y="741"/>
                    </a:lnTo>
                    <a:lnTo>
                      <a:pt x="414" y="741"/>
                    </a:lnTo>
                    <a:lnTo>
                      <a:pt x="414" y="741"/>
                    </a:lnTo>
                    <a:lnTo>
                      <a:pt x="415" y="741"/>
                    </a:lnTo>
                    <a:lnTo>
                      <a:pt x="415" y="741"/>
                    </a:lnTo>
                    <a:lnTo>
                      <a:pt x="416" y="741"/>
                    </a:lnTo>
                    <a:lnTo>
                      <a:pt x="417" y="741"/>
                    </a:lnTo>
                    <a:lnTo>
                      <a:pt x="417" y="741"/>
                    </a:lnTo>
                    <a:lnTo>
                      <a:pt x="418" y="741"/>
                    </a:lnTo>
                    <a:lnTo>
                      <a:pt x="419" y="741"/>
                    </a:lnTo>
                    <a:lnTo>
                      <a:pt x="419" y="741"/>
                    </a:lnTo>
                    <a:lnTo>
                      <a:pt x="420" y="741"/>
                    </a:lnTo>
                    <a:lnTo>
                      <a:pt x="421" y="741"/>
                    </a:lnTo>
                    <a:lnTo>
                      <a:pt x="421" y="741"/>
                    </a:lnTo>
                    <a:lnTo>
                      <a:pt x="422" y="741"/>
                    </a:lnTo>
                    <a:lnTo>
                      <a:pt x="422" y="741"/>
                    </a:lnTo>
                    <a:lnTo>
                      <a:pt x="423" y="741"/>
                    </a:lnTo>
                    <a:lnTo>
                      <a:pt x="424" y="741"/>
                    </a:lnTo>
                    <a:lnTo>
                      <a:pt x="424" y="741"/>
                    </a:lnTo>
                    <a:lnTo>
                      <a:pt x="425" y="741"/>
                    </a:lnTo>
                    <a:lnTo>
                      <a:pt x="426" y="741"/>
                    </a:lnTo>
                    <a:lnTo>
                      <a:pt x="426" y="741"/>
                    </a:lnTo>
                    <a:lnTo>
                      <a:pt x="427" y="741"/>
                    </a:lnTo>
                    <a:lnTo>
                      <a:pt x="427" y="741"/>
                    </a:lnTo>
                    <a:lnTo>
                      <a:pt x="428" y="741"/>
                    </a:lnTo>
                    <a:lnTo>
                      <a:pt x="428" y="741"/>
                    </a:lnTo>
                    <a:lnTo>
                      <a:pt x="429" y="741"/>
                    </a:lnTo>
                    <a:lnTo>
                      <a:pt x="430" y="741"/>
                    </a:lnTo>
                    <a:lnTo>
                      <a:pt x="430" y="741"/>
                    </a:lnTo>
                  </a:path>
                </a:pathLst>
              </a:custGeom>
              <a:noFill/>
              <a:ln w="11113">
                <a:solidFill>
                  <a:srgbClr val="3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47" name="Freeform 66">
                <a:extLst>
                  <a:ext uri="{FF2B5EF4-FFF2-40B4-BE49-F238E27FC236}">
                    <a16:creationId xmlns:a16="http://schemas.microsoft.com/office/drawing/2014/main" id="{C4073A50-669B-48EB-9BEF-503FB45BB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479"/>
                <a:ext cx="287" cy="0"/>
              </a:xfrm>
              <a:custGeom>
                <a:avLst/>
                <a:gdLst>
                  <a:gd name="T0" fmla="*/ 4 w 287"/>
                  <a:gd name="T1" fmla="*/ 9 w 287"/>
                  <a:gd name="T2" fmla="*/ 14 w 287"/>
                  <a:gd name="T3" fmla="*/ 19 w 287"/>
                  <a:gd name="T4" fmla="*/ 24 w 287"/>
                  <a:gd name="T5" fmla="*/ 29 w 287"/>
                  <a:gd name="T6" fmla="*/ 34 w 287"/>
                  <a:gd name="T7" fmla="*/ 39 w 287"/>
                  <a:gd name="T8" fmla="*/ 44 w 287"/>
                  <a:gd name="T9" fmla="*/ 48 w 287"/>
                  <a:gd name="T10" fmla="*/ 53 w 287"/>
                  <a:gd name="T11" fmla="*/ 58 w 287"/>
                  <a:gd name="T12" fmla="*/ 63 w 287"/>
                  <a:gd name="T13" fmla="*/ 68 w 287"/>
                  <a:gd name="T14" fmla="*/ 73 w 287"/>
                  <a:gd name="T15" fmla="*/ 78 w 287"/>
                  <a:gd name="T16" fmla="*/ 83 w 287"/>
                  <a:gd name="T17" fmla="*/ 88 w 287"/>
                  <a:gd name="T18" fmla="*/ 93 w 287"/>
                  <a:gd name="T19" fmla="*/ 98 w 287"/>
                  <a:gd name="T20" fmla="*/ 103 w 287"/>
                  <a:gd name="T21" fmla="*/ 108 w 287"/>
                  <a:gd name="T22" fmla="*/ 112 w 287"/>
                  <a:gd name="T23" fmla="*/ 117 w 287"/>
                  <a:gd name="T24" fmla="*/ 122 w 287"/>
                  <a:gd name="T25" fmla="*/ 127 w 287"/>
                  <a:gd name="T26" fmla="*/ 132 w 287"/>
                  <a:gd name="T27" fmla="*/ 137 w 287"/>
                  <a:gd name="T28" fmla="*/ 142 w 287"/>
                  <a:gd name="T29" fmla="*/ 147 w 287"/>
                  <a:gd name="T30" fmla="*/ 152 w 287"/>
                  <a:gd name="T31" fmla="*/ 157 w 287"/>
                  <a:gd name="T32" fmla="*/ 162 w 287"/>
                  <a:gd name="T33" fmla="*/ 167 w 287"/>
                  <a:gd name="T34" fmla="*/ 172 w 287"/>
                  <a:gd name="T35" fmla="*/ 177 w 287"/>
                  <a:gd name="T36" fmla="*/ 182 w 287"/>
                  <a:gd name="T37" fmla="*/ 187 w 287"/>
                  <a:gd name="T38" fmla="*/ 192 w 287"/>
                  <a:gd name="T39" fmla="*/ 197 w 287"/>
                  <a:gd name="T40" fmla="*/ 202 w 287"/>
                  <a:gd name="T41" fmla="*/ 206 w 287"/>
                  <a:gd name="T42" fmla="*/ 211 w 287"/>
                  <a:gd name="T43" fmla="*/ 216 w 287"/>
                  <a:gd name="T44" fmla="*/ 221 w 287"/>
                  <a:gd name="T45" fmla="*/ 226 w 287"/>
                  <a:gd name="T46" fmla="*/ 231 w 287"/>
                  <a:gd name="T47" fmla="*/ 236 w 287"/>
                  <a:gd name="T48" fmla="*/ 241 w 287"/>
                  <a:gd name="T49" fmla="*/ 246 w 287"/>
                  <a:gd name="T50" fmla="*/ 251 w 287"/>
                  <a:gd name="T51" fmla="*/ 256 w 287"/>
                  <a:gd name="T52" fmla="*/ 261 w 287"/>
                  <a:gd name="T53" fmla="*/ 266 w 287"/>
                  <a:gd name="T54" fmla="*/ 271 w 287"/>
                  <a:gd name="T55" fmla="*/ 275 w 287"/>
                  <a:gd name="T56" fmla="*/ 280 w 287"/>
                  <a:gd name="T57" fmla="*/ 283 w 2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287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62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3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5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8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30" y="0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3" y="0"/>
                    </a:lnTo>
                    <a:lnTo>
                      <a:pt x="233" y="0"/>
                    </a:lnTo>
                    <a:lnTo>
                      <a:pt x="234" y="0"/>
                    </a:lnTo>
                    <a:lnTo>
                      <a:pt x="235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37" y="0"/>
                    </a:lnTo>
                    <a:lnTo>
                      <a:pt x="237" y="0"/>
                    </a:lnTo>
                    <a:lnTo>
                      <a:pt x="238" y="0"/>
                    </a:lnTo>
                    <a:lnTo>
                      <a:pt x="239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1" y="0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43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47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9" y="0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54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56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58" y="0"/>
                    </a:lnTo>
                    <a:lnTo>
                      <a:pt x="258" y="0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60" y="0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62" y="0"/>
                    </a:lnTo>
                    <a:lnTo>
                      <a:pt x="263" y="0"/>
                    </a:lnTo>
                    <a:lnTo>
                      <a:pt x="263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69" y="0"/>
                    </a:lnTo>
                    <a:lnTo>
                      <a:pt x="269" y="0"/>
                    </a:lnTo>
                    <a:lnTo>
                      <a:pt x="270" y="0"/>
                    </a:lnTo>
                    <a:lnTo>
                      <a:pt x="271" y="0"/>
                    </a:lnTo>
                    <a:lnTo>
                      <a:pt x="271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73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3" y="0"/>
                    </a:lnTo>
                    <a:lnTo>
                      <a:pt x="283" y="0"/>
                    </a:lnTo>
                    <a:lnTo>
                      <a:pt x="284" y="0"/>
                    </a:lnTo>
                    <a:lnTo>
                      <a:pt x="287" y="0"/>
                    </a:lnTo>
                    <a:lnTo>
                      <a:pt x="28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48" name="Freeform 67">
                <a:extLst>
                  <a:ext uri="{FF2B5EF4-FFF2-40B4-BE49-F238E27FC236}">
                    <a16:creationId xmlns:a16="http://schemas.microsoft.com/office/drawing/2014/main" id="{ED157389-FFF9-4371-A03F-9149EA33E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479"/>
                <a:ext cx="287" cy="0"/>
              </a:xfrm>
              <a:custGeom>
                <a:avLst/>
                <a:gdLst>
                  <a:gd name="T0" fmla="*/ 5 w 287"/>
                  <a:gd name="T1" fmla="*/ 10 w 287"/>
                  <a:gd name="T2" fmla="*/ 15 w 287"/>
                  <a:gd name="T3" fmla="*/ 20 w 287"/>
                  <a:gd name="T4" fmla="*/ 25 w 287"/>
                  <a:gd name="T5" fmla="*/ 29 w 287"/>
                  <a:gd name="T6" fmla="*/ 34 w 287"/>
                  <a:gd name="T7" fmla="*/ 39 w 287"/>
                  <a:gd name="T8" fmla="*/ 44 w 287"/>
                  <a:gd name="T9" fmla="*/ 49 w 287"/>
                  <a:gd name="T10" fmla="*/ 54 w 287"/>
                  <a:gd name="T11" fmla="*/ 59 w 287"/>
                  <a:gd name="T12" fmla="*/ 64 w 287"/>
                  <a:gd name="T13" fmla="*/ 69 w 287"/>
                  <a:gd name="T14" fmla="*/ 74 w 287"/>
                  <a:gd name="T15" fmla="*/ 79 w 287"/>
                  <a:gd name="T16" fmla="*/ 84 w 287"/>
                  <a:gd name="T17" fmla="*/ 89 w 287"/>
                  <a:gd name="T18" fmla="*/ 94 w 287"/>
                  <a:gd name="T19" fmla="*/ 98 w 287"/>
                  <a:gd name="T20" fmla="*/ 103 w 287"/>
                  <a:gd name="T21" fmla="*/ 108 w 287"/>
                  <a:gd name="T22" fmla="*/ 113 w 287"/>
                  <a:gd name="T23" fmla="*/ 118 w 287"/>
                  <a:gd name="T24" fmla="*/ 123 w 287"/>
                  <a:gd name="T25" fmla="*/ 128 w 287"/>
                  <a:gd name="T26" fmla="*/ 133 w 287"/>
                  <a:gd name="T27" fmla="*/ 138 w 287"/>
                  <a:gd name="T28" fmla="*/ 143 w 287"/>
                  <a:gd name="T29" fmla="*/ 148 w 287"/>
                  <a:gd name="T30" fmla="*/ 153 w 287"/>
                  <a:gd name="T31" fmla="*/ 158 w 287"/>
                  <a:gd name="T32" fmla="*/ 163 w 287"/>
                  <a:gd name="T33" fmla="*/ 168 w 287"/>
                  <a:gd name="T34" fmla="*/ 173 w 287"/>
                  <a:gd name="T35" fmla="*/ 178 w 287"/>
                  <a:gd name="T36" fmla="*/ 183 w 287"/>
                  <a:gd name="T37" fmla="*/ 187 w 287"/>
                  <a:gd name="T38" fmla="*/ 192 w 287"/>
                  <a:gd name="T39" fmla="*/ 197 w 287"/>
                  <a:gd name="T40" fmla="*/ 202 w 287"/>
                  <a:gd name="T41" fmla="*/ 207 w 287"/>
                  <a:gd name="T42" fmla="*/ 212 w 287"/>
                  <a:gd name="T43" fmla="*/ 217 w 287"/>
                  <a:gd name="T44" fmla="*/ 222 w 287"/>
                  <a:gd name="T45" fmla="*/ 227 w 287"/>
                  <a:gd name="T46" fmla="*/ 232 w 287"/>
                  <a:gd name="T47" fmla="*/ 237 w 287"/>
                  <a:gd name="T48" fmla="*/ 242 w 287"/>
                  <a:gd name="T49" fmla="*/ 246 w 287"/>
                  <a:gd name="T50" fmla="*/ 251 w 287"/>
                  <a:gd name="T51" fmla="*/ 257 w 287"/>
                  <a:gd name="T52" fmla="*/ 261 w 287"/>
                  <a:gd name="T53" fmla="*/ 266 w 287"/>
                  <a:gd name="T54" fmla="*/ 271 w 287"/>
                  <a:gd name="T55" fmla="*/ 276 w 287"/>
                  <a:gd name="T56" fmla="*/ 280 w 287"/>
                  <a:gd name="T57" fmla="*/ 283 w 2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287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62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3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5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8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30" y="0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3" y="0"/>
                    </a:lnTo>
                    <a:lnTo>
                      <a:pt x="233" y="0"/>
                    </a:lnTo>
                    <a:lnTo>
                      <a:pt x="234" y="0"/>
                    </a:lnTo>
                    <a:lnTo>
                      <a:pt x="235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37" y="0"/>
                    </a:lnTo>
                    <a:lnTo>
                      <a:pt x="237" y="0"/>
                    </a:lnTo>
                    <a:lnTo>
                      <a:pt x="238" y="0"/>
                    </a:lnTo>
                    <a:lnTo>
                      <a:pt x="239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1" y="0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43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47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9" y="0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54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56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58" y="0"/>
                    </a:lnTo>
                    <a:lnTo>
                      <a:pt x="258" y="0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60" y="0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62" y="0"/>
                    </a:lnTo>
                    <a:lnTo>
                      <a:pt x="263" y="0"/>
                    </a:lnTo>
                    <a:lnTo>
                      <a:pt x="263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69" y="0"/>
                    </a:lnTo>
                    <a:lnTo>
                      <a:pt x="269" y="0"/>
                    </a:lnTo>
                    <a:lnTo>
                      <a:pt x="270" y="0"/>
                    </a:lnTo>
                    <a:lnTo>
                      <a:pt x="271" y="0"/>
                    </a:lnTo>
                    <a:lnTo>
                      <a:pt x="271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73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3" y="0"/>
                    </a:lnTo>
                    <a:lnTo>
                      <a:pt x="283" y="0"/>
                    </a:lnTo>
                    <a:lnTo>
                      <a:pt x="284" y="0"/>
                    </a:lnTo>
                    <a:lnTo>
                      <a:pt x="287" y="0"/>
                    </a:lnTo>
                    <a:lnTo>
                      <a:pt x="287" y="0"/>
                    </a:lnTo>
                  </a:path>
                </a:pathLst>
              </a:custGeom>
              <a:noFill/>
              <a:ln w="11113">
                <a:solidFill>
                  <a:srgbClr val="3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49" name="Line 68">
                <a:extLst>
                  <a:ext uri="{FF2B5EF4-FFF2-40B4-BE49-F238E27FC236}">
                    <a16:creationId xmlns:a16="http://schemas.microsoft.com/office/drawing/2014/main" id="{C61FDC84-7726-438B-8FAF-8E7294436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0" name="Line 69">
                <a:extLst>
                  <a:ext uri="{FF2B5EF4-FFF2-40B4-BE49-F238E27FC236}">
                    <a16:creationId xmlns:a16="http://schemas.microsoft.com/office/drawing/2014/main" id="{2047324F-033D-4F31-BCCC-09033FCD2E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1" name="Line 70">
                <a:extLst>
                  <a:ext uri="{FF2B5EF4-FFF2-40B4-BE49-F238E27FC236}">
                    <a16:creationId xmlns:a16="http://schemas.microsoft.com/office/drawing/2014/main" id="{B39EDEA0-8201-4FB2-AE0D-BA1817898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6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2" name="Line 71">
                <a:extLst>
                  <a:ext uri="{FF2B5EF4-FFF2-40B4-BE49-F238E27FC236}">
                    <a16:creationId xmlns:a16="http://schemas.microsoft.com/office/drawing/2014/main" id="{A060E2AE-AB0E-4589-8CEF-EDBEE2F33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0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3" name="Line 72">
                <a:extLst>
                  <a:ext uri="{FF2B5EF4-FFF2-40B4-BE49-F238E27FC236}">
                    <a16:creationId xmlns:a16="http://schemas.microsoft.com/office/drawing/2014/main" id="{36C4B9D6-8AA3-47D9-B1C9-88A94185C8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9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4" name="Line 73">
                <a:extLst>
                  <a:ext uri="{FF2B5EF4-FFF2-40B4-BE49-F238E27FC236}">
                    <a16:creationId xmlns:a16="http://schemas.microsoft.com/office/drawing/2014/main" id="{3DCB2EC7-BA7D-4F66-B4CC-5870BFFD74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7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5" name="Line 74">
                <a:extLst>
                  <a:ext uri="{FF2B5EF4-FFF2-40B4-BE49-F238E27FC236}">
                    <a16:creationId xmlns:a16="http://schemas.microsoft.com/office/drawing/2014/main" id="{470A970A-B7D0-4430-AED4-38F1BE3E5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6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6" name="Line 75">
                <a:extLst>
                  <a:ext uri="{FF2B5EF4-FFF2-40B4-BE49-F238E27FC236}">
                    <a16:creationId xmlns:a16="http://schemas.microsoft.com/office/drawing/2014/main" id="{EB6ACFC3-4695-47E3-8573-80E1BC0C37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7" name="Line 76">
                <a:extLst>
                  <a:ext uri="{FF2B5EF4-FFF2-40B4-BE49-F238E27FC236}">
                    <a16:creationId xmlns:a16="http://schemas.microsoft.com/office/drawing/2014/main" id="{71910806-A05E-414B-9AC7-5FC15B3548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3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8" name="Line 77">
                <a:extLst>
                  <a:ext uri="{FF2B5EF4-FFF2-40B4-BE49-F238E27FC236}">
                    <a16:creationId xmlns:a16="http://schemas.microsoft.com/office/drawing/2014/main" id="{19708168-92F1-4344-A9A7-BB05C3783D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59" name="Line 78">
                <a:extLst>
                  <a:ext uri="{FF2B5EF4-FFF2-40B4-BE49-F238E27FC236}">
                    <a16:creationId xmlns:a16="http://schemas.microsoft.com/office/drawing/2014/main" id="{71863893-9927-451D-BD27-EB7B2BCF6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0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0" name="Line 79">
                <a:extLst>
                  <a:ext uri="{FF2B5EF4-FFF2-40B4-BE49-F238E27FC236}">
                    <a16:creationId xmlns:a16="http://schemas.microsoft.com/office/drawing/2014/main" id="{5C14D7D9-805F-4336-8FF0-6F20D322C9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8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1" name="Line 80">
                <a:extLst>
                  <a:ext uri="{FF2B5EF4-FFF2-40B4-BE49-F238E27FC236}">
                    <a16:creationId xmlns:a16="http://schemas.microsoft.com/office/drawing/2014/main" id="{7C287CE9-A17C-4CBB-BC9F-8A482DFE8A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2" name="Line 81">
                <a:extLst>
                  <a:ext uri="{FF2B5EF4-FFF2-40B4-BE49-F238E27FC236}">
                    <a16:creationId xmlns:a16="http://schemas.microsoft.com/office/drawing/2014/main" id="{96A77174-C91C-4877-9304-603E085B7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3" name="Line 82">
                <a:extLst>
                  <a:ext uri="{FF2B5EF4-FFF2-40B4-BE49-F238E27FC236}">
                    <a16:creationId xmlns:a16="http://schemas.microsoft.com/office/drawing/2014/main" id="{4EB7A811-E5AC-4628-B2BA-FB4FFC26D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4" name="Line 83">
                <a:extLst>
                  <a:ext uri="{FF2B5EF4-FFF2-40B4-BE49-F238E27FC236}">
                    <a16:creationId xmlns:a16="http://schemas.microsoft.com/office/drawing/2014/main" id="{334EB652-BC36-4140-9B4F-02FB47A8B0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02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5" name="Line 84">
                <a:extLst>
                  <a:ext uri="{FF2B5EF4-FFF2-40B4-BE49-F238E27FC236}">
                    <a16:creationId xmlns:a16="http://schemas.microsoft.com/office/drawing/2014/main" id="{9810F29B-09FD-44CC-B52E-A2D14F6EB1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1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6" name="Line 85">
                <a:extLst>
                  <a:ext uri="{FF2B5EF4-FFF2-40B4-BE49-F238E27FC236}">
                    <a16:creationId xmlns:a16="http://schemas.microsoft.com/office/drawing/2014/main" id="{A80313FE-A8A6-4B7E-8F3A-94B85E7201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7" name="Line 86">
                <a:extLst>
                  <a:ext uri="{FF2B5EF4-FFF2-40B4-BE49-F238E27FC236}">
                    <a16:creationId xmlns:a16="http://schemas.microsoft.com/office/drawing/2014/main" id="{95AC64BA-189F-4879-9181-4E0C5089B1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7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8" name="Line 87">
                <a:extLst>
                  <a:ext uri="{FF2B5EF4-FFF2-40B4-BE49-F238E27FC236}">
                    <a16:creationId xmlns:a16="http://schemas.microsoft.com/office/drawing/2014/main" id="{7DF90980-BDD6-4BBC-8170-243E56644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69" name="Line 88">
                <a:extLst>
                  <a:ext uri="{FF2B5EF4-FFF2-40B4-BE49-F238E27FC236}">
                    <a16:creationId xmlns:a16="http://schemas.microsoft.com/office/drawing/2014/main" id="{61B2989A-F8FE-437E-AB8C-72400412BE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0" name="Line 89">
                <a:extLst>
                  <a:ext uri="{FF2B5EF4-FFF2-40B4-BE49-F238E27FC236}">
                    <a16:creationId xmlns:a16="http://schemas.microsoft.com/office/drawing/2014/main" id="{C0AF0FB4-53C8-4705-964E-365340AF41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3" y="3406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1" name="Line 90">
                <a:extLst>
                  <a:ext uri="{FF2B5EF4-FFF2-40B4-BE49-F238E27FC236}">
                    <a16:creationId xmlns:a16="http://schemas.microsoft.com/office/drawing/2014/main" id="{B1A2B66D-8791-4BEA-8771-0963090D37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2" y="3162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2" name="Line 91">
                <a:extLst>
                  <a:ext uri="{FF2B5EF4-FFF2-40B4-BE49-F238E27FC236}">
                    <a16:creationId xmlns:a16="http://schemas.microsoft.com/office/drawing/2014/main" id="{2BD3C39D-6044-49E5-B76D-565E8C7B8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0" y="2880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3" name="Line 92">
                <a:extLst>
                  <a:ext uri="{FF2B5EF4-FFF2-40B4-BE49-F238E27FC236}">
                    <a16:creationId xmlns:a16="http://schemas.microsoft.com/office/drawing/2014/main" id="{C209CF92-C4B9-405B-A989-EE292823DB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9" y="2717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4" name="Line 93">
                <a:extLst>
                  <a:ext uri="{FF2B5EF4-FFF2-40B4-BE49-F238E27FC236}">
                    <a16:creationId xmlns:a16="http://schemas.microsoft.com/office/drawing/2014/main" id="{C0C4B8E5-DCEA-4DF4-A121-40CBB7C608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87" y="274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5" name="Line 94">
                <a:extLst>
                  <a:ext uri="{FF2B5EF4-FFF2-40B4-BE49-F238E27FC236}">
                    <a16:creationId xmlns:a16="http://schemas.microsoft.com/office/drawing/2014/main" id="{BB55F88C-9195-4AFA-8033-1D1577D9A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6" y="2960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6" name="Line 95">
                <a:extLst>
                  <a:ext uri="{FF2B5EF4-FFF2-40B4-BE49-F238E27FC236}">
                    <a16:creationId xmlns:a16="http://schemas.microsoft.com/office/drawing/2014/main" id="{7ED11C47-CF5B-4EAF-AFA3-39E54D9E1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4" y="3230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7" name="Line 96">
                <a:extLst>
                  <a:ext uri="{FF2B5EF4-FFF2-40B4-BE49-F238E27FC236}">
                    <a16:creationId xmlns:a16="http://schemas.microsoft.com/office/drawing/2014/main" id="{10C33D37-A69D-4309-BE83-648CC0B723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3" y="3426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8" name="Line 97">
                <a:extLst>
                  <a:ext uri="{FF2B5EF4-FFF2-40B4-BE49-F238E27FC236}">
                    <a16:creationId xmlns:a16="http://schemas.microsoft.com/office/drawing/2014/main" id="{20A60175-6335-4906-83FD-CE3DB5520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2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79" name="Line 98">
                <a:extLst>
                  <a:ext uri="{FF2B5EF4-FFF2-40B4-BE49-F238E27FC236}">
                    <a16:creationId xmlns:a16="http://schemas.microsoft.com/office/drawing/2014/main" id="{3E4EA39F-16B1-4637-8C1A-BB10B9D82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0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0" name="Line 99">
                <a:extLst>
                  <a:ext uri="{FF2B5EF4-FFF2-40B4-BE49-F238E27FC236}">
                    <a16:creationId xmlns:a16="http://schemas.microsoft.com/office/drawing/2014/main" id="{6DC56AF7-AC5C-4EDC-83BF-0F93ECA51D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9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1" name="Line 100">
                <a:extLst>
                  <a:ext uri="{FF2B5EF4-FFF2-40B4-BE49-F238E27FC236}">
                    <a16:creationId xmlns:a16="http://schemas.microsoft.com/office/drawing/2014/main" id="{BF5177CB-DB37-4142-8A5E-BD9B5418D7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7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2" name="Line 101">
                <a:extLst>
                  <a:ext uri="{FF2B5EF4-FFF2-40B4-BE49-F238E27FC236}">
                    <a16:creationId xmlns:a16="http://schemas.microsoft.com/office/drawing/2014/main" id="{4ECE266C-0A8D-4202-AF8A-9CA14AB70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3" name="Line 102">
                <a:extLst>
                  <a:ext uri="{FF2B5EF4-FFF2-40B4-BE49-F238E27FC236}">
                    <a16:creationId xmlns:a16="http://schemas.microsoft.com/office/drawing/2014/main" id="{40A94D68-877C-4A36-ABC0-8C76BD3D1B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4" name="Line 103">
                <a:extLst>
                  <a:ext uri="{FF2B5EF4-FFF2-40B4-BE49-F238E27FC236}">
                    <a16:creationId xmlns:a16="http://schemas.microsoft.com/office/drawing/2014/main" id="{305FF271-4F7E-4A64-BD91-DDB35F8EE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3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5" name="Line 104">
                <a:extLst>
                  <a:ext uri="{FF2B5EF4-FFF2-40B4-BE49-F238E27FC236}">
                    <a16:creationId xmlns:a16="http://schemas.microsoft.com/office/drawing/2014/main" id="{4E85940E-0951-4170-A0F9-D0216FC76D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6" name="Line 105">
                <a:extLst>
                  <a:ext uri="{FF2B5EF4-FFF2-40B4-BE49-F238E27FC236}">
                    <a16:creationId xmlns:a16="http://schemas.microsoft.com/office/drawing/2014/main" id="{A10C926A-84A3-4539-AD9A-FD47138D3D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7" name="Line 106">
                <a:extLst>
                  <a:ext uri="{FF2B5EF4-FFF2-40B4-BE49-F238E27FC236}">
                    <a16:creationId xmlns:a16="http://schemas.microsoft.com/office/drawing/2014/main" id="{52EA651C-1D12-43DF-9FDD-844EA9408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8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8" name="Line 107">
                <a:extLst>
                  <a:ext uri="{FF2B5EF4-FFF2-40B4-BE49-F238E27FC236}">
                    <a16:creationId xmlns:a16="http://schemas.microsoft.com/office/drawing/2014/main" id="{565FC3E3-56BE-4FC6-B00E-B30C4C0455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89" name="Line 108">
                <a:extLst>
                  <a:ext uri="{FF2B5EF4-FFF2-40B4-BE49-F238E27FC236}">
                    <a16:creationId xmlns:a16="http://schemas.microsoft.com/office/drawing/2014/main" id="{F8AC312E-A623-4DF4-B85A-A6CC920E58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0" name="Line 109">
                <a:extLst>
                  <a:ext uri="{FF2B5EF4-FFF2-40B4-BE49-F238E27FC236}">
                    <a16:creationId xmlns:a16="http://schemas.microsoft.com/office/drawing/2014/main" id="{2DD1EC21-1E38-43BF-A3BC-B98B012F5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1" name="Line 110">
                <a:extLst>
                  <a:ext uri="{FF2B5EF4-FFF2-40B4-BE49-F238E27FC236}">
                    <a16:creationId xmlns:a16="http://schemas.microsoft.com/office/drawing/2014/main" id="{77145069-AC99-4184-B75C-2856E539C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2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2" name="Line 111">
                <a:extLst>
                  <a:ext uri="{FF2B5EF4-FFF2-40B4-BE49-F238E27FC236}">
                    <a16:creationId xmlns:a16="http://schemas.microsoft.com/office/drawing/2014/main" id="{2CE91CBF-364B-4B73-AFE7-344DFD7D8D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3" name="Line 112">
                <a:extLst>
                  <a:ext uri="{FF2B5EF4-FFF2-40B4-BE49-F238E27FC236}">
                    <a16:creationId xmlns:a16="http://schemas.microsoft.com/office/drawing/2014/main" id="{254C7C8B-9995-4F88-8FA6-ECBB46052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4" name="Line 113">
                <a:extLst>
                  <a:ext uri="{FF2B5EF4-FFF2-40B4-BE49-F238E27FC236}">
                    <a16:creationId xmlns:a16="http://schemas.microsoft.com/office/drawing/2014/main" id="{3A5FD24B-FA93-4FF0-9004-D8B72BC5D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8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5" name="Line 114">
                <a:extLst>
                  <a:ext uri="{FF2B5EF4-FFF2-40B4-BE49-F238E27FC236}">
                    <a16:creationId xmlns:a16="http://schemas.microsoft.com/office/drawing/2014/main" id="{8417772D-858F-40A7-8DAA-8C814811B1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6" name="Line 115">
                <a:extLst>
                  <a:ext uri="{FF2B5EF4-FFF2-40B4-BE49-F238E27FC236}">
                    <a16:creationId xmlns:a16="http://schemas.microsoft.com/office/drawing/2014/main" id="{FD11A4CB-0182-4E0B-BD65-5972716891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5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7" name="Line 116">
                <a:extLst>
                  <a:ext uri="{FF2B5EF4-FFF2-40B4-BE49-F238E27FC236}">
                    <a16:creationId xmlns:a16="http://schemas.microsoft.com/office/drawing/2014/main" id="{AE73B46D-AAA7-49D7-B7F3-8D905AD784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8" name="Line 117">
                <a:extLst>
                  <a:ext uri="{FF2B5EF4-FFF2-40B4-BE49-F238E27FC236}">
                    <a16:creationId xmlns:a16="http://schemas.microsoft.com/office/drawing/2014/main" id="{D1F21EBD-5603-45F8-8F99-62353E347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2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599" name="Line 118">
                <a:extLst>
                  <a:ext uri="{FF2B5EF4-FFF2-40B4-BE49-F238E27FC236}">
                    <a16:creationId xmlns:a16="http://schemas.microsoft.com/office/drawing/2014/main" id="{CA51C99B-4C5F-4208-B92B-3282888719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0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0" name="Line 119">
                <a:extLst>
                  <a:ext uri="{FF2B5EF4-FFF2-40B4-BE49-F238E27FC236}">
                    <a16:creationId xmlns:a16="http://schemas.microsoft.com/office/drawing/2014/main" id="{104EA651-F477-4FA2-BB9D-A6EF297743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1" name="Line 120">
                <a:extLst>
                  <a:ext uri="{FF2B5EF4-FFF2-40B4-BE49-F238E27FC236}">
                    <a16:creationId xmlns:a16="http://schemas.microsoft.com/office/drawing/2014/main" id="{B988EA13-3E8C-430C-94A8-AE0ACBA2E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7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2" name="Line 121">
                <a:extLst>
                  <a:ext uri="{FF2B5EF4-FFF2-40B4-BE49-F238E27FC236}">
                    <a16:creationId xmlns:a16="http://schemas.microsoft.com/office/drawing/2014/main" id="{E9741140-907E-4D72-AC08-A5DAB16553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6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3" name="Line 122">
                <a:extLst>
                  <a:ext uri="{FF2B5EF4-FFF2-40B4-BE49-F238E27FC236}">
                    <a16:creationId xmlns:a16="http://schemas.microsoft.com/office/drawing/2014/main" id="{E9974D79-9B89-4631-9ABF-66653140C9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4" name="Line 123">
                <a:extLst>
                  <a:ext uri="{FF2B5EF4-FFF2-40B4-BE49-F238E27FC236}">
                    <a16:creationId xmlns:a16="http://schemas.microsoft.com/office/drawing/2014/main" id="{97ADCC28-F962-476D-99D0-55BEF68AB1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3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5" name="Line 124">
                <a:extLst>
                  <a:ext uri="{FF2B5EF4-FFF2-40B4-BE49-F238E27FC236}">
                    <a16:creationId xmlns:a16="http://schemas.microsoft.com/office/drawing/2014/main" id="{D7AAEDED-31BB-4A35-8C45-A5F7F96962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6" name="Line 125">
                <a:extLst>
                  <a:ext uri="{FF2B5EF4-FFF2-40B4-BE49-F238E27FC236}">
                    <a16:creationId xmlns:a16="http://schemas.microsoft.com/office/drawing/2014/main" id="{423833F8-B081-441B-B5AB-F49A771F0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0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7" name="Line 126">
                <a:extLst>
                  <a:ext uri="{FF2B5EF4-FFF2-40B4-BE49-F238E27FC236}">
                    <a16:creationId xmlns:a16="http://schemas.microsoft.com/office/drawing/2014/main" id="{AB6C18E2-DAED-4E68-8962-6FBACF3656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8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8" name="Line 127">
                <a:extLst>
                  <a:ext uri="{FF2B5EF4-FFF2-40B4-BE49-F238E27FC236}">
                    <a16:creationId xmlns:a16="http://schemas.microsoft.com/office/drawing/2014/main" id="{FEFA91C7-A5DF-4D9D-A550-E6D1F1261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7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09" name="Line 128">
                <a:extLst>
                  <a:ext uri="{FF2B5EF4-FFF2-40B4-BE49-F238E27FC236}">
                    <a16:creationId xmlns:a16="http://schemas.microsoft.com/office/drawing/2014/main" id="{7884344D-E86B-48FA-9222-58087F234A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0" name="Line 129">
                <a:extLst>
                  <a:ext uri="{FF2B5EF4-FFF2-40B4-BE49-F238E27FC236}">
                    <a16:creationId xmlns:a16="http://schemas.microsoft.com/office/drawing/2014/main" id="{491CECD2-5CCF-4A87-98E2-9FE0699896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1" name="Line 130">
                <a:extLst>
                  <a:ext uri="{FF2B5EF4-FFF2-40B4-BE49-F238E27FC236}">
                    <a16:creationId xmlns:a16="http://schemas.microsoft.com/office/drawing/2014/main" id="{894A55D8-5E8E-4E1E-84BB-BE7E7AFADB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2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2" name="Freeform 131">
                <a:extLst>
                  <a:ext uri="{FF2B5EF4-FFF2-40B4-BE49-F238E27FC236}">
                    <a16:creationId xmlns:a16="http://schemas.microsoft.com/office/drawing/2014/main" id="{E7DEB658-CB49-4E4D-BC93-E7E6F0B39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779"/>
                <a:ext cx="431" cy="700"/>
              </a:xfrm>
              <a:custGeom>
                <a:avLst/>
                <a:gdLst>
                  <a:gd name="T0" fmla="*/ 6 w 431"/>
                  <a:gd name="T1" fmla="*/ 700 h 700"/>
                  <a:gd name="T2" fmla="*/ 12 w 431"/>
                  <a:gd name="T3" fmla="*/ 700 h 700"/>
                  <a:gd name="T4" fmla="*/ 19 w 431"/>
                  <a:gd name="T5" fmla="*/ 700 h 700"/>
                  <a:gd name="T6" fmla="*/ 26 w 431"/>
                  <a:gd name="T7" fmla="*/ 700 h 700"/>
                  <a:gd name="T8" fmla="*/ 32 w 431"/>
                  <a:gd name="T9" fmla="*/ 700 h 700"/>
                  <a:gd name="T10" fmla="*/ 39 w 431"/>
                  <a:gd name="T11" fmla="*/ 700 h 700"/>
                  <a:gd name="T12" fmla="*/ 46 w 431"/>
                  <a:gd name="T13" fmla="*/ 700 h 700"/>
                  <a:gd name="T14" fmla="*/ 53 w 431"/>
                  <a:gd name="T15" fmla="*/ 700 h 700"/>
                  <a:gd name="T16" fmla="*/ 60 w 431"/>
                  <a:gd name="T17" fmla="*/ 700 h 700"/>
                  <a:gd name="T18" fmla="*/ 66 w 431"/>
                  <a:gd name="T19" fmla="*/ 700 h 700"/>
                  <a:gd name="T20" fmla="*/ 73 w 431"/>
                  <a:gd name="T21" fmla="*/ 700 h 700"/>
                  <a:gd name="T22" fmla="*/ 80 w 431"/>
                  <a:gd name="T23" fmla="*/ 700 h 700"/>
                  <a:gd name="T24" fmla="*/ 87 w 431"/>
                  <a:gd name="T25" fmla="*/ 700 h 700"/>
                  <a:gd name="T26" fmla="*/ 94 w 431"/>
                  <a:gd name="T27" fmla="*/ 700 h 700"/>
                  <a:gd name="T28" fmla="*/ 100 w 431"/>
                  <a:gd name="T29" fmla="*/ 700 h 700"/>
                  <a:gd name="T30" fmla="*/ 107 w 431"/>
                  <a:gd name="T31" fmla="*/ 700 h 700"/>
                  <a:gd name="T32" fmla="*/ 114 w 431"/>
                  <a:gd name="T33" fmla="*/ 700 h 700"/>
                  <a:gd name="T34" fmla="*/ 121 w 431"/>
                  <a:gd name="T35" fmla="*/ 700 h 700"/>
                  <a:gd name="T36" fmla="*/ 128 w 431"/>
                  <a:gd name="T37" fmla="*/ 700 h 700"/>
                  <a:gd name="T38" fmla="*/ 134 w 431"/>
                  <a:gd name="T39" fmla="*/ 700 h 700"/>
                  <a:gd name="T40" fmla="*/ 141 w 431"/>
                  <a:gd name="T41" fmla="*/ 700 h 700"/>
                  <a:gd name="T42" fmla="*/ 148 w 431"/>
                  <a:gd name="T43" fmla="*/ 700 h 700"/>
                  <a:gd name="T44" fmla="*/ 155 w 431"/>
                  <a:gd name="T45" fmla="*/ 700 h 700"/>
                  <a:gd name="T46" fmla="*/ 162 w 431"/>
                  <a:gd name="T47" fmla="*/ 700 h 700"/>
                  <a:gd name="T48" fmla="*/ 168 w 431"/>
                  <a:gd name="T49" fmla="*/ 700 h 700"/>
                  <a:gd name="T50" fmla="*/ 175 w 431"/>
                  <a:gd name="T51" fmla="*/ 700 h 700"/>
                  <a:gd name="T52" fmla="*/ 182 w 431"/>
                  <a:gd name="T53" fmla="*/ 700 h 700"/>
                  <a:gd name="T54" fmla="*/ 189 w 431"/>
                  <a:gd name="T55" fmla="*/ 700 h 700"/>
                  <a:gd name="T56" fmla="*/ 196 w 431"/>
                  <a:gd name="T57" fmla="*/ 700 h 700"/>
                  <a:gd name="T58" fmla="*/ 202 w 431"/>
                  <a:gd name="T59" fmla="*/ 700 h 700"/>
                  <a:gd name="T60" fmla="*/ 209 w 431"/>
                  <a:gd name="T61" fmla="*/ 700 h 700"/>
                  <a:gd name="T62" fmla="*/ 216 w 431"/>
                  <a:gd name="T63" fmla="*/ 700 h 700"/>
                  <a:gd name="T64" fmla="*/ 222 w 431"/>
                  <a:gd name="T65" fmla="*/ 700 h 700"/>
                  <a:gd name="T66" fmla="*/ 229 w 431"/>
                  <a:gd name="T67" fmla="*/ 700 h 700"/>
                  <a:gd name="T68" fmla="*/ 236 w 431"/>
                  <a:gd name="T69" fmla="*/ 700 h 700"/>
                  <a:gd name="T70" fmla="*/ 243 w 431"/>
                  <a:gd name="T71" fmla="*/ 700 h 700"/>
                  <a:gd name="T72" fmla="*/ 250 w 431"/>
                  <a:gd name="T73" fmla="*/ 700 h 700"/>
                  <a:gd name="T74" fmla="*/ 256 w 431"/>
                  <a:gd name="T75" fmla="*/ 700 h 700"/>
                  <a:gd name="T76" fmla="*/ 263 w 431"/>
                  <a:gd name="T77" fmla="*/ 700 h 700"/>
                  <a:gd name="T78" fmla="*/ 270 w 431"/>
                  <a:gd name="T79" fmla="*/ 700 h 700"/>
                  <a:gd name="T80" fmla="*/ 277 w 431"/>
                  <a:gd name="T81" fmla="*/ 700 h 700"/>
                  <a:gd name="T82" fmla="*/ 283 w 431"/>
                  <a:gd name="T83" fmla="*/ 700 h 700"/>
                  <a:gd name="T84" fmla="*/ 290 w 431"/>
                  <a:gd name="T85" fmla="*/ 700 h 700"/>
                  <a:gd name="T86" fmla="*/ 297 w 431"/>
                  <a:gd name="T87" fmla="*/ 700 h 700"/>
                  <a:gd name="T88" fmla="*/ 304 w 431"/>
                  <a:gd name="T89" fmla="*/ 700 h 700"/>
                  <a:gd name="T90" fmla="*/ 311 w 431"/>
                  <a:gd name="T91" fmla="*/ 700 h 700"/>
                  <a:gd name="T92" fmla="*/ 317 w 431"/>
                  <a:gd name="T93" fmla="*/ 700 h 700"/>
                  <a:gd name="T94" fmla="*/ 324 w 431"/>
                  <a:gd name="T95" fmla="*/ 700 h 700"/>
                  <a:gd name="T96" fmla="*/ 331 w 431"/>
                  <a:gd name="T97" fmla="*/ 700 h 700"/>
                  <a:gd name="T98" fmla="*/ 338 w 431"/>
                  <a:gd name="T99" fmla="*/ 700 h 700"/>
                  <a:gd name="T100" fmla="*/ 345 w 431"/>
                  <a:gd name="T101" fmla="*/ 698 h 700"/>
                  <a:gd name="T102" fmla="*/ 352 w 431"/>
                  <a:gd name="T103" fmla="*/ 689 h 700"/>
                  <a:gd name="T104" fmla="*/ 358 w 431"/>
                  <a:gd name="T105" fmla="*/ 671 h 700"/>
                  <a:gd name="T106" fmla="*/ 365 w 431"/>
                  <a:gd name="T107" fmla="*/ 640 h 700"/>
                  <a:gd name="T108" fmla="*/ 372 w 431"/>
                  <a:gd name="T109" fmla="*/ 594 h 700"/>
                  <a:gd name="T110" fmla="*/ 379 w 431"/>
                  <a:gd name="T111" fmla="*/ 530 h 700"/>
                  <a:gd name="T112" fmla="*/ 385 w 431"/>
                  <a:gd name="T113" fmla="*/ 455 h 700"/>
                  <a:gd name="T114" fmla="*/ 392 w 431"/>
                  <a:gd name="T115" fmla="*/ 372 h 700"/>
                  <a:gd name="T116" fmla="*/ 399 w 431"/>
                  <a:gd name="T117" fmla="*/ 285 h 700"/>
                  <a:gd name="T118" fmla="*/ 406 w 431"/>
                  <a:gd name="T119" fmla="*/ 203 h 700"/>
                  <a:gd name="T120" fmla="*/ 413 w 431"/>
                  <a:gd name="T121" fmla="*/ 128 h 700"/>
                  <a:gd name="T122" fmla="*/ 419 w 431"/>
                  <a:gd name="T123" fmla="*/ 65 h 700"/>
                  <a:gd name="T124" fmla="*/ 426 w 431"/>
                  <a:gd name="T125" fmla="*/ 1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" h="700">
                    <a:moveTo>
                      <a:pt x="0" y="700"/>
                    </a:moveTo>
                    <a:lnTo>
                      <a:pt x="0" y="700"/>
                    </a:lnTo>
                    <a:lnTo>
                      <a:pt x="3" y="700"/>
                    </a:lnTo>
                    <a:lnTo>
                      <a:pt x="3" y="700"/>
                    </a:lnTo>
                    <a:lnTo>
                      <a:pt x="4" y="700"/>
                    </a:lnTo>
                    <a:lnTo>
                      <a:pt x="4" y="700"/>
                    </a:lnTo>
                    <a:lnTo>
                      <a:pt x="5" y="700"/>
                    </a:lnTo>
                    <a:lnTo>
                      <a:pt x="5" y="700"/>
                    </a:lnTo>
                    <a:lnTo>
                      <a:pt x="6" y="700"/>
                    </a:lnTo>
                    <a:lnTo>
                      <a:pt x="6" y="700"/>
                    </a:lnTo>
                    <a:lnTo>
                      <a:pt x="6" y="700"/>
                    </a:lnTo>
                    <a:lnTo>
                      <a:pt x="7" y="700"/>
                    </a:lnTo>
                    <a:lnTo>
                      <a:pt x="7" y="700"/>
                    </a:lnTo>
                    <a:lnTo>
                      <a:pt x="8" y="700"/>
                    </a:lnTo>
                    <a:lnTo>
                      <a:pt x="8" y="700"/>
                    </a:lnTo>
                    <a:lnTo>
                      <a:pt x="9" y="700"/>
                    </a:lnTo>
                    <a:lnTo>
                      <a:pt x="10" y="700"/>
                    </a:lnTo>
                    <a:lnTo>
                      <a:pt x="10" y="700"/>
                    </a:lnTo>
                    <a:lnTo>
                      <a:pt x="11" y="700"/>
                    </a:lnTo>
                    <a:lnTo>
                      <a:pt x="11" y="700"/>
                    </a:lnTo>
                    <a:lnTo>
                      <a:pt x="12" y="700"/>
                    </a:lnTo>
                    <a:lnTo>
                      <a:pt x="12" y="700"/>
                    </a:lnTo>
                    <a:lnTo>
                      <a:pt x="13" y="700"/>
                    </a:lnTo>
                    <a:lnTo>
                      <a:pt x="14" y="700"/>
                    </a:lnTo>
                    <a:lnTo>
                      <a:pt x="14" y="700"/>
                    </a:lnTo>
                    <a:lnTo>
                      <a:pt x="15" y="700"/>
                    </a:lnTo>
                    <a:lnTo>
                      <a:pt x="15" y="700"/>
                    </a:lnTo>
                    <a:lnTo>
                      <a:pt x="16" y="700"/>
                    </a:lnTo>
                    <a:lnTo>
                      <a:pt x="16" y="700"/>
                    </a:lnTo>
                    <a:lnTo>
                      <a:pt x="17" y="700"/>
                    </a:lnTo>
                    <a:lnTo>
                      <a:pt x="18" y="700"/>
                    </a:lnTo>
                    <a:lnTo>
                      <a:pt x="18" y="700"/>
                    </a:lnTo>
                    <a:lnTo>
                      <a:pt x="19" y="700"/>
                    </a:lnTo>
                    <a:lnTo>
                      <a:pt x="20" y="700"/>
                    </a:lnTo>
                    <a:lnTo>
                      <a:pt x="20" y="700"/>
                    </a:lnTo>
                    <a:lnTo>
                      <a:pt x="21" y="700"/>
                    </a:lnTo>
                    <a:lnTo>
                      <a:pt x="21" y="700"/>
                    </a:lnTo>
                    <a:lnTo>
                      <a:pt x="22" y="700"/>
                    </a:lnTo>
                    <a:lnTo>
                      <a:pt x="23" y="700"/>
                    </a:lnTo>
                    <a:lnTo>
                      <a:pt x="23" y="700"/>
                    </a:lnTo>
                    <a:lnTo>
                      <a:pt x="24" y="700"/>
                    </a:lnTo>
                    <a:lnTo>
                      <a:pt x="24" y="700"/>
                    </a:lnTo>
                    <a:lnTo>
                      <a:pt x="25" y="700"/>
                    </a:lnTo>
                    <a:lnTo>
                      <a:pt x="26" y="700"/>
                    </a:lnTo>
                    <a:lnTo>
                      <a:pt x="26" y="700"/>
                    </a:lnTo>
                    <a:lnTo>
                      <a:pt x="27" y="700"/>
                    </a:lnTo>
                    <a:lnTo>
                      <a:pt x="28" y="700"/>
                    </a:lnTo>
                    <a:lnTo>
                      <a:pt x="28" y="700"/>
                    </a:lnTo>
                    <a:lnTo>
                      <a:pt x="29" y="700"/>
                    </a:lnTo>
                    <a:lnTo>
                      <a:pt x="29" y="700"/>
                    </a:lnTo>
                    <a:lnTo>
                      <a:pt x="30" y="700"/>
                    </a:lnTo>
                    <a:lnTo>
                      <a:pt x="30" y="700"/>
                    </a:lnTo>
                    <a:lnTo>
                      <a:pt x="31" y="700"/>
                    </a:lnTo>
                    <a:lnTo>
                      <a:pt x="32" y="700"/>
                    </a:lnTo>
                    <a:lnTo>
                      <a:pt x="32" y="700"/>
                    </a:lnTo>
                    <a:lnTo>
                      <a:pt x="33" y="700"/>
                    </a:lnTo>
                    <a:lnTo>
                      <a:pt x="33" y="700"/>
                    </a:lnTo>
                    <a:lnTo>
                      <a:pt x="34" y="700"/>
                    </a:lnTo>
                    <a:lnTo>
                      <a:pt x="35" y="700"/>
                    </a:lnTo>
                    <a:lnTo>
                      <a:pt x="35" y="700"/>
                    </a:lnTo>
                    <a:lnTo>
                      <a:pt x="36" y="700"/>
                    </a:lnTo>
                    <a:lnTo>
                      <a:pt x="37" y="700"/>
                    </a:lnTo>
                    <a:lnTo>
                      <a:pt x="37" y="700"/>
                    </a:lnTo>
                    <a:lnTo>
                      <a:pt x="38" y="700"/>
                    </a:lnTo>
                    <a:lnTo>
                      <a:pt x="38" y="700"/>
                    </a:lnTo>
                    <a:lnTo>
                      <a:pt x="39" y="700"/>
                    </a:lnTo>
                    <a:lnTo>
                      <a:pt x="39" y="700"/>
                    </a:lnTo>
                    <a:lnTo>
                      <a:pt x="40" y="700"/>
                    </a:lnTo>
                    <a:lnTo>
                      <a:pt x="41" y="700"/>
                    </a:lnTo>
                    <a:lnTo>
                      <a:pt x="42" y="700"/>
                    </a:lnTo>
                    <a:lnTo>
                      <a:pt x="42" y="700"/>
                    </a:lnTo>
                    <a:lnTo>
                      <a:pt x="43" y="700"/>
                    </a:lnTo>
                    <a:lnTo>
                      <a:pt x="43" y="700"/>
                    </a:lnTo>
                    <a:lnTo>
                      <a:pt x="44" y="700"/>
                    </a:lnTo>
                    <a:lnTo>
                      <a:pt x="45" y="700"/>
                    </a:lnTo>
                    <a:lnTo>
                      <a:pt x="45" y="700"/>
                    </a:lnTo>
                    <a:lnTo>
                      <a:pt x="46" y="700"/>
                    </a:lnTo>
                    <a:lnTo>
                      <a:pt x="46" y="700"/>
                    </a:lnTo>
                    <a:lnTo>
                      <a:pt x="47" y="700"/>
                    </a:lnTo>
                    <a:lnTo>
                      <a:pt x="48" y="700"/>
                    </a:lnTo>
                    <a:lnTo>
                      <a:pt x="48" y="700"/>
                    </a:lnTo>
                    <a:lnTo>
                      <a:pt x="49" y="700"/>
                    </a:lnTo>
                    <a:lnTo>
                      <a:pt x="50" y="700"/>
                    </a:lnTo>
                    <a:lnTo>
                      <a:pt x="50" y="700"/>
                    </a:lnTo>
                    <a:lnTo>
                      <a:pt x="51" y="700"/>
                    </a:lnTo>
                    <a:lnTo>
                      <a:pt x="52" y="700"/>
                    </a:lnTo>
                    <a:lnTo>
                      <a:pt x="52" y="700"/>
                    </a:lnTo>
                    <a:lnTo>
                      <a:pt x="53" y="700"/>
                    </a:lnTo>
                    <a:lnTo>
                      <a:pt x="54" y="700"/>
                    </a:lnTo>
                    <a:lnTo>
                      <a:pt x="54" y="700"/>
                    </a:lnTo>
                    <a:lnTo>
                      <a:pt x="55" y="700"/>
                    </a:lnTo>
                    <a:lnTo>
                      <a:pt x="55" y="700"/>
                    </a:lnTo>
                    <a:lnTo>
                      <a:pt x="56" y="700"/>
                    </a:lnTo>
                    <a:lnTo>
                      <a:pt x="57" y="700"/>
                    </a:lnTo>
                    <a:lnTo>
                      <a:pt x="57" y="700"/>
                    </a:lnTo>
                    <a:lnTo>
                      <a:pt x="58" y="700"/>
                    </a:lnTo>
                    <a:lnTo>
                      <a:pt x="59" y="700"/>
                    </a:lnTo>
                    <a:lnTo>
                      <a:pt x="59" y="700"/>
                    </a:lnTo>
                    <a:lnTo>
                      <a:pt x="60" y="700"/>
                    </a:lnTo>
                    <a:lnTo>
                      <a:pt x="60" y="700"/>
                    </a:lnTo>
                    <a:lnTo>
                      <a:pt x="61" y="700"/>
                    </a:lnTo>
                    <a:lnTo>
                      <a:pt x="62" y="700"/>
                    </a:lnTo>
                    <a:lnTo>
                      <a:pt x="62" y="700"/>
                    </a:lnTo>
                    <a:lnTo>
                      <a:pt x="63" y="700"/>
                    </a:lnTo>
                    <a:lnTo>
                      <a:pt x="64" y="700"/>
                    </a:lnTo>
                    <a:lnTo>
                      <a:pt x="64" y="700"/>
                    </a:lnTo>
                    <a:lnTo>
                      <a:pt x="65" y="700"/>
                    </a:lnTo>
                    <a:lnTo>
                      <a:pt x="65" y="700"/>
                    </a:lnTo>
                    <a:lnTo>
                      <a:pt x="66" y="700"/>
                    </a:lnTo>
                    <a:lnTo>
                      <a:pt x="66" y="700"/>
                    </a:lnTo>
                    <a:lnTo>
                      <a:pt x="67" y="700"/>
                    </a:lnTo>
                    <a:lnTo>
                      <a:pt x="68" y="700"/>
                    </a:lnTo>
                    <a:lnTo>
                      <a:pt x="69" y="700"/>
                    </a:lnTo>
                    <a:lnTo>
                      <a:pt x="69" y="700"/>
                    </a:lnTo>
                    <a:lnTo>
                      <a:pt x="70" y="700"/>
                    </a:lnTo>
                    <a:lnTo>
                      <a:pt x="70" y="700"/>
                    </a:lnTo>
                    <a:lnTo>
                      <a:pt x="71" y="700"/>
                    </a:lnTo>
                    <a:lnTo>
                      <a:pt x="72" y="700"/>
                    </a:lnTo>
                    <a:lnTo>
                      <a:pt x="72" y="700"/>
                    </a:lnTo>
                    <a:lnTo>
                      <a:pt x="73" y="700"/>
                    </a:lnTo>
                    <a:lnTo>
                      <a:pt x="73" y="700"/>
                    </a:lnTo>
                    <a:lnTo>
                      <a:pt x="74" y="700"/>
                    </a:lnTo>
                    <a:lnTo>
                      <a:pt x="75" y="700"/>
                    </a:lnTo>
                    <a:lnTo>
                      <a:pt x="75" y="700"/>
                    </a:lnTo>
                    <a:lnTo>
                      <a:pt x="76" y="700"/>
                    </a:lnTo>
                    <a:lnTo>
                      <a:pt x="77" y="700"/>
                    </a:lnTo>
                    <a:lnTo>
                      <a:pt x="77" y="700"/>
                    </a:lnTo>
                    <a:lnTo>
                      <a:pt x="78" y="700"/>
                    </a:lnTo>
                    <a:lnTo>
                      <a:pt x="78" y="700"/>
                    </a:lnTo>
                    <a:lnTo>
                      <a:pt x="79" y="700"/>
                    </a:lnTo>
                    <a:lnTo>
                      <a:pt x="79" y="700"/>
                    </a:lnTo>
                    <a:lnTo>
                      <a:pt x="80" y="700"/>
                    </a:lnTo>
                    <a:lnTo>
                      <a:pt x="81" y="700"/>
                    </a:lnTo>
                    <a:lnTo>
                      <a:pt x="81" y="700"/>
                    </a:lnTo>
                    <a:lnTo>
                      <a:pt x="82" y="700"/>
                    </a:lnTo>
                    <a:lnTo>
                      <a:pt x="83" y="700"/>
                    </a:lnTo>
                    <a:lnTo>
                      <a:pt x="83" y="700"/>
                    </a:lnTo>
                    <a:lnTo>
                      <a:pt x="84" y="700"/>
                    </a:lnTo>
                    <a:lnTo>
                      <a:pt x="85" y="700"/>
                    </a:lnTo>
                    <a:lnTo>
                      <a:pt x="85" y="700"/>
                    </a:lnTo>
                    <a:lnTo>
                      <a:pt x="86" y="700"/>
                    </a:lnTo>
                    <a:lnTo>
                      <a:pt x="86" y="700"/>
                    </a:lnTo>
                    <a:lnTo>
                      <a:pt x="87" y="700"/>
                    </a:lnTo>
                    <a:lnTo>
                      <a:pt x="87" y="700"/>
                    </a:lnTo>
                    <a:lnTo>
                      <a:pt x="88" y="700"/>
                    </a:lnTo>
                    <a:lnTo>
                      <a:pt x="89" y="700"/>
                    </a:lnTo>
                    <a:lnTo>
                      <a:pt x="89" y="700"/>
                    </a:lnTo>
                    <a:lnTo>
                      <a:pt x="90" y="700"/>
                    </a:lnTo>
                    <a:lnTo>
                      <a:pt x="91" y="700"/>
                    </a:lnTo>
                    <a:lnTo>
                      <a:pt x="91" y="700"/>
                    </a:lnTo>
                    <a:lnTo>
                      <a:pt x="92" y="700"/>
                    </a:lnTo>
                    <a:lnTo>
                      <a:pt x="92" y="700"/>
                    </a:lnTo>
                    <a:lnTo>
                      <a:pt x="93" y="700"/>
                    </a:lnTo>
                    <a:lnTo>
                      <a:pt x="94" y="700"/>
                    </a:lnTo>
                    <a:lnTo>
                      <a:pt x="94" y="700"/>
                    </a:lnTo>
                    <a:lnTo>
                      <a:pt x="95" y="700"/>
                    </a:lnTo>
                    <a:lnTo>
                      <a:pt x="95" y="700"/>
                    </a:lnTo>
                    <a:lnTo>
                      <a:pt x="96" y="700"/>
                    </a:lnTo>
                    <a:lnTo>
                      <a:pt x="97" y="700"/>
                    </a:lnTo>
                    <a:lnTo>
                      <a:pt x="97" y="700"/>
                    </a:lnTo>
                    <a:lnTo>
                      <a:pt x="98" y="700"/>
                    </a:lnTo>
                    <a:lnTo>
                      <a:pt x="99" y="700"/>
                    </a:lnTo>
                    <a:lnTo>
                      <a:pt x="99" y="700"/>
                    </a:lnTo>
                    <a:lnTo>
                      <a:pt x="100" y="700"/>
                    </a:lnTo>
                    <a:lnTo>
                      <a:pt x="100" y="700"/>
                    </a:lnTo>
                    <a:lnTo>
                      <a:pt x="101" y="700"/>
                    </a:lnTo>
                    <a:lnTo>
                      <a:pt x="102" y="700"/>
                    </a:lnTo>
                    <a:lnTo>
                      <a:pt x="102" y="700"/>
                    </a:lnTo>
                    <a:lnTo>
                      <a:pt x="103" y="700"/>
                    </a:lnTo>
                    <a:lnTo>
                      <a:pt x="104" y="700"/>
                    </a:lnTo>
                    <a:lnTo>
                      <a:pt x="104" y="700"/>
                    </a:lnTo>
                    <a:lnTo>
                      <a:pt x="105" y="700"/>
                    </a:lnTo>
                    <a:lnTo>
                      <a:pt x="105" y="700"/>
                    </a:lnTo>
                    <a:lnTo>
                      <a:pt x="106" y="700"/>
                    </a:lnTo>
                    <a:lnTo>
                      <a:pt x="107" y="700"/>
                    </a:lnTo>
                    <a:lnTo>
                      <a:pt x="107" y="700"/>
                    </a:lnTo>
                    <a:lnTo>
                      <a:pt x="108" y="700"/>
                    </a:lnTo>
                    <a:lnTo>
                      <a:pt x="108" y="700"/>
                    </a:lnTo>
                    <a:lnTo>
                      <a:pt x="109" y="700"/>
                    </a:lnTo>
                    <a:lnTo>
                      <a:pt x="110" y="700"/>
                    </a:lnTo>
                    <a:lnTo>
                      <a:pt x="110" y="700"/>
                    </a:lnTo>
                    <a:lnTo>
                      <a:pt x="111" y="700"/>
                    </a:lnTo>
                    <a:lnTo>
                      <a:pt x="112" y="700"/>
                    </a:lnTo>
                    <a:lnTo>
                      <a:pt x="112" y="700"/>
                    </a:lnTo>
                    <a:lnTo>
                      <a:pt x="113" y="700"/>
                    </a:lnTo>
                    <a:lnTo>
                      <a:pt x="113" y="700"/>
                    </a:lnTo>
                    <a:lnTo>
                      <a:pt x="114" y="700"/>
                    </a:lnTo>
                    <a:lnTo>
                      <a:pt x="115" y="700"/>
                    </a:lnTo>
                    <a:lnTo>
                      <a:pt x="115" y="700"/>
                    </a:lnTo>
                    <a:lnTo>
                      <a:pt x="116" y="700"/>
                    </a:lnTo>
                    <a:lnTo>
                      <a:pt x="117" y="700"/>
                    </a:lnTo>
                    <a:lnTo>
                      <a:pt x="117" y="700"/>
                    </a:lnTo>
                    <a:lnTo>
                      <a:pt x="118" y="700"/>
                    </a:lnTo>
                    <a:lnTo>
                      <a:pt x="118" y="700"/>
                    </a:lnTo>
                    <a:lnTo>
                      <a:pt x="119" y="700"/>
                    </a:lnTo>
                    <a:lnTo>
                      <a:pt x="120" y="700"/>
                    </a:lnTo>
                    <a:lnTo>
                      <a:pt x="120" y="700"/>
                    </a:lnTo>
                    <a:lnTo>
                      <a:pt x="121" y="700"/>
                    </a:lnTo>
                    <a:lnTo>
                      <a:pt x="122" y="700"/>
                    </a:lnTo>
                    <a:lnTo>
                      <a:pt x="122" y="700"/>
                    </a:lnTo>
                    <a:lnTo>
                      <a:pt x="123" y="700"/>
                    </a:lnTo>
                    <a:lnTo>
                      <a:pt x="123" y="700"/>
                    </a:lnTo>
                    <a:lnTo>
                      <a:pt x="124" y="700"/>
                    </a:lnTo>
                    <a:lnTo>
                      <a:pt x="125" y="700"/>
                    </a:lnTo>
                    <a:lnTo>
                      <a:pt x="125" y="700"/>
                    </a:lnTo>
                    <a:lnTo>
                      <a:pt x="126" y="700"/>
                    </a:lnTo>
                    <a:lnTo>
                      <a:pt x="126" y="700"/>
                    </a:lnTo>
                    <a:lnTo>
                      <a:pt x="127" y="700"/>
                    </a:lnTo>
                    <a:lnTo>
                      <a:pt x="128" y="700"/>
                    </a:lnTo>
                    <a:lnTo>
                      <a:pt x="128" y="700"/>
                    </a:lnTo>
                    <a:lnTo>
                      <a:pt x="129" y="700"/>
                    </a:lnTo>
                    <a:lnTo>
                      <a:pt x="130" y="700"/>
                    </a:lnTo>
                    <a:lnTo>
                      <a:pt x="130" y="700"/>
                    </a:lnTo>
                    <a:lnTo>
                      <a:pt x="131" y="700"/>
                    </a:lnTo>
                    <a:lnTo>
                      <a:pt x="131" y="700"/>
                    </a:lnTo>
                    <a:lnTo>
                      <a:pt x="132" y="700"/>
                    </a:lnTo>
                    <a:lnTo>
                      <a:pt x="132" y="700"/>
                    </a:lnTo>
                    <a:lnTo>
                      <a:pt x="133" y="700"/>
                    </a:lnTo>
                    <a:lnTo>
                      <a:pt x="134" y="700"/>
                    </a:lnTo>
                    <a:lnTo>
                      <a:pt x="134" y="700"/>
                    </a:lnTo>
                    <a:lnTo>
                      <a:pt x="135" y="700"/>
                    </a:lnTo>
                    <a:lnTo>
                      <a:pt x="136" y="700"/>
                    </a:lnTo>
                    <a:lnTo>
                      <a:pt x="136" y="700"/>
                    </a:lnTo>
                    <a:lnTo>
                      <a:pt x="137" y="700"/>
                    </a:lnTo>
                    <a:lnTo>
                      <a:pt x="137" y="700"/>
                    </a:lnTo>
                    <a:lnTo>
                      <a:pt x="138" y="700"/>
                    </a:lnTo>
                    <a:lnTo>
                      <a:pt x="139" y="700"/>
                    </a:lnTo>
                    <a:lnTo>
                      <a:pt x="139" y="700"/>
                    </a:lnTo>
                    <a:lnTo>
                      <a:pt x="140" y="700"/>
                    </a:lnTo>
                    <a:lnTo>
                      <a:pt x="140" y="700"/>
                    </a:lnTo>
                    <a:lnTo>
                      <a:pt x="141" y="700"/>
                    </a:lnTo>
                    <a:lnTo>
                      <a:pt x="142" y="700"/>
                    </a:lnTo>
                    <a:lnTo>
                      <a:pt x="142" y="700"/>
                    </a:lnTo>
                    <a:lnTo>
                      <a:pt x="143" y="700"/>
                    </a:lnTo>
                    <a:lnTo>
                      <a:pt x="144" y="700"/>
                    </a:lnTo>
                    <a:lnTo>
                      <a:pt x="144" y="700"/>
                    </a:lnTo>
                    <a:lnTo>
                      <a:pt x="145" y="700"/>
                    </a:lnTo>
                    <a:lnTo>
                      <a:pt x="145" y="700"/>
                    </a:lnTo>
                    <a:lnTo>
                      <a:pt x="146" y="700"/>
                    </a:lnTo>
                    <a:lnTo>
                      <a:pt x="147" y="700"/>
                    </a:lnTo>
                    <a:lnTo>
                      <a:pt x="147" y="700"/>
                    </a:lnTo>
                    <a:lnTo>
                      <a:pt x="148" y="700"/>
                    </a:lnTo>
                    <a:lnTo>
                      <a:pt x="149" y="700"/>
                    </a:lnTo>
                    <a:lnTo>
                      <a:pt x="149" y="700"/>
                    </a:lnTo>
                    <a:lnTo>
                      <a:pt x="150" y="700"/>
                    </a:lnTo>
                    <a:lnTo>
                      <a:pt x="150" y="700"/>
                    </a:lnTo>
                    <a:lnTo>
                      <a:pt x="151" y="700"/>
                    </a:lnTo>
                    <a:lnTo>
                      <a:pt x="152" y="700"/>
                    </a:lnTo>
                    <a:lnTo>
                      <a:pt x="152" y="700"/>
                    </a:lnTo>
                    <a:lnTo>
                      <a:pt x="153" y="700"/>
                    </a:lnTo>
                    <a:lnTo>
                      <a:pt x="153" y="700"/>
                    </a:lnTo>
                    <a:lnTo>
                      <a:pt x="154" y="700"/>
                    </a:lnTo>
                    <a:lnTo>
                      <a:pt x="155" y="700"/>
                    </a:lnTo>
                    <a:lnTo>
                      <a:pt x="155" y="700"/>
                    </a:lnTo>
                    <a:lnTo>
                      <a:pt x="156" y="700"/>
                    </a:lnTo>
                    <a:lnTo>
                      <a:pt x="157" y="700"/>
                    </a:lnTo>
                    <a:lnTo>
                      <a:pt x="157" y="700"/>
                    </a:lnTo>
                    <a:lnTo>
                      <a:pt x="158" y="700"/>
                    </a:lnTo>
                    <a:lnTo>
                      <a:pt x="158" y="700"/>
                    </a:lnTo>
                    <a:lnTo>
                      <a:pt x="159" y="700"/>
                    </a:lnTo>
                    <a:lnTo>
                      <a:pt x="160" y="700"/>
                    </a:lnTo>
                    <a:lnTo>
                      <a:pt x="160" y="700"/>
                    </a:lnTo>
                    <a:lnTo>
                      <a:pt x="161" y="700"/>
                    </a:lnTo>
                    <a:lnTo>
                      <a:pt x="162" y="700"/>
                    </a:lnTo>
                    <a:lnTo>
                      <a:pt x="162" y="700"/>
                    </a:lnTo>
                    <a:lnTo>
                      <a:pt x="163" y="700"/>
                    </a:lnTo>
                    <a:lnTo>
                      <a:pt x="163" y="700"/>
                    </a:lnTo>
                    <a:lnTo>
                      <a:pt x="164" y="700"/>
                    </a:lnTo>
                    <a:lnTo>
                      <a:pt x="165" y="700"/>
                    </a:lnTo>
                    <a:lnTo>
                      <a:pt x="165" y="700"/>
                    </a:lnTo>
                    <a:lnTo>
                      <a:pt x="166" y="700"/>
                    </a:lnTo>
                    <a:lnTo>
                      <a:pt x="167" y="700"/>
                    </a:lnTo>
                    <a:lnTo>
                      <a:pt x="167" y="700"/>
                    </a:lnTo>
                    <a:lnTo>
                      <a:pt x="168" y="700"/>
                    </a:lnTo>
                    <a:lnTo>
                      <a:pt x="168" y="700"/>
                    </a:lnTo>
                    <a:lnTo>
                      <a:pt x="169" y="700"/>
                    </a:lnTo>
                    <a:lnTo>
                      <a:pt x="170" y="700"/>
                    </a:lnTo>
                    <a:lnTo>
                      <a:pt x="170" y="700"/>
                    </a:lnTo>
                    <a:lnTo>
                      <a:pt x="171" y="700"/>
                    </a:lnTo>
                    <a:lnTo>
                      <a:pt x="171" y="700"/>
                    </a:lnTo>
                    <a:lnTo>
                      <a:pt x="172" y="700"/>
                    </a:lnTo>
                    <a:lnTo>
                      <a:pt x="173" y="700"/>
                    </a:lnTo>
                    <a:lnTo>
                      <a:pt x="173" y="700"/>
                    </a:lnTo>
                    <a:lnTo>
                      <a:pt x="174" y="700"/>
                    </a:lnTo>
                    <a:lnTo>
                      <a:pt x="175" y="700"/>
                    </a:lnTo>
                    <a:lnTo>
                      <a:pt x="175" y="700"/>
                    </a:lnTo>
                    <a:lnTo>
                      <a:pt x="176" y="700"/>
                    </a:lnTo>
                    <a:lnTo>
                      <a:pt x="176" y="700"/>
                    </a:lnTo>
                    <a:lnTo>
                      <a:pt x="177" y="700"/>
                    </a:lnTo>
                    <a:lnTo>
                      <a:pt x="178" y="700"/>
                    </a:lnTo>
                    <a:lnTo>
                      <a:pt x="178" y="700"/>
                    </a:lnTo>
                    <a:lnTo>
                      <a:pt x="179" y="700"/>
                    </a:lnTo>
                    <a:lnTo>
                      <a:pt x="179" y="700"/>
                    </a:lnTo>
                    <a:lnTo>
                      <a:pt x="180" y="700"/>
                    </a:lnTo>
                    <a:lnTo>
                      <a:pt x="181" y="700"/>
                    </a:lnTo>
                    <a:lnTo>
                      <a:pt x="181" y="700"/>
                    </a:lnTo>
                    <a:lnTo>
                      <a:pt x="182" y="700"/>
                    </a:lnTo>
                    <a:lnTo>
                      <a:pt x="183" y="700"/>
                    </a:lnTo>
                    <a:lnTo>
                      <a:pt x="183" y="700"/>
                    </a:lnTo>
                    <a:lnTo>
                      <a:pt x="184" y="700"/>
                    </a:lnTo>
                    <a:lnTo>
                      <a:pt x="184" y="700"/>
                    </a:lnTo>
                    <a:lnTo>
                      <a:pt x="185" y="700"/>
                    </a:lnTo>
                    <a:lnTo>
                      <a:pt x="185" y="700"/>
                    </a:lnTo>
                    <a:lnTo>
                      <a:pt x="186" y="700"/>
                    </a:lnTo>
                    <a:lnTo>
                      <a:pt x="187" y="700"/>
                    </a:lnTo>
                    <a:lnTo>
                      <a:pt x="187" y="700"/>
                    </a:lnTo>
                    <a:lnTo>
                      <a:pt x="188" y="700"/>
                    </a:lnTo>
                    <a:lnTo>
                      <a:pt x="189" y="700"/>
                    </a:lnTo>
                    <a:lnTo>
                      <a:pt x="189" y="700"/>
                    </a:lnTo>
                    <a:lnTo>
                      <a:pt x="190" y="700"/>
                    </a:lnTo>
                    <a:lnTo>
                      <a:pt x="190" y="700"/>
                    </a:lnTo>
                    <a:lnTo>
                      <a:pt x="191" y="700"/>
                    </a:lnTo>
                    <a:lnTo>
                      <a:pt x="192" y="700"/>
                    </a:lnTo>
                    <a:lnTo>
                      <a:pt x="192" y="700"/>
                    </a:lnTo>
                    <a:lnTo>
                      <a:pt x="193" y="700"/>
                    </a:lnTo>
                    <a:lnTo>
                      <a:pt x="194" y="700"/>
                    </a:lnTo>
                    <a:lnTo>
                      <a:pt x="194" y="700"/>
                    </a:lnTo>
                    <a:lnTo>
                      <a:pt x="195" y="700"/>
                    </a:lnTo>
                    <a:lnTo>
                      <a:pt x="196" y="700"/>
                    </a:lnTo>
                    <a:lnTo>
                      <a:pt x="196" y="700"/>
                    </a:lnTo>
                    <a:lnTo>
                      <a:pt x="197" y="700"/>
                    </a:lnTo>
                    <a:lnTo>
                      <a:pt x="197" y="700"/>
                    </a:lnTo>
                    <a:lnTo>
                      <a:pt x="198" y="700"/>
                    </a:lnTo>
                    <a:lnTo>
                      <a:pt x="198" y="700"/>
                    </a:lnTo>
                    <a:lnTo>
                      <a:pt x="199" y="700"/>
                    </a:lnTo>
                    <a:lnTo>
                      <a:pt x="200" y="700"/>
                    </a:lnTo>
                    <a:lnTo>
                      <a:pt x="200" y="700"/>
                    </a:lnTo>
                    <a:lnTo>
                      <a:pt x="201" y="700"/>
                    </a:lnTo>
                    <a:lnTo>
                      <a:pt x="202" y="700"/>
                    </a:lnTo>
                    <a:lnTo>
                      <a:pt x="202" y="700"/>
                    </a:lnTo>
                    <a:lnTo>
                      <a:pt x="203" y="700"/>
                    </a:lnTo>
                    <a:lnTo>
                      <a:pt x="203" y="700"/>
                    </a:lnTo>
                    <a:lnTo>
                      <a:pt x="204" y="700"/>
                    </a:lnTo>
                    <a:lnTo>
                      <a:pt x="205" y="700"/>
                    </a:lnTo>
                    <a:lnTo>
                      <a:pt x="205" y="700"/>
                    </a:lnTo>
                    <a:lnTo>
                      <a:pt x="206" y="700"/>
                    </a:lnTo>
                    <a:lnTo>
                      <a:pt x="206" y="700"/>
                    </a:lnTo>
                    <a:lnTo>
                      <a:pt x="207" y="700"/>
                    </a:lnTo>
                    <a:lnTo>
                      <a:pt x="208" y="700"/>
                    </a:lnTo>
                    <a:lnTo>
                      <a:pt x="208" y="700"/>
                    </a:lnTo>
                    <a:lnTo>
                      <a:pt x="209" y="700"/>
                    </a:lnTo>
                    <a:lnTo>
                      <a:pt x="210" y="700"/>
                    </a:lnTo>
                    <a:lnTo>
                      <a:pt x="210" y="700"/>
                    </a:lnTo>
                    <a:lnTo>
                      <a:pt x="211" y="700"/>
                    </a:lnTo>
                    <a:lnTo>
                      <a:pt x="211" y="700"/>
                    </a:lnTo>
                    <a:lnTo>
                      <a:pt x="212" y="700"/>
                    </a:lnTo>
                    <a:lnTo>
                      <a:pt x="213" y="700"/>
                    </a:lnTo>
                    <a:lnTo>
                      <a:pt x="213" y="700"/>
                    </a:lnTo>
                    <a:lnTo>
                      <a:pt x="214" y="700"/>
                    </a:lnTo>
                    <a:lnTo>
                      <a:pt x="214" y="700"/>
                    </a:lnTo>
                    <a:lnTo>
                      <a:pt x="215" y="700"/>
                    </a:lnTo>
                    <a:lnTo>
                      <a:pt x="216" y="700"/>
                    </a:lnTo>
                    <a:lnTo>
                      <a:pt x="216" y="700"/>
                    </a:lnTo>
                    <a:lnTo>
                      <a:pt x="217" y="700"/>
                    </a:lnTo>
                    <a:lnTo>
                      <a:pt x="218" y="700"/>
                    </a:lnTo>
                    <a:lnTo>
                      <a:pt x="218" y="700"/>
                    </a:lnTo>
                    <a:lnTo>
                      <a:pt x="219" y="700"/>
                    </a:lnTo>
                    <a:lnTo>
                      <a:pt x="219" y="700"/>
                    </a:lnTo>
                    <a:lnTo>
                      <a:pt x="220" y="700"/>
                    </a:lnTo>
                    <a:lnTo>
                      <a:pt x="221" y="700"/>
                    </a:lnTo>
                    <a:lnTo>
                      <a:pt x="221" y="700"/>
                    </a:lnTo>
                    <a:lnTo>
                      <a:pt x="222" y="700"/>
                    </a:lnTo>
                    <a:lnTo>
                      <a:pt x="222" y="700"/>
                    </a:lnTo>
                    <a:lnTo>
                      <a:pt x="223" y="700"/>
                    </a:lnTo>
                    <a:lnTo>
                      <a:pt x="224" y="700"/>
                    </a:lnTo>
                    <a:lnTo>
                      <a:pt x="224" y="700"/>
                    </a:lnTo>
                    <a:lnTo>
                      <a:pt x="225" y="700"/>
                    </a:lnTo>
                    <a:lnTo>
                      <a:pt x="225" y="700"/>
                    </a:lnTo>
                    <a:lnTo>
                      <a:pt x="226" y="700"/>
                    </a:lnTo>
                    <a:lnTo>
                      <a:pt x="227" y="700"/>
                    </a:lnTo>
                    <a:lnTo>
                      <a:pt x="227" y="700"/>
                    </a:lnTo>
                    <a:lnTo>
                      <a:pt x="228" y="700"/>
                    </a:lnTo>
                    <a:lnTo>
                      <a:pt x="229" y="700"/>
                    </a:lnTo>
                    <a:lnTo>
                      <a:pt x="229" y="700"/>
                    </a:lnTo>
                    <a:lnTo>
                      <a:pt x="230" y="700"/>
                    </a:lnTo>
                    <a:lnTo>
                      <a:pt x="230" y="700"/>
                    </a:lnTo>
                    <a:lnTo>
                      <a:pt x="231" y="700"/>
                    </a:lnTo>
                    <a:lnTo>
                      <a:pt x="232" y="700"/>
                    </a:lnTo>
                    <a:lnTo>
                      <a:pt x="232" y="700"/>
                    </a:lnTo>
                    <a:lnTo>
                      <a:pt x="233" y="700"/>
                    </a:lnTo>
                    <a:lnTo>
                      <a:pt x="233" y="700"/>
                    </a:lnTo>
                    <a:lnTo>
                      <a:pt x="234" y="700"/>
                    </a:lnTo>
                    <a:lnTo>
                      <a:pt x="235" y="700"/>
                    </a:lnTo>
                    <a:lnTo>
                      <a:pt x="235" y="700"/>
                    </a:lnTo>
                    <a:lnTo>
                      <a:pt x="236" y="700"/>
                    </a:lnTo>
                    <a:lnTo>
                      <a:pt x="237" y="700"/>
                    </a:lnTo>
                    <a:lnTo>
                      <a:pt x="237" y="700"/>
                    </a:lnTo>
                    <a:lnTo>
                      <a:pt x="238" y="700"/>
                    </a:lnTo>
                    <a:lnTo>
                      <a:pt x="238" y="700"/>
                    </a:lnTo>
                    <a:lnTo>
                      <a:pt x="239" y="700"/>
                    </a:lnTo>
                    <a:lnTo>
                      <a:pt x="240" y="700"/>
                    </a:lnTo>
                    <a:lnTo>
                      <a:pt x="240" y="700"/>
                    </a:lnTo>
                    <a:lnTo>
                      <a:pt x="241" y="700"/>
                    </a:lnTo>
                    <a:lnTo>
                      <a:pt x="242" y="700"/>
                    </a:lnTo>
                    <a:lnTo>
                      <a:pt x="242" y="700"/>
                    </a:lnTo>
                    <a:lnTo>
                      <a:pt x="243" y="700"/>
                    </a:lnTo>
                    <a:lnTo>
                      <a:pt x="243" y="700"/>
                    </a:lnTo>
                    <a:lnTo>
                      <a:pt x="244" y="700"/>
                    </a:lnTo>
                    <a:lnTo>
                      <a:pt x="245" y="700"/>
                    </a:lnTo>
                    <a:lnTo>
                      <a:pt x="245" y="700"/>
                    </a:lnTo>
                    <a:lnTo>
                      <a:pt x="246" y="700"/>
                    </a:lnTo>
                    <a:lnTo>
                      <a:pt x="246" y="700"/>
                    </a:lnTo>
                    <a:lnTo>
                      <a:pt x="247" y="700"/>
                    </a:lnTo>
                    <a:lnTo>
                      <a:pt x="248" y="700"/>
                    </a:lnTo>
                    <a:lnTo>
                      <a:pt x="248" y="700"/>
                    </a:lnTo>
                    <a:lnTo>
                      <a:pt x="249" y="700"/>
                    </a:lnTo>
                    <a:lnTo>
                      <a:pt x="250" y="700"/>
                    </a:lnTo>
                    <a:lnTo>
                      <a:pt x="250" y="700"/>
                    </a:lnTo>
                    <a:lnTo>
                      <a:pt x="251" y="700"/>
                    </a:lnTo>
                    <a:lnTo>
                      <a:pt x="251" y="700"/>
                    </a:lnTo>
                    <a:lnTo>
                      <a:pt x="252" y="700"/>
                    </a:lnTo>
                    <a:lnTo>
                      <a:pt x="253" y="700"/>
                    </a:lnTo>
                    <a:lnTo>
                      <a:pt x="253" y="700"/>
                    </a:lnTo>
                    <a:lnTo>
                      <a:pt x="254" y="700"/>
                    </a:lnTo>
                    <a:lnTo>
                      <a:pt x="255" y="700"/>
                    </a:lnTo>
                    <a:lnTo>
                      <a:pt x="255" y="700"/>
                    </a:lnTo>
                    <a:lnTo>
                      <a:pt x="256" y="700"/>
                    </a:lnTo>
                    <a:lnTo>
                      <a:pt x="256" y="700"/>
                    </a:lnTo>
                    <a:lnTo>
                      <a:pt x="257" y="700"/>
                    </a:lnTo>
                    <a:lnTo>
                      <a:pt x="258" y="700"/>
                    </a:lnTo>
                    <a:lnTo>
                      <a:pt x="258" y="700"/>
                    </a:lnTo>
                    <a:lnTo>
                      <a:pt x="259" y="700"/>
                    </a:lnTo>
                    <a:lnTo>
                      <a:pt x="259" y="700"/>
                    </a:lnTo>
                    <a:lnTo>
                      <a:pt x="260" y="700"/>
                    </a:lnTo>
                    <a:lnTo>
                      <a:pt x="261" y="700"/>
                    </a:lnTo>
                    <a:lnTo>
                      <a:pt x="261" y="700"/>
                    </a:lnTo>
                    <a:lnTo>
                      <a:pt x="262" y="700"/>
                    </a:lnTo>
                    <a:lnTo>
                      <a:pt x="263" y="700"/>
                    </a:lnTo>
                    <a:lnTo>
                      <a:pt x="263" y="700"/>
                    </a:lnTo>
                    <a:lnTo>
                      <a:pt x="264" y="700"/>
                    </a:lnTo>
                    <a:lnTo>
                      <a:pt x="264" y="700"/>
                    </a:lnTo>
                    <a:lnTo>
                      <a:pt x="265" y="700"/>
                    </a:lnTo>
                    <a:lnTo>
                      <a:pt x="266" y="700"/>
                    </a:lnTo>
                    <a:lnTo>
                      <a:pt x="266" y="700"/>
                    </a:lnTo>
                    <a:lnTo>
                      <a:pt x="267" y="700"/>
                    </a:lnTo>
                    <a:lnTo>
                      <a:pt x="268" y="700"/>
                    </a:lnTo>
                    <a:lnTo>
                      <a:pt x="268" y="700"/>
                    </a:lnTo>
                    <a:lnTo>
                      <a:pt x="269" y="700"/>
                    </a:lnTo>
                    <a:lnTo>
                      <a:pt x="269" y="700"/>
                    </a:lnTo>
                    <a:lnTo>
                      <a:pt x="270" y="700"/>
                    </a:lnTo>
                    <a:lnTo>
                      <a:pt x="270" y="700"/>
                    </a:lnTo>
                    <a:lnTo>
                      <a:pt x="271" y="700"/>
                    </a:lnTo>
                    <a:lnTo>
                      <a:pt x="272" y="700"/>
                    </a:lnTo>
                    <a:lnTo>
                      <a:pt x="272" y="700"/>
                    </a:lnTo>
                    <a:lnTo>
                      <a:pt x="273" y="700"/>
                    </a:lnTo>
                    <a:lnTo>
                      <a:pt x="274" y="700"/>
                    </a:lnTo>
                    <a:lnTo>
                      <a:pt x="274" y="700"/>
                    </a:lnTo>
                    <a:lnTo>
                      <a:pt x="275" y="700"/>
                    </a:lnTo>
                    <a:lnTo>
                      <a:pt x="276" y="700"/>
                    </a:lnTo>
                    <a:lnTo>
                      <a:pt x="276" y="700"/>
                    </a:lnTo>
                    <a:lnTo>
                      <a:pt x="277" y="700"/>
                    </a:lnTo>
                    <a:lnTo>
                      <a:pt x="277" y="700"/>
                    </a:lnTo>
                    <a:lnTo>
                      <a:pt x="278" y="700"/>
                    </a:lnTo>
                    <a:lnTo>
                      <a:pt x="279" y="700"/>
                    </a:lnTo>
                    <a:lnTo>
                      <a:pt x="279" y="700"/>
                    </a:lnTo>
                    <a:lnTo>
                      <a:pt x="280" y="700"/>
                    </a:lnTo>
                    <a:lnTo>
                      <a:pt x="281" y="700"/>
                    </a:lnTo>
                    <a:lnTo>
                      <a:pt x="281" y="700"/>
                    </a:lnTo>
                    <a:lnTo>
                      <a:pt x="282" y="700"/>
                    </a:lnTo>
                    <a:lnTo>
                      <a:pt x="282" y="700"/>
                    </a:lnTo>
                    <a:lnTo>
                      <a:pt x="283" y="700"/>
                    </a:lnTo>
                    <a:lnTo>
                      <a:pt x="283" y="700"/>
                    </a:lnTo>
                    <a:lnTo>
                      <a:pt x="284" y="700"/>
                    </a:lnTo>
                    <a:lnTo>
                      <a:pt x="285" y="700"/>
                    </a:lnTo>
                    <a:lnTo>
                      <a:pt x="285" y="700"/>
                    </a:lnTo>
                    <a:lnTo>
                      <a:pt x="286" y="700"/>
                    </a:lnTo>
                    <a:lnTo>
                      <a:pt x="287" y="700"/>
                    </a:lnTo>
                    <a:lnTo>
                      <a:pt x="287" y="700"/>
                    </a:lnTo>
                    <a:lnTo>
                      <a:pt x="288" y="700"/>
                    </a:lnTo>
                    <a:lnTo>
                      <a:pt x="289" y="700"/>
                    </a:lnTo>
                    <a:lnTo>
                      <a:pt x="289" y="700"/>
                    </a:lnTo>
                    <a:lnTo>
                      <a:pt x="290" y="700"/>
                    </a:lnTo>
                    <a:lnTo>
                      <a:pt x="290" y="700"/>
                    </a:lnTo>
                    <a:lnTo>
                      <a:pt x="291" y="700"/>
                    </a:lnTo>
                    <a:lnTo>
                      <a:pt x="292" y="700"/>
                    </a:lnTo>
                    <a:lnTo>
                      <a:pt x="292" y="700"/>
                    </a:lnTo>
                    <a:lnTo>
                      <a:pt x="293" y="700"/>
                    </a:lnTo>
                    <a:lnTo>
                      <a:pt x="294" y="700"/>
                    </a:lnTo>
                    <a:lnTo>
                      <a:pt x="294" y="700"/>
                    </a:lnTo>
                    <a:lnTo>
                      <a:pt x="295" y="700"/>
                    </a:lnTo>
                    <a:lnTo>
                      <a:pt x="295" y="700"/>
                    </a:lnTo>
                    <a:lnTo>
                      <a:pt x="296" y="700"/>
                    </a:lnTo>
                    <a:lnTo>
                      <a:pt x="296" y="700"/>
                    </a:lnTo>
                    <a:lnTo>
                      <a:pt x="297" y="700"/>
                    </a:lnTo>
                    <a:lnTo>
                      <a:pt x="298" y="700"/>
                    </a:lnTo>
                    <a:lnTo>
                      <a:pt x="298" y="700"/>
                    </a:lnTo>
                    <a:lnTo>
                      <a:pt x="299" y="700"/>
                    </a:lnTo>
                    <a:lnTo>
                      <a:pt x="300" y="700"/>
                    </a:lnTo>
                    <a:lnTo>
                      <a:pt x="300" y="700"/>
                    </a:lnTo>
                    <a:lnTo>
                      <a:pt x="301" y="700"/>
                    </a:lnTo>
                    <a:lnTo>
                      <a:pt x="301" y="700"/>
                    </a:lnTo>
                    <a:lnTo>
                      <a:pt x="302" y="700"/>
                    </a:lnTo>
                    <a:lnTo>
                      <a:pt x="303" y="700"/>
                    </a:lnTo>
                    <a:lnTo>
                      <a:pt x="303" y="700"/>
                    </a:lnTo>
                    <a:lnTo>
                      <a:pt x="304" y="700"/>
                    </a:lnTo>
                    <a:lnTo>
                      <a:pt x="305" y="700"/>
                    </a:lnTo>
                    <a:lnTo>
                      <a:pt x="305" y="700"/>
                    </a:lnTo>
                    <a:lnTo>
                      <a:pt x="306" y="700"/>
                    </a:lnTo>
                    <a:lnTo>
                      <a:pt x="307" y="700"/>
                    </a:lnTo>
                    <a:lnTo>
                      <a:pt x="307" y="700"/>
                    </a:lnTo>
                    <a:lnTo>
                      <a:pt x="308" y="700"/>
                    </a:lnTo>
                    <a:lnTo>
                      <a:pt x="308" y="700"/>
                    </a:lnTo>
                    <a:lnTo>
                      <a:pt x="309" y="700"/>
                    </a:lnTo>
                    <a:lnTo>
                      <a:pt x="309" y="700"/>
                    </a:lnTo>
                    <a:lnTo>
                      <a:pt x="310" y="700"/>
                    </a:lnTo>
                    <a:lnTo>
                      <a:pt x="311" y="700"/>
                    </a:lnTo>
                    <a:lnTo>
                      <a:pt x="311" y="700"/>
                    </a:lnTo>
                    <a:lnTo>
                      <a:pt x="312" y="700"/>
                    </a:lnTo>
                    <a:lnTo>
                      <a:pt x="313" y="700"/>
                    </a:lnTo>
                    <a:lnTo>
                      <a:pt x="313" y="700"/>
                    </a:lnTo>
                    <a:lnTo>
                      <a:pt x="314" y="700"/>
                    </a:lnTo>
                    <a:lnTo>
                      <a:pt x="314" y="700"/>
                    </a:lnTo>
                    <a:lnTo>
                      <a:pt x="315" y="700"/>
                    </a:lnTo>
                    <a:lnTo>
                      <a:pt x="316" y="700"/>
                    </a:lnTo>
                    <a:lnTo>
                      <a:pt x="316" y="700"/>
                    </a:lnTo>
                    <a:lnTo>
                      <a:pt x="317" y="700"/>
                    </a:lnTo>
                    <a:lnTo>
                      <a:pt x="317" y="700"/>
                    </a:lnTo>
                    <a:lnTo>
                      <a:pt x="318" y="700"/>
                    </a:lnTo>
                    <a:lnTo>
                      <a:pt x="319" y="700"/>
                    </a:lnTo>
                    <a:lnTo>
                      <a:pt x="319" y="700"/>
                    </a:lnTo>
                    <a:lnTo>
                      <a:pt x="320" y="700"/>
                    </a:lnTo>
                    <a:lnTo>
                      <a:pt x="321" y="700"/>
                    </a:lnTo>
                    <a:lnTo>
                      <a:pt x="321" y="700"/>
                    </a:lnTo>
                    <a:lnTo>
                      <a:pt x="322" y="700"/>
                    </a:lnTo>
                    <a:lnTo>
                      <a:pt x="322" y="700"/>
                    </a:lnTo>
                    <a:lnTo>
                      <a:pt x="323" y="700"/>
                    </a:lnTo>
                    <a:lnTo>
                      <a:pt x="323" y="700"/>
                    </a:lnTo>
                    <a:lnTo>
                      <a:pt x="324" y="700"/>
                    </a:lnTo>
                    <a:lnTo>
                      <a:pt x="325" y="700"/>
                    </a:lnTo>
                    <a:lnTo>
                      <a:pt x="325" y="700"/>
                    </a:lnTo>
                    <a:lnTo>
                      <a:pt x="326" y="700"/>
                    </a:lnTo>
                    <a:lnTo>
                      <a:pt x="327" y="700"/>
                    </a:lnTo>
                    <a:lnTo>
                      <a:pt x="327" y="700"/>
                    </a:lnTo>
                    <a:lnTo>
                      <a:pt x="328" y="700"/>
                    </a:lnTo>
                    <a:lnTo>
                      <a:pt x="328" y="700"/>
                    </a:lnTo>
                    <a:lnTo>
                      <a:pt x="329" y="700"/>
                    </a:lnTo>
                    <a:lnTo>
                      <a:pt x="330" y="700"/>
                    </a:lnTo>
                    <a:lnTo>
                      <a:pt x="330" y="700"/>
                    </a:lnTo>
                    <a:lnTo>
                      <a:pt x="331" y="700"/>
                    </a:lnTo>
                    <a:lnTo>
                      <a:pt x="331" y="700"/>
                    </a:lnTo>
                    <a:lnTo>
                      <a:pt x="332" y="700"/>
                    </a:lnTo>
                    <a:lnTo>
                      <a:pt x="333" y="700"/>
                    </a:lnTo>
                    <a:lnTo>
                      <a:pt x="333" y="700"/>
                    </a:lnTo>
                    <a:lnTo>
                      <a:pt x="334" y="700"/>
                    </a:lnTo>
                    <a:lnTo>
                      <a:pt x="335" y="700"/>
                    </a:lnTo>
                    <a:lnTo>
                      <a:pt x="335" y="700"/>
                    </a:lnTo>
                    <a:lnTo>
                      <a:pt x="336" y="700"/>
                    </a:lnTo>
                    <a:lnTo>
                      <a:pt x="336" y="700"/>
                    </a:lnTo>
                    <a:lnTo>
                      <a:pt x="337" y="700"/>
                    </a:lnTo>
                    <a:lnTo>
                      <a:pt x="338" y="700"/>
                    </a:lnTo>
                    <a:lnTo>
                      <a:pt x="338" y="700"/>
                    </a:lnTo>
                    <a:lnTo>
                      <a:pt x="339" y="700"/>
                    </a:lnTo>
                    <a:lnTo>
                      <a:pt x="340" y="700"/>
                    </a:lnTo>
                    <a:lnTo>
                      <a:pt x="340" y="700"/>
                    </a:lnTo>
                    <a:lnTo>
                      <a:pt x="341" y="699"/>
                    </a:lnTo>
                    <a:lnTo>
                      <a:pt x="342" y="699"/>
                    </a:lnTo>
                    <a:lnTo>
                      <a:pt x="342" y="699"/>
                    </a:lnTo>
                    <a:lnTo>
                      <a:pt x="343" y="699"/>
                    </a:lnTo>
                    <a:lnTo>
                      <a:pt x="343" y="698"/>
                    </a:lnTo>
                    <a:lnTo>
                      <a:pt x="344" y="698"/>
                    </a:lnTo>
                    <a:lnTo>
                      <a:pt x="345" y="698"/>
                    </a:lnTo>
                    <a:lnTo>
                      <a:pt x="345" y="697"/>
                    </a:lnTo>
                    <a:lnTo>
                      <a:pt x="346" y="696"/>
                    </a:lnTo>
                    <a:lnTo>
                      <a:pt x="347" y="696"/>
                    </a:lnTo>
                    <a:lnTo>
                      <a:pt x="347" y="695"/>
                    </a:lnTo>
                    <a:lnTo>
                      <a:pt x="348" y="695"/>
                    </a:lnTo>
                    <a:lnTo>
                      <a:pt x="348" y="694"/>
                    </a:lnTo>
                    <a:lnTo>
                      <a:pt x="349" y="693"/>
                    </a:lnTo>
                    <a:lnTo>
                      <a:pt x="350" y="692"/>
                    </a:lnTo>
                    <a:lnTo>
                      <a:pt x="350" y="691"/>
                    </a:lnTo>
                    <a:lnTo>
                      <a:pt x="351" y="690"/>
                    </a:lnTo>
                    <a:lnTo>
                      <a:pt x="352" y="689"/>
                    </a:lnTo>
                    <a:lnTo>
                      <a:pt x="352" y="688"/>
                    </a:lnTo>
                    <a:lnTo>
                      <a:pt x="353" y="686"/>
                    </a:lnTo>
                    <a:lnTo>
                      <a:pt x="353" y="685"/>
                    </a:lnTo>
                    <a:lnTo>
                      <a:pt x="354" y="684"/>
                    </a:lnTo>
                    <a:lnTo>
                      <a:pt x="355" y="682"/>
                    </a:lnTo>
                    <a:lnTo>
                      <a:pt x="355" y="680"/>
                    </a:lnTo>
                    <a:lnTo>
                      <a:pt x="356" y="679"/>
                    </a:lnTo>
                    <a:lnTo>
                      <a:pt x="357" y="677"/>
                    </a:lnTo>
                    <a:lnTo>
                      <a:pt x="357" y="675"/>
                    </a:lnTo>
                    <a:lnTo>
                      <a:pt x="358" y="673"/>
                    </a:lnTo>
                    <a:lnTo>
                      <a:pt x="358" y="671"/>
                    </a:lnTo>
                    <a:lnTo>
                      <a:pt x="359" y="669"/>
                    </a:lnTo>
                    <a:lnTo>
                      <a:pt x="360" y="666"/>
                    </a:lnTo>
                    <a:lnTo>
                      <a:pt x="360" y="664"/>
                    </a:lnTo>
                    <a:lnTo>
                      <a:pt x="361" y="661"/>
                    </a:lnTo>
                    <a:lnTo>
                      <a:pt x="362" y="659"/>
                    </a:lnTo>
                    <a:lnTo>
                      <a:pt x="362" y="656"/>
                    </a:lnTo>
                    <a:lnTo>
                      <a:pt x="363" y="653"/>
                    </a:lnTo>
                    <a:lnTo>
                      <a:pt x="363" y="650"/>
                    </a:lnTo>
                    <a:lnTo>
                      <a:pt x="364" y="647"/>
                    </a:lnTo>
                    <a:lnTo>
                      <a:pt x="365" y="644"/>
                    </a:lnTo>
                    <a:lnTo>
                      <a:pt x="365" y="640"/>
                    </a:lnTo>
                    <a:lnTo>
                      <a:pt x="366" y="637"/>
                    </a:lnTo>
                    <a:lnTo>
                      <a:pt x="367" y="633"/>
                    </a:lnTo>
                    <a:lnTo>
                      <a:pt x="367" y="629"/>
                    </a:lnTo>
                    <a:lnTo>
                      <a:pt x="368" y="625"/>
                    </a:lnTo>
                    <a:lnTo>
                      <a:pt x="369" y="621"/>
                    </a:lnTo>
                    <a:lnTo>
                      <a:pt x="369" y="617"/>
                    </a:lnTo>
                    <a:lnTo>
                      <a:pt x="370" y="613"/>
                    </a:lnTo>
                    <a:lnTo>
                      <a:pt x="370" y="608"/>
                    </a:lnTo>
                    <a:lnTo>
                      <a:pt x="371" y="604"/>
                    </a:lnTo>
                    <a:lnTo>
                      <a:pt x="371" y="599"/>
                    </a:lnTo>
                    <a:lnTo>
                      <a:pt x="372" y="594"/>
                    </a:lnTo>
                    <a:lnTo>
                      <a:pt x="373" y="588"/>
                    </a:lnTo>
                    <a:lnTo>
                      <a:pt x="373" y="583"/>
                    </a:lnTo>
                    <a:lnTo>
                      <a:pt x="374" y="578"/>
                    </a:lnTo>
                    <a:lnTo>
                      <a:pt x="375" y="572"/>
                    </a:lnTo>
                    <a:lnTo>
                      <a:pt x="375" y="567"/>
                    </a:lnTo>
                    <a:lnTo>
                      <a:pt x="376" y="561"/>
                    </a:lnTo>
                    <a:lnTo>
                      <a:pt x="376" y="555"/>
                    </a:lnTo>
                    <a:lnTo>
                      <a:pt x="377" y="549"/>
                    </a:lnTo>
                    <a:lnTo>
                      <a:pt x="378" y="543"/>
                    </a:lnTo>
                    <a:lnTo>
                      <a:pt x="378" y="537"/>
                    </a:lnTo>
                    <a:lnTo>
                      <a:pt x="379" y="530"/>
                    </a:lnTo>
                    <a:lnTo>
                      <a:pt x="379" y="524"/>
                    </a:lnTo>
                    <a:lnTo>
                      <a:pt x="380" y="517"/>
                    </a:lnTo>
                    <a:lnTo>
                      <a:pt x="381" y="511"/>
                    </a:lnTo>
                    <a:lnTo>
                      <a:pt x="381" y="504"/>
                    </a:lnTo>
                    <a:lnTo>
                      <a:pt x="382" y="497"/>
                    </a:lnTo>
                    <a:lnTo>
                      <a:pt x="382" y="490"/>
                    </a:lnTo>
                    <a:lnTo>
                      <a:pt x="383" y="484"/>
                    </a:lnTo>
                    <a:lnTo>
                      <a:pt x="384" y="476"/>
                    </a:lnTo>
                    <a:lnTo>
                      <a:pt x="384" y="469"/>
                    </a:lnTo>
                    <a:lnTo>
                      <a:pt x="385" y="462"/>
                    </a:lnTo>
                    <a:lnTo>
                      <a:pt x="385" y="455"/>
                    </a:lnTo>
                    <a:lnTo>
                      <a:pt x="386" y="448"/>
                    </a:lnTo>
                    <a:lnTo>
                      <a:pt x="387" y="440"/>
                    </a:lnTo>
                    <a:lnTo>
                      <a:pt x="387" y="433"/>
                    </a:lnTo>
                    <a:lnTo>
                      <a:pt x="388" y="425"/>
                    </a:lnTo>
                    <a:lnTo>
                      <a:pt x="389" y="418"/>
                    </a:lnTo>
                    <a:lnTo>
                      <a:pt x="389" y="410"/>
                    </a:lnTo>
                    <a:lnTo>
                      <a:pt x="390" y="403"/>
                    </a:lnTo>
                    <a:lnTo>
                      <a:pt x="390" y="395"/>
                    </a:lnTo>
                    <a:lnTo>
                      <a:pt x="391" y="387"/>
                    </a:lnTo>
                    <a:lnTo>
                      <a:pt x="392" y="379"/>
                    </a:lnTo>
                    <a:lnTo>
                      <a:pt x="392" y="372"/>
                    </a:lnTo>
                    <a:lnTo>
                      <a:pt x="393" y="364"/>
                    </a:lnTo>
                    <a:lnTo>
                      <a:pt x="393" y="356"/>
                    </a:lnTo>
                    <a:lnTo>
                      <a:pt x="394" y="348"/>
                    </a:lnTo>
                    <a:lnTo>
                      <a:pt x="395" y="340"/>
                    </a:lnTo>
                    <a:lnTo>
                      <a:pt x="395" y="332"/>
                    </a:lnTo>
                    <a:lnTo>
                      <a:pt x="396" y="325"/>
                    </a:lnTo>
                    <a:lnTo>
                      <a:pt x="397" y="317"/>
                    </a:lnTo>
                    <a:lnTo>
                      <a:pt x="397" y="309"/>
                    </a:lnTo>
                    <a:lnTo>
                      <a:pt x="398" y="301"/>
                    </a:lnTo>
                    <a:lnTo>
                      <a:pt x="398" y="293"/>
                    </a:lnTo>
                    <a:lnTo>
                      <a:pt x="399" y="285"/>
                    </a:lnTo>
                    <a:lnTo>
                      <a:pt x="400" y="278"/>
                    </a:lnTo>
                    <a:lnTo>
                      <a:pt x="400" y="270"/>
                    </a:lnTo>
                    <a:lnTo>
                      <a:pt x="401" y="262"/>
                    </a:lnTo>
                    <a:lnTo>
                      <a:pt x="402" y="255"/>
                    </a:lnTo>
                    <a:lnTo>
                      <a:pt x="402" y="247"/>
                    </a:lnTo>
                    <a:lnTo>
                      <a:pt x="403" y="240"/>
                    </a:lnTo>
                    <a:lnTo>
                      <a:pt x="403" y="232"/>
                    </a:lnTo>
                    <a:lnTo>
                      <a:pt x="404" y="225"/>
                    </a:lnTo>
                    <a:lnTo>
                      <a:pt x="405" y="217"/>
                    </a:lnTo>
                    <a:lnTo>
                      <a:pt x="405" y="210"/>
                    </a:lnTo>
                    <a:lnTo>
                      <a:pt x="406" y="203"/>
                    </a:lnTo>
                    <a:lnTo>
                      <a:pt x="406" y="195"/>
                    </a:lnTo>
                    <a:lnTo>
                      <a:pt x="407" y="188"/>
                    </a:lnTo>
                    <a:lnTo>
                      <a:pt x="408" y="181"/>
                    </a:lnTo>
                    <a:lnTo>
                      <a:pt x="408" y="174"/>
                    </a:lnTo>
                    <a:lnTo>
                      <a:pt x="409" y="167"/>
                    </a:lnTo>
                    <a:lnTo>
                      <a:pt x="410" y="160"/>
                    </a:lnTo>
                    <a:lnTo>
                      <a:pt x="410" y="154"/>
                    </a:lnTo>
                    <a:lnTo>
                      <a:pt x="411" y="147"/>
                    </a:lnTo>
                    <a:lnTo>
                      <a:pt x="411" y="141"/>
                    </a:lnTo>
                    <a:lnTo>
                      <a:pt x="412" y="134"/>
                    </a:lnTo>
                    <a:lnTo>
                      <a:pt x="413" y="128"/>
                    </a:lnTo>
                    <a:lnTo>
                      <a:pt x="413" y="122"/>
                    </a:lnTo>
                    <a:lnTo>
                      <a:pt x="414" y="115"/>
                    </a:lnTo>
                    <a:lnTo>
                      <a:pt x="415" y="109"/>
                    </a:lnTo>
                    <a:lnTo>
                      <a:pt x="415" y="104"/>
                    </a:lnTo>
                    <a:lnTo>
                      <a:pt x="416" y="98"/>
                    </a:lnTo>
                    <a:lnTo>
                      <a:pt x="416" y="92"/>
                    </a:lnTo>
                    <a:lnTo>
                      <a:pt x="417" y="86"/>
                    </a:lnTo>
                    <a:lnTo>
                      <a:pt x="418" y="81"/>
                    </a:lnTo>
                    <a:lnTo>
                      <a:pt x="418" y="76"/>
                    </a:lnTo>
                    <a:lnTo>
                      <a:pt x="419" y="70"/>
                    </a:lnTo>
                    <a:lnTo>
                      <a:pt x="419" y="65"/>
                    </a:lnTo>
                    <a:lnTo>
                      <a:pt x="420" y="61"/>
                    </a:lnTo>
                    <a:lnTo>
                      <a:pt x="421" y="56"/>
                    </a:lnTo>
                    <a:lnTo>
                      <a:pt x="421" y="51"/>
                    </a:lnTo>
                    <a:lnTo>
                      <a:pt x="422" y="47"/>
                    </a:lnTo>
                    <a:lnTo>
                      <a:pt x="423" y="42"/>
                    </a:lnTo>
                    <a:lnTo>
                      <a:pt x="423" y="38"/>
                    </a:lnTo>
                    <a:lnTo>
                      <a:pt x="424" y="34"/>
                    </a:lnTo>
                    <a:lnTo>
                      <a:pt x="424" y="30"/>
                    </a:lnTo>
                    <a:lnTo>
                      <a:pt x="425" y="26"/>
                    </a:lnTo>
                    <a:lnTo>
                      <a:pt x="425" y="23"/>
                    </a:lnTo>
                    <a:lnTo>
                      <a:pt x="426" y="19"/>
                    </a:lnTo>
                    <a:lnTo>
                      <a:pt x="427" y="16"/>
                    </a:lnTo>
                    <a:lnTo>
                      <a:pt x="427" y="13"/>
                    </a:lnTo>
                    <a:lnTo>
                      <a:pt x="428" y="10"/>
                    </a:lnTo>
                    <a:lnTo>
                      <a:pt x="429" y="7"/>
                    </a:lnTo>
                    <a:lnTo>
                      <a:pt x="429" y="5"/>
                    </a:lnTo>
                    <a:lnTo>
                      <a:pt x="430" y="2"/>
                    </a:lnTo>
                    <a:lnTo>
                      <a:pt x="431" y="0"/>
                    </a:lnTo>
                    <a:lnTo>
                      <a:pt x="431" y="700"/>
                    </a:lnTo>
                    <a:lnTo>
                      <a:pt x="0" y="700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3" name="Freeform 132">
                <a:extLst>
                  <a:ext uri="{FF2B5EF4-FFF2-40B4-BE49-F238E27FC236}">
                    <a16:creationId xmlns:a16="http://schemas.microsoft.com/office/drawing/2014/main" id="{E424838A-6EE1-419C-B003-D7A013AE7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779"/>
                <a:ext cx="431" cy="700"/>
              </a:xfrm>
              <a:custGeom>
                <a:avLst/>
                <a:gdLst>
                  <a:gd name="T0" fmla="*/ 6 w 431"/>
                  <a:gd name="T1" fmla="*/ 700 h 700"/>
                  <a:gd name="T2" fmla="*/ 12 w 431"/>
                  <a:gd name="T3" fmla="*/ 700 h 700"/>
                  <a:gd name="T4" fmla="*/ 19 w 431"/>
                  <a:gd name="T5" fmla="*/ 700 h 700"/>
                  <a:gd name="T6" fmla="*/ 26 w 431"/>
                  <a:gd name="T7" fmla="*/ 700 h 700"/>
                  <a:gd name="T8" fmla="*/ 32 w 431"/>
                  <a:gd name="T9" fmla="*/ 700 h 700"/>
                  <a:gd name="T10" fmla="*/ 39 w 431"/>
                  <a:gd name="T11" fmla="*/ 700 h 700"/>
                  <a:gd name="T12" fmla="*/ 46 w 431"/>
                  <a:gd name="T13" fmla="*/ 700 h 700"/>
                  <a:gd name="T14" fmla="*/ 53 w 431"/>
                  <a:gd name="T15" fmla="*/ 700 h 700"/>
                  <a:gd name="T16" fmla="*/ 60 w 431"/>
                  <a:gd name="T17" fmla="*/ 700 h 700"/>
                  <a:gd name="T18" fmla="*/ 66 w 431"/>
                  <a:gd name="T19" fmla="*/ 700 h 700"/>
                  <a:gd name="T20" fmla="*/ 73 w 431"/>
                  <a:gd name="T21" fmla="*/ 700 h 700"/>
                  <a:gd name="T22" fmla="*/ 80 w 431"/>
                  <a:gd name="T23" fmla="*/ 700 h 700"/>
                  <a:gd name="T24" fmla="*/ 87 w 431"/>
                  <a:gd name="T25" fmla="*/ 700 h 700"/>
                  <a:gd name="T26" fmla="*/ 94 w 431"/>
                  <a:gd name="T27" fmla="*/ 700 h 700"/>
                  <a:gd name="T28" fmla="*/ 100 w 431"/>
                  <a:gd name="T29" fmla="*/ 700 h 700"/>
                  <a:gd name="T30" fmla="*/ 107 w 431"/>
                  <a:gd name="T31" fmla="*/ 700 h 700"/>
                  <a:gd name="T32" fmla="*/ 114 w 431"/>
                  <a:gd name="T33" fmla="*/ 700 h 700"/>
                  <a:gd name="T34" fmla="*/ 121 w 431"/>
                  <a:gd name="T35" fmla="*/ 700 h 700"/>
                  <a:gd name="T36" fmla="*/ 128 w 431"/>
                  <a:gd name="T37" fmla="*/ 700 h 700"/>
                  <a:gd name="T38" fmla="*/ 134 w 431"/>
                  <a:gd name="T39" fmla="*/ 700 h 700"/>
                  <a:gd name="T40" fmla="*/ 141 w 431"/>
                  <a:gd name="T41" fmla="*/ 700 h 700"/>
                  <a:gd name="T42" fmla="*/ 148 w 431"/>
                  <a:gd name="T43" fmla="*/ 700 h 700"/>
                  <a:gd name="T44" fmla="*/ 155 w 431"/>
                  <a:gd name="T45" fmla="*/ 700 h 700"/>
                  <a:gd name="T46" fmla="*/ 162 w 431"/>
                  <a:gd name="T47" fmla="*/ 700 h 700"/>
                  <a:gd name="T48" fmla="*/ 168 w 431"/>
                  <a:gd name="T49" fmla="*/ 700 h 700"/>
                  <a:gd name="T50" fmla="*/ 175 w 431"/>
                  <a:gd name="T51" fmla="*/ 700 h 700"/>
                  <a:gd name="T52" fmla="*/ 182 w 431"/>
                  <a:gd name="T53" fmla="*/ 700 h 700"/>
                  <a:gd name="T54" fmla="*/ 189 w 431"/>
                  <a:gd name="T55" fmla="*/ 700 h 700"/>
                  <a:gd name="T56" fmla="*/ 196 w 431"/>
                  <a:gd name="T57" fmla="*/ 700 h 700"/>
                  <a:gd name="T58" fmla="*/ 202 w 431"/>
                  <a:gd name="T59" fmla="*/ 700 h 700"/>
                  <a:gd name="T60" fmla="*/ 209 w 431"/>
                  <a:gd name="T61" fmla="*/ 700 h 700"/>
                  <a:gd name="T62" fmla="*/ 216 w 431"/>
                  <a:gd name="T63" fmla="*/ 700 h 700"/>
                  <a:gd name="T64" fmla="*/ 222 w 431"/>
                  <a:gd name="T65" fmla="*/ 700 h 700"/>
                  <a:gd name="T66" fmla="*/ 229 w 431"/>
                  <a:gd name="T67" fmla="*/ 700 h 700"/>
                  <a:gd name="T68" fmla="*/ 236 w 431"/>
                  <a:gd name="T69" fmla="*/ 700 h 700"/>
                  <a:gd name="T70" fmla="*/ 243 w 431"/>
                  <a:gd name="T71" fmla="*/ 700 h 700"/>
                  <a:gd name="T72" fmla="*/ 250 w 431"/>
                  <a:gd name="T73" fmla="*/ 700 h 700"/>
                  <a:gd name="T74" fmla="*/ 256 w 431"/>
                  <a:gd name="T75" fmla="*/ 700 h 700"/>
                  <a:gd name="T76" fmla="*/ 263 w 431"/>
                  <a:gd name="T77" fmla="*/ 700 h 700"/>
                  <a:gd name="T78" fmla="*/ 270 w 431"/>
                  <a:gd name="T79" fmla="*/ 700 h 700"/>
                  <a:gd name="T80" fmla="*/ 277 w 431"/>
                  <a:gd name="T81" fmla="*/ 700 h 700"/>
                  <a:gd name="T82" fmla="*/ 283 w 431"/>
                  <a:gd name="T83" fmla="*/ 700 h 700"/>
                  <a:gd name="T84" fmla="*/ 290 w 431"/>
                  <a:gd name="T85" fmla="*/ 700 h 700"/>
                  <a:gd name="T86" fmla="*/ 297 w 431"/>
                  <a:gd name="T87" fmla="*/ 700 h 700"/>
                  <a:gd name="T88" fmla="*/ 304 w 431"/>
                  <a:gd name="T89" fmla="*/ 700 h 700"/>
                  <a:gd name="T90" fmla="*/ 311 w 431"/>
                  <a:gd name="T91" fmla="*/ 700 h 700"/>
                  <a:gd name="T92" fmla="*/ 317 w 431"/>
                  <a:gd name="T93" fmla="*/ 700 h 700"/>
                  <a:gd name="T94" fmla="*/ 324 w 431"/>
                  <a:gd name="T95" fmla="*/ 700 h 700"/>
                  <a:gd name="T96" fmla="*/ 331 w 431"/>
                  <a:gd name="T97" fmla="*/ 700 h 700"/>
                  <a:gd name="T98" fmla="*/ 338 w 431"/>
                  <a:gd name="T99" fmla="*/ 700 h 700"/>
                  <a:gd name="T100" fmla="*/ 345 w 431"/>
                  <a:gd name="T101" fmla="*/ 698 h 700"/>
                  <a:gd name="T102" fmla="*/ 352 w 431"/>
                  <a:gd name="T103" fmla="*/ 689 h 700"/>
                  <a:gd name="T104" fmla="*/ 358 w 431"/>
                  <a:gd name="T105" fmla="*/ 671 h 700"/>
                  <a:gd name="T106" fmla="*/ 365 w 431"/>
                  <a:gd name="T107" fmla="*/ 640 h 700"/>
                  <a:gd name="T108" fmla="*/ 372 w 431"/>
                  <a:gd name="T109" fmla="*/ 594 h 700"/>
                  <a:gd name="T110" fmla="*/ 379 w 431"/>
                  <a:gd name="T111" fmla="*/ 530 h 700"/>
                  <a:gd name="T112" fmla="*/ 385 w 431"/>
                  <a:gd name="T113" fmla="*/ 455 h 700"/>
                  <a:gd name="T114" fmla="*/ 392 w 431"/>
                  <a:gd name="T115" fmla="*/ 372 h 700"/>
                  <a:gd name="T116" fmla="*/ 399 w 431"/>
                  <a:gd name="T117" fmla="*/ 285 h 700"/>
                  <a:gd name="T118" fmla="*/ 406 w 431"/>
                  <a:gd name="T119" fmla="*/ 203 h 700"/>
                  <a:gd name="T120" fmla="*/ 413 w 431"/>
                  <a:gd name="T121" fmla="*/ 128 h 700"/>
                  <a:gd name="T122" fmla="*/ 419 w 431"/>
                  <a:gd name="T123" fmla="*/ 65 h 700"/>
                  <a:gd name="T124" fmla="*/ 426 w 431"/>
                  <a:gd name="T125" fmla="*/ 1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" h="700">
                    <a:moveTo>
                      <a:pt x="0" y="700"/>
                    </a:moveTo>
                    <a:lnTo>
                      <a:pt x="0" y="700"/>
                    </a:lnTo>
                    <a:lnTo>
                      <a:pt x="3" y="700"/>
                    </a:lnTo>
                    <a:lnTo>
                      <a:pt x="3" y="700"/>
                    </a:lnTo>
                    <a:lnTo>
                      <a:pt x="4" y="700"/>
                    </a:lnTo>
                    <a:lnTo>
                      <a:pt x="4" y="700"/>
                    </a:lnTo>
                    <a:lnTo>
                      <a:pt x="5" y="700"/>
                    </a:lnTo>
                    <a:lnTo>
                      <a:pt x="5" y="700"/>
                    </a:lnTo>
                    <a:lnTo>
                      <a:pt x="6" y="700"/>
                    </a:lnTo>
                    <a:lnTo>
                      <a:pt x="6" y="700"/>
                    </a:lnTo>
                    <a:lnTo>
                      <a:pt x="6" y="700"/>
                    </a:lnTo>
                    <a:lnTo>
                      <a:pt x="7" y="700"/>
                    </a:lnTo>
                    <a:lnTo>
                      <a:pt x="7" y="700"/>
                    </a:lnTo>
                    <a:lnTo>
                      <a:pt x="8" y="700"/>
                    </a:lnTo>
                    <a:lnTo>
                      <a:pt x="8" y="700"/>
                    </a:lnTo>
                    <a:lnTo>
                      <a:pt x="9" y="700"/>
                    </a:lnTo>
                    <a:lnTo>
                      <a:pt x="10" y="700"/>
                    </a:lnTo>
                    <a:lnTo>
                      <a:pt x="10" y="700"/>
                    </a:lnTo>
                    <a:lnTo>
                      <a:pt x="11" y="700"/>
                    </a:lnTo>
                    <a:lnTo>
                      <a:pt x="11" y="700"/>
                    </a:lnTo>
                    <a:lnTo>
                      <a:pt x="12" y="700"/>
                    </a:lnTo>
                    <a:lnTo>
                      <a:pt x="12" y="700"/>
                    </a:lnTo>
                    <a:lnTo>
                      <a:pt x="13" y="700"/>
                    </a:lnTo>
                    <a:lnTo>
                      <a:pt x="14" y="700"/>
                    </a:lnTo>
                    <a:lnTo>
                      <a:pt x="14" y="700"/>
                    </a:lnTo>
                    <a:lnTo>
                      <a:pt x="15" y="700"/>
                    </a:lnTo>
                    <a:lnTo>
                      <a:pt x="15" y="700"/>
                    </a:lnTo>
                    <a:lnTo>
                      <a:pt x="16" y="700"/>
                    </a:lnTo>
                    <a:lnTo>
                      <a:pt x="16" y="700"/>
                    </a:lnTo>
                    <a:lnTo>
                      <a:pt x="17" y="700"/>
                    </a:lnTo>
                    <a:lnTo>
                      <a:pt x="18" y="700"/>
                    </a:lnTo>
                    <a:lnTo>
                      <a:pt x="18" y="700"/>
                    </a:lnTo>
                    <a:lnTo>
                      <a:pt x="19" y="700"/>
                    </a:lnTo>
                    <a:lnTo>
                      <a:pt x="20" y="700"/>
                    </a:lnTo>
                    <a:lnTo>
                      <a:pt x="20" y="700"/>
                    </a:lnTo>
                    <a:lnTo>
                      <a:pt x="21" y="700"/>
                    </a:lnTo>
                    <a:lnTo>
                      <a:pt x="21" y="700"/>
                    </a:lnTo>
                    <a:lnTo>
                      <a:pt x="22" y="700"/>
                    </a:lnTo>
                    <a:lnTo>
                      <a:pt x="23" y="700"/>
                    </a:lnTo>
                    <a:lnTo>
                      <a:pt x="23" y="700"/>
                    </a:lnTo>
                    <a:lnTo>
                      <a:pt x="24" y="700"/>
                    </a:lnTo>
                    <a:lnTo>
                      <a:pt x="24" y="700"/>
                    </a:lnTo>
                    <a:lnTo>
                      <a:pt x="25" y="700"/>
                    </a:lnTo>
                    <a:lnTo>
                      <a:pt x="26" y="700"/>
                    </a:lnTo>
                    <a:lnTo>
                      <a:pt x="26" y="700"/>
                    </a:lnTo>
                    <a:lnTo>
                      <a:pt x="27" y="700"/>
                    </a:lnTo>
                    <a:lnTo>
                      <a:pt x="28" y="700"/>
                    </a:lnTo>
                    <a:lnTo>
                      <a:pt x="28" y="700"/>
                    </a:lnTo>
                    <a:lnTo>
                      <a:pt x="29" y="700"/>
                    </a:lnTo>
                    <a:lnTo>
                      <a:pt x="29" y="700"/>
                    </a:lnTo>
                    <a:lnTo>
                      <a:pt x="30" y="700"/>
                    </a:lnTo>
                    <a:lnTo>
                      <a:pt x="30" y="700"/>
                    </a:lnTo>
                    <a:lnTo>
                      <a:pt x="31" y="700"/>
                    </a:lnTo>
                    <a:lnTo>
                      <a:pt x="32" y="700"/>
                    </a:lnTo>
                    <a:lnTo>
                      <a:pt x="32" y="700"/>
                    </a:lnTo>
                    <a:lnTo>
                      <a:pt x="33" y="700"/>
                    </a:lnTo>
                    <a:lnTo>
                      <a:pt x="33" y="700"/>
                    </a:lnTo>
                    <a:lnTo>
                      <a:pt x="34" y="700"/>
                    </a:lnTo>
                    <a:lnTo>
                      <a:pt x="35" y="700"/>
                    </a:lnTo>
                    <a:lnTo>
                      <a:pt x="35" y="700"/>
                    </a:lnTo>
                    <a:lnTo>
                      <a:pt x="36" y="700"/>
                    </a:lnTo>
                    <a:lnTo>
                      <a:pt x="37" y="700"/>
                    </a:lnTo>
                    <a:lnTo>
                      <a:pt x="37" y="700"/>
                    </a:lnTo>
                    <a:lnTo>
                      <a:pt x="38" y="700"/>
                    </a:lnTo>
                    <a:lnTo>
                      <a:pt x="38" y="700"/>
                    </a:lnTo>
                    <a:lnTo>
                      <a:pt x="39" y="700"/>
                    </a:lnTo>
                    <a:lnTo>
                      <a:pt x="39" y="700"/>
                    </a:lnTo>
                    <a:lnTo>
                      <a:pt x="40" y="700"/>
                    </a:lnTo>
                    <a:lnTo>
                      <a:pt x="41" y="700"/>
                    </a:lnTo>
                    <a:lnTo>
                      <a:pt x="42" y="700"/>
                    </a:lnTo>
                    <a:lnTo>
                      <a:pt x="42" y="700"/>
                    </a:lnTo>
                    <a:lnTo>
                      <a:pt x="43" y="700"/>
                    </a:lnTo>
                    <a:lnTo>
                      <a:pt x="43" y="700"/>
                    </a:lnTo>
                    <a:lnTo>
                      <a:pt x="44" y="700"/>
                    </a:lnTo>
                    <a:lnTo>
                      <a:pt x="45" y="700"/>
                    </a:lnTo>
                    <a:lnTo>
                      <a:pt x="45" y="700"/>
                    </a:lnTo>
                    <a:lnTo>
                      <a:pt x="46" y="700"/>
                    </a:lnTo>
                    <a:lnTo>
                      <a:pt x="46" y="700"/>
                    </a:lnTo>
                    <a:lnTo>
                      <a:pt x="47" y="700"/>
                    </a:lnTo>
                    <a:lnTo>
                      <a:pt x="48" y="700"/>
                    </a:lnTo>
                    <a:lnTo>
                      <a:pt x="48" y="700"/>
                    </a:lnTo>
                    <a:lnTo>
                      <a:pt x="49" y="700"/>
                    </a:lnTo>
                    <a:lnTo>
                      <a:pt x="50" y="700"/>
                    </a:lnTo>
                    <a:lnTo>
                      <a:pt x="50" y="700"/>
                    </a:lnTo>
                    <a:lnTo>
                      <a:pt x="51" y="700"/>
                    </a:lnTo>
                    <a:lnTo>
                      <a:pt x="52" y="700"/>
                    </a:lnTo>
                    <a:lnTo>
                      <a:pt x="52" y="700"/>
                    </a:lnTo>
                    <a:lnTo>
                      <a:pt x="53" y="700"/>
                    </a:lnTo>
                    <a:lnTo>
                      <a:pt x="54" y="700"/>
                    </a:lnTo>
                    <a:lnTo>
                      <a:pt x="54" y="700"/>
                    </a:lnTo>
                    <a:lnTo>
                      <a:pt x="55" y="700"/>
                    </a:lnTo>
                    <a:lnTo>
                      <a:pt x="55" y="700"/>
                    </a:lnTo>
                    <a:lnTo>
                      <a:pt x="56" y="700"/>
                    </a:lnTo>
                    <a:lnTo>
                      <a:pt x="57" y="700"/>
                    </a:lnTo>
                    <a:lnTo>
                      <a:pt x="57" y="700"/>
                    </a:lnTo>
                    <a:lnTo>
                      <a:pt x="58" y="700"/>
                    </a:lnTo>
                    <a:lnTo>
                      <a:pt x="59" y="700"/>
                    </a:lnTo>
                    <a:lnTo>
                      <a:pt x="59" y="700"/>
                    </a:lnTo>
                    <a:lnTo>
                      <a:pt x="60" y="700"/>
                    </a:lnTo>
                    <a:lnTo>
                      <a:pt x="60" y="700"/>
                    </a:lnTo>
                    <a:lnTo>
                      <a:pt x="61" y="700"/>
                    </a:lnTo>
                    <a:lnTo>
                      <a:pt x="62" y="700"/>
                    </a:lnTo>
                    <a:lnTo>
                      <a:pt x="62" y="700"/>
                    </a:lnTo>
                    <a:lnTo>
                      <a:pt x="63" y="700"/>
                    </a:lnTo>
                    <a:lnTo>
                      <a:pt x="64" y="700"/>
                    </a:lnTo>
                    <a:lnTo>
                      <a:pt x="64" y="700"/>
                    </a:lnTo>
                    <a:lnTo>
                      <a:pt x="65" y="700"/>
                    </a:lnTo>
                    <a:lnTo>
                      <a:pt x="65" y="700"/>
                    </a:lnTo>
                    <a:lnTo>
                      <a:pt x="66" y="700"/>
                    </a:lnTo>
                    <a:lnTo>
                      <a:pt x="66" y="700"/>
                    </a:lnTo>
                    <a:lnTo>
                      <a:pt x="67" y="700"/>
                    </a:lnTo>
                    <a:lnTo>
                      <a:pt x="68" y="700"/>
                    </a:lnTo>
                    <a:lnTo>
                      <a:pt x="69" y="700"/>
                    </a:lnTo>
                    <a:lnTo>
                      <a:pt x="69" y="700"/>
                    </a:lnTo>
                    <a:lnTo>
                      <a:pt x="70" y="700"/>
                    </a:lnTo>
                    <a:lnTo>
                      <a:pt x="70" y="700"/>
                    </a:lnTo>
                    <a:lnTo>
                      <a:pt x="71" y="700"/>
                    </a:lnTo>
                    <a:lnTo>
                      <a:pt x="72" y="700"/>
                    </a:lnTo>
                    <a:lnTo>
                      <a:pt x="72" y="700"/>
                    </a:lnTo>
                    <a:lnTo>
                      <a:pt x="73" y="700"/>
                    </a:lnTo>
                    <a:lnTo>
                      <a:pt x="73" y="700"/>
                    </a:lnTo>
                    <a:lnTo>
                      <a:pt x="74" y="700"/>
                    </a:lnTo>
                    <a:lnTo>
                      <a:pt x="75" y="700"/>
                    </a:lnTo>
                    <a:lnTo>
                      <a:pt x="75" y="700"/>
                    </a:lnTo>
                    <a:lnTo>
                      <a:pt x="76" y="700"/>
                    </a:lnTo>
                    <a:lnTo>
                      <a:pt x="77" y="700"/>
                    </a:lnTo>
                    <a:lnTo>
                      <a:pt x="77" y="700"/>
                    </a:lnTo>
                    <a:lnTo>
                      <a:pt x="78" y="700"/>
                    </a:lnTo>
                    <a:lnTo>
                      <a:pt x="78" y="700"/>
                    </a:lnTo>
                    <a:lnTo>
                      <a:pt x="79" y="700"/>
                    </a:lnTo>
                    <a:lnTo>
                      <a:pt x="79" y="700"/>
                    </a:lnTo>
                    <a:lnTo>
                      <a:pt x="80" y="700"/>
                    </a:lnTo>
                    <a:lnTo>
                      <a:pt x="81" y="700"/>
                    </a:lnTo>
                    <a:lnTo>
                      <a:pt x="81" y="700"/>
                    </a:lnTo>
                    <a:lnTo>
                      <a:pt x="82" y="700"/>
                    </a:lnTo>
                    <a:lnTo>
                      <a:pt x="83" y="700"/>
                    </a:lnTo>
                    <a:lnTo>
                      <a:pt x="83" y="700"/>
                    </a:lnTo>
                    <a:lnTo>
                      <a:pt x="84" y="700"/>
                    </a:lnTo>
                    <a:lnTo>
                      <a:pt x="85" y="700"/>
                    </a:lnTo>
                    <a:lnTo>
                      <a:pt x="85" y="700"/>
                    </a:lnTo>
                    <a:lnTo>
                      <a:pt x="86" y="700"/>
                    </a:lnTo>
                    <a:lnTo>
                      <a:pt x="86" y="700"/>
                    </a:lnTo>
                    <a:lnTo>
                      <a:pt x="87" y="700"/>
                    </a:lnTo>
                    <a:lnTo>
                      <a:pt x="87" y="700"/>
                    </a:lnTo>
                    <a:lnTo>
                      <a:pt x="88" y="700"/>
                    </a:lnTo>
                    <a:lnTo>
                      <a:pt x="89" y="700"/>
                    </a:lnTo>
                    <a:lnTo>
                      <a:pt x="89" y="700"/>
                    </a:lnTo>
                    <a:lnTo>
                      <a:pt x="90" y="700"/>
                    </a:lnTo>
                    <a:lnTo>
                      <a:pt x="91" y="700"/>
                    </a:lnTo>
                    <a:lnTo>
                      <a:pt x="91" y="700"/>
                    </a:lnTo>
                    <a:lnTo>
                      <a:pt x="92" y="700"/>
                    </a:lnTo>
                    <a:lnTo>
                      <a:pt x="92" y="700"/>
                    </a:lnTo>
                    <a:lnTo>
                      <a:pt x="93" y="700"/>
                    </a:lnTo>
                    <a:lnTo>
                      <a:pt x="94" y="700"/>
                    </a:lnTo>
                    <a:lnTo>
                      <a:pt x="94" y="700"/>
                    </a:lnTo>
                    <a:lnTo>
                      <a:pt x="95" y="700"/>
                    </a:lnTo>
                    <a:lnTo>
                      <a:pt x="95" y="700"/>
                    </a:lnTo>
                    <a:lnTo>
                      <a:pt x="96" y="700"/>
                    </a:lnTo>
                    <a:lnTo>
                      <a:pt x="97" y="700"/>
                    </a:lnTo>
                    <a:lnTo>
                      <a:pt x="97" y="700"/>
                    </a:lnTo>
                    <a:lnTo>
                      <a:pt x="98" y="700"/>
                    </a:lnTo>
                    <a:lnTo>
                      <a:pt x="99" y="700"/>
                    </a:lnTo>
                    <a:lnTo>
                      <a:pt x="99" y="700"/>
                    </a:lnTo>
                    <a:lnTo>
                      <a:pt x="100" y="700"/>
                    </a:lnTo>
                    <a:lnTo>
                      <a:pt x="100" y="700"/>
                    </a:lnTo>
                    <a:lnTo>
                      <a:pt x="101" y="700"/>
                    </a:lnTo>
                    <a:lnTo>
                      <a:pt x="102" y="700"/>
                    </a:lnTo>
                    <a:lnTo>
                      <a:pt x="102" y="700"/>
                    </a:lnTo>
                    <a:lnTo>
                      <a:pt x="103" y="700"/>
                    </a:lnTo>
                    <a:lnTo>
                      <a:pt x="104" y="700"/>
                    </a:lnTo>
                    <a:lnTo>
                      <a:pt x="104" y="700"/>
                    </a:lnTo>
                    <a:lnTo>
                      <a:pt x="105" y="700"/>
                    </a:lnTo>
                    <a:lnTo>
                      <a:pt x="105" y="700"/>
                    </a:lnTo>
                    <a:lnTo>
                      <a:pt x="106" y="700"/>
                    </a:lnTo>
                    <a:lnTo>
                      <a:pt x="107" y="700"/>
                    </a:lnTo>
                    <a:lnTo>
                      <a:pt x="107" y="700"/>
                    </a:lnTo>
                    <a:lnTo>
                      <a:pt x="108" y="700"/>
                    </a:lnTo>
                    <a:lnTo>
                      <a:pt x="108" y="700"/>
                    </a:lnTo>
                    <a:lnTo>
                      <a:pt x="109" y="700"/>
                    </a:lnTo>
                    <a:lnTo>
                      <a:pt x="110" y="700"/>
                    </a:lnTo>
                    <a:lnTo>
                      <a:pt x="110" y="700"/>
                    </a:lnTo>
                    <a:lnTo>
                      <a:pt x="111" y="700"/>
                    </a:lnTo>
                    <a:lnTo>
                      <a:pt x="112" y="700"/>
                    </a:lnTo>
                    <a:lnTo>
                      <a:pt x="112" y="700"/>
                    </a:lnTo>
                    <a:lnTo>
                      <a:pt x="113" y="700"/>
                    </a:lnTo>
                    <a:lnTo>
                      <a:pt x="113" y="700"/>
                    </a:lnTo>
                    <a:lnTo>
                      <a:pt x="114" y="700"/>
                    </a:lnTo>
                    <a:lnTo>
                      <a:pt x="115" y="700"/>
                    </a:lnTo>
                    <a:lnTo>
                      <a:pt x="115" y="700"/>
                    </a:lnTo>
                    <a:lnTo>
                      <a:pt x="116" y="700"/>
                    </a:lnTo>
                    <a:lnTo>
                      <a:pt x="117" y="700"/>
                    </a:lnTo>
                    <a:lnTo>
                      <a:pt x="117" y="700"/>
                    </a:lnTo>
                    <a:lnTo>
                      <a:pt x="118" y="700"/>
                    </a:lnTo>
                    <a:lnTo>
                      <a:pt x="118" y="700"/>
                    </a:lnTo>
                    <a:lnTo>
                      <a:pt x="119" y="700"/>
                    </a:lnTo>
                    <a:lnTo>
                      <a:pt x="120" y="700"/>
                    </a:lnTo>
                    <a:lnTo>
                      <a:pt x="120" y="700"/>
                    </a:lnTo>
                    <a:lnTo>
                      <a:pt x="121" y="700"/>
                    </a:lnTo>
                    <a:lnTo>
                      <a:pt x="122" y="700"/>
                    </a:lnTo>
                    <a:lnTo>
                      <a:pt x="122" y="700"/>
                    </a:lnTo>
                    <a:lnTo>
                      <a:pt x="123" y="700"/>
                    </a:lnTo>
                    <a:lnTo>
                      <a:pt x="123" y="700"/>
                    </a:lnTo>
                    <a:lnTo>
                      <a:pt x="124" y="700"/>
                    </a:lnTo>
                    <a:lnTo>
                      <a:pt x="125" y="700"/>
                    </a:lnTo>
                    <a:lnTo>
                      <a:pt x="125" y="700"/>
                    </a:lnTo>
                    <a:lnTo>
                      <a:pt x="126" y="700"/>
                    </a:lnTo>
                    <a:lnTo>
                      <a:pt x="126" y="700"/>
                    </a:lnTo>
                    <a:lnTo>
                      <a:pt x="127" y="700"/>
                    </a:lnTo>
                    <a:lnTo>
                      <a:pt x="128" y="700"/>
                    </a:lnTo>
                    <a:lnTo>
                      <a:pt x="128" y="700"/>
                    </a:lnTo>
                    <a:lnTo>
                      <a:pt x="129" y="700"/>
                    </a:lnTo>
                    <a:lnTo>
                      <a:pt x="130" y="700"/>
                    </a:lnTo>
                    <a:lnTo>
                      <a:pt x="130" y="700"/>
                    </a:lnTo>
                    <a:lnTo>
                      <a:pt x="131" y="700"/>
                    </a:lnTo>
                    <a:lnTo>
                      <a:pt x="131" y="700"/>
                    </a:lnTo>
                    <a:lnTo>
                      <a:pt x="132" y="700"/>
                    </a:lnTo>
                    <a:lnTo>
                      <a:pt x="132" y="700"/>
                    </a:lnTo>
                    <a:lnTo>
                      <a:pt x="133" y="700"/>
                    </a:lnTo>
                    <a:lnTo>
                      <a:pt x="134" y="700"/>
                    </a:lnTo>
                    <a:lnTo>
                      <a:pt x="134" y="700"/>
                    </a:lnTo>
                    <a:lnTo>
                      <a:pt x="135" y="700"/>
                    </a:lnTo>
                    <a:lnTo>
                      <a:pt x="136" y="700"/>
                    </a:lnTo>
                    <a:lnTo>
                      <a:pt x="136" y="700"/>
                    </a:lnTo>
                    <a:lnTo>
                      <a:pt x="137" y="700"/>
                    </a:lnTo>
                    <a:lnTo>
                      <a:pt x="137" y="700"/>
                    </a:lnTo>
                    <a:lnTo>
                      <a:pt x="138" y="700"/>
                    </a:lnTo>
                    <a:lnTo>
                      <a:pt x="139" y="700"/>
                    </a:lnTo>
                    <a:lnTo>
                      <a:pt x="139" y="700"/>
                    </a:lnTo>
                    <a:lnTo>
                      <a:pt x="140" y="700"/>
                    </a:lnTo>
                    <a:lnTo>
                      <a:pt x="140" y="700"/>
                    </a:lnTo>
                    <a:lnTo>
                      <a:pt x="141" y="700"/>
                    </a:lnTo>
                    <a:lnTo>
                      <a:pt x="142" y="700"/>
                    </a:lnTo>
                    <a:lnTo>
                      <a:pt x="142" y="700"/>
                    </a:lnTo>
                    <a:lnTo>
                      <a:pt x="143" y="700"/>
                    </a:lnTo>
                    <a:lnTo>
                      <a:pt x="144" y="700"/>
                    </a:lnTo>
                    <a:lnTo>
                      <a:pt x="144" y="700"/>
                    </a:lnTo>
                    <a:lnTo>
                      <a:pt x="145" y="700"/>
                    </a:lnTo>
                    <a:lnTo>
                      <a:pt x="145" y="700"/>
                    </a:lnTo>
                    <a:lnTo>
                      <a:pt x="146" y="700"/>
                    </a:lnTo>
                    <a:lnTo>
                      <a:pt x="147" y="700"/>
                    </a:lnTo>
                    <a:lnTo>
                      <a:pt x="147" y="700"/>
                    </a:lnTo>
                    <a:lnTo>
                      <a:pt x="148" y="700"/>
                    </a:lnTo>
                    <a:lnTo>
                      <a:pt x="149" y="700"/>
                    </a:lnTo>
                    <a:lnTo>
                      <a:pt x="149" y="700"/>
                    </a:lnTo>
                    <a:lnTo>
                      <a:pt x="150" y="700"/>
                    </a:lnTo>
                    <a:lnTo>
                      <a:pt x="150" y="700"/>
                    </a:lnTo>
                    <a:lnTo>
                      <a:pt x="151" y="700"/>
                    </a:lnTo>
                    <a:lnTo>
                      <a:pt x="152" y="700"/>
                    </a:lnTo>
                    <a:lnTo>
                      <a:pt x="152" y="700"/>
                    </a:lnTo>
                    <a:lnTo>
                      <a:pt x="153" y="700"/>
                    </a:lnTo>
                    <a:lnTo>
                      <a:pt x="153" y="700"/>
                    </a:lnTo>
                    <a:lnTo>
                      <a:pt x="154" y="700"/>
                    </a:lnTo>
                    <a:lnTo>
                      <a:pt x="155" y="700"/>
                    </a:lnTo>
                    <a:lnTo>
                      <a:pt x="155" y="700"/>
                    </a:lnTo>
                    <a:lnTo>
                      <a:pt x="156" y="700"/>
                    </a:lnTo>
                    <a:lnTo>
                      <a:pt x="157" y="700"/>
                    </a:lnTo>
                    <a:lnTo>
                      <a:pt x="157" y="700"/>
                    </a:lnTo>
                    <a:lnTo>
                      <a:pt x="158" y="700"/>
                    </a:lnTo>
                    <a:lnTo>
                      <a:pt x="158" y="700"/>
                    </a:lnTo>
                    <a:lnTo>
                      <a:pt x="159" y="700"/>
                    </a:lnTo>
                    <a:lnTo>
                      <a:pt x="160" y="700"/>
                    </a:lnTo>
                    <a:lnTo>
                      <a:pt x="160" y="700"/>
                    </a:lnTo>
                    <a:lnTo>
                      <a:pt x="161" y="700"/>
                    </a:lnTo>
                    <a:lnTo>
                      <a:pt x="162" y="700"/>
                    </a:lnTo>
                    <a:lnTo>
                      <a:pt x="162" y="700"/>
                    </a:lnTo>
                    <a:lnTo>
                      <a:pt x="163" y="700"/>
                    </a:lnTo>
                    <a:lnTo>
                      <a:pt x="163" y="700"/>
                    </a:lnTo>
                    <a:lnTo>
                      <a:pt x="164" y="700"/>
                    </a:lnTo>
                    <a:lnTo>
                      <a:pt x="165" y="700"/>
                    </a:lnTo>
                    <a:lnTo>
                      <a:pt x="165" y="700"/>
                    </a:lnTo>
                    <a:lnTo>
                      <a:pt x="166" y="700"/>
                    </a:lnTo>
                    <a:lnTo>
                      <a:pt x="167" y="700"/>
                    </a:lnTo>
                    <a:lnTo>
                      <a:pt x="167" y="700"/>
                    </a:lnTo>
                    <a:lnTo>
                      <a:pt x="168" y="700"/>
                    </a:lnTo>
                    <a:lnTo>
                      <a:pt x="168" y="700"/>
                    </a:lnTo>
                    <a:lnTo>
                      <a:pt x="169" y="700"/>
                    </a:lnTo>
                    <a:lnTo>
                      <a:pt x="170" y="700"/>
                    </a:lnTo>
                    <a:lnTo>
                      <a:pt x="170" y="700"/>
                    </a:lnTo>
                    <a:lnTo>
                      <a:pt x="171" y="700"/>
                    </a:lnTo>
                    <a:lnTo>
                      <a:pt x="171" y="700"/>
                    </a:lnTo>
                    <a:lnTo>
                      <a:pt x="172" y="700"/>
                    </a:lnTo>
                    <a:lnTo>
                      <a:pt x="173" y="700"/>
                    </a:lnTo>
                    <a:lnTo>
                      <a:pt x="173" y="700"/>
                    </a:lnTo>
                    <a:lnTo>
                      <a:pt x="174" y="700"/>
                    </a:lnTo>
                    <a:lnTo>
                      <a:pt x="175" y="700"/>
                    </a:lnTo>
                    <a:lnTo>
                      <a:pt x="175" y="700"/>
                    </a:lnTo>
                    <a:lnTo>
                      <a:pt x="176" y="700"/>
                    </a:lnTo>
                    <a:lnTo>
                      <a:pt x="176" y="700"/>
                    </a:lnTo>
                    <a:lnTo>
                      <a:pt x="177" y="700"/>
                    </a:lnTo>
                    <a:lnTo>
                      <a:pt x="178" y="700"/>
                    </a:lnTo>
                    <a:lnTo>
                      <a:pt x="178" y="700"/>
                    </a:lnTo>
                    <a:lnTo>
                      <a:pt x="179" y="700"/>
                    </a:lnTo>
                    <a:lnTo>
                      <a:pt x="179" y="700"/>
                    </a:lnTo>
                    <a:lnTo>
                      <a:pt x="180" y="700"/>
                    </a:lnTo>
                    <a:lnTo>
                      <a:pt x="181" y="700"/>
                    </a:lnTo>
                    <a:lnTo>
                      <a:pt x="181" y="700"/>
                    </a:lnTo>
                    <a:lnTo>
                      <a:pt x="182" y="700"/>
                    </a:lnTo>
                    <a:lnTo>
                      <a:pt x="183" y="700"/>
                    </a:lnTo>
                    <a:lnTo>
                      <a:pt x="183" y="700"/>
                    </a:lnTo>
                    <a:lnTo>
                      <a:pt x="184" y="700"/>
                    </a:lnTo>
                    <a:lnTo>
                      <a:pt x="184" y="700"/>
                    </a:lnTo>
                    <a:lnTo>
                      <a:pt x="185" y="700"/>
                    </a:lnTo>
                    <a:lnTo>
                      <a:pt x="185" y="700"/>
                    </a:lnTo>
                    <a:lnTo>
                      <a:pt x="186" y="700"/>
                    </a:lnTo>
                    <a:lnTo>
                      <a:pt x="187" y="700"/>
                    </a:lnTo>
                    <a:lnTo>
                      <a:pt x="187" y="700"/>
                    </a:lnTo>
                    <a:lnTo>
                      <a:pt x="188" y="700"/>
                    </a:lnTo>
                    <a:lnTo>
                      <a:pt x="189" y="700"/>
                    </a:lnTo>
                    <a:lnTo>
                      <a:pt x="189" y="700"/>
                    </a:lnTo>
                    <a:lnTo>
                      <a:pt x="190" y="700"/>
                    </a:lnTo>
                    <a:lnTo>
                      <a:pt x="190" y="700"/>
                    </a:lnTo>
                    <a:lnTo>
                      <a:pt x="191" y="700"/>
                    </a:lnTo>
                    <a:lnTo>
                      <a:pt x="192" y="700"/>
                    </a:lnTo>
                    <a:lnTo>
                      <a:pt x="192" y="700"/>
                    </a:lnTo>
                    <a:lnTo>
                      <a:pt x="193" y="700"/>
                    </a:lnTo>
                    <a:lnTo>
                      <a:pt x="194" y="700"/>
                    </a:lnTo>
                    <a:lnTo>
                      <a:pt x="194" y="700"/>
                    </a:lnTo>
                    <a:lnTo>
                      <a:pt x="195" y="700"/>
                    </a:lnTo>
                    <a:lnTo>
                      <a:pt x="196" y="700"/>
                    </a:lnTo>
                    <a:lnTo>
                      <a:pt x="196" y="700"/>
                    </a:lnTo>
                    <a:lnTo>
                      <a:pt x="197" y="700"/>
                    </a:lnTo>
                    <a:lnTo>
                      <a:pt x="197" y="700"/>
                    </a:lnTo>
                    <a:lnTo>
                      <a:pt x="198" y="700"/>
                    </a:lnTo>
                    <a:lnTo>
                      <a:pt x="198" y="700"/>
                    </a:lnTo>
                    <a:lnTo>
                      <a:pt x="199" y="700"/>
                    </a:lnTo>
                    <a:lnTo>
                      <a:pt x="200" y="700"/>
                    </a:lnTo>
                    <a:lnTo>
                      <a:pt x="200" y="700"/>
                    </a:lnTo>
                    <a:lnTo>
                      <a:pt x="201" y="700"/>
                    </a:lnTo>
                    <a:lnTo>
                      <a:pt x="202" y="700"/>
                    </a:lnTo>
                    <a:lnTo>
                      <a:pt x="202" y="700"/>
                    </a:lnTo>
                    <a:lnTo>
                      <a:pt x="203" y="700"/>
                    </a:lnTo>
                    <a:lnTo>
                      <a:pt x="203" y="700"/>
                    </a:lnTo>
                    <a:lnTo>
                      <a:pt x="204" y="700"/>
                    </a:lnTo>
                    <a:lnTo>
                      <a:pt x="205" y="700"/>
                    </a:lnTo>
                    <a:lnTo>
                      <a:pt x="205" y="700"/>
                    </a:lnTo>
                    <a:lnTo>
                      <a:pt x="206" y="700"/>
                    </a:lnTo>
                    <a:lnTo>
                      <a:pt x="206" y="700"/>
                    </a:lnTo>
                    <a:lnTo>
                      <a:pt x="207" y="700"/>
                    </a:lnTo>
                    <a:lnTo>
                      <a:pt x="208" y="700"/>
                    </a:lnTo>
                    <a:lnTo>
                      <a:pt x="208" y="700"/>
                    </a:lnTo>
                    <a:lnTo>
                      <a:pt x="209" y="700"/>
                    </a:lnTo>
                    <a:lnTo>
                      <a:pt x="210" y="700"/>
                    </a:lnTo>
                    <a:lnTo>
                      <a:pt x="210" y="700"/>
                    </a:lnTo>
                    <a:lnTo>
                      <a:pt x="211" y="700"/>
                    </a:lnTo>
                    <a:lnTo>
                      <a:pt x="211" y="700"/>
                    </a:lnTo>
                    <a:lnTo>
                      <a:pt x="212" y="700"/>
                    </a:lnTo>
                    <a:lnTo>
                      <a:pt x="213" y="700"/>
                    </a:lnTo>
                    <a:lnTo>
                      <a:pt x="213" y="700"/>
                    </a:lnTo>
                    <a:lnTo>
                      <a:pt x="214" y="700"/>
                    </a:lnTo>
                    <a:lnTo>
                      <a:pt x="214" y="700"/>
                    </a:lnTo>
                    <a:lnTo>
                      <a:pt x="215" y="700"/>
                    </a:lnTo>
                    <a:lnTo>
                      <a:pt x="216" y="700"/>
                    </a:lnTo>
                    <a:lnTo>
                      <a:pt x="216" y="700"/>
                    </a:lnTo>
                    <a:lnTo>
                      <a:pt x="217" y="700"/>
                    </a:lnTo>
                    <a:lnTo>
                      <a:pt x="218" y="700"/>
                    </a:lnTo>
                    <a:lnTo>
                      <a:pt x="218" y="700"/>
                    </a:lnTo>
                    <a:lnTo>
                      <a:pt x="219" y="700"/>
                    </a:lnTo>
                    <a:lnTo>
                      <a:pt x="219" y="700"/>
                    </a:lnTo>
                    <a:lnTo>
                      <a:pt x="220" y="700"/>
                    </a:lnTo>
                    <a:lnTo>
                      <a:pt x="221" y="700"/>
                    </a:lnTo>
                    <a:lnTo>
                      <a:pt x="221" y="700"/>
                    </a:lnTo>
                    <a:lnTo>
                      <a:pt x="222" y="700"/>
                    </a:lnTo>
                    <a:lnTo>
                      <a:pt x="222" y="700"/>
                    </a:lnTo>
                    <a:lnTo>
                      <a:pt x="223" y="700"/>
                    </a:lnTo>
                    <a:lnTo>
                      <a:pt x="224" y="700"/>
                    </a:lnTo>
                    <a:lnTo>
                      <a:pt x="224" y="700"/>
                    </a:lnTo>
                    <a:lnTo>
                      <a:pt x="225" y="700"/>
                    </a:lnTo>
                    <a:lnTo>
                      <a:pt x="225" y="700"/>
                    </a:lnTo>
                    <a:lnTo>
                      <a:pt x="226" y="700"/>
                    </a:lnTo>
                    <a:lnTo>
                      <a:pt x="227" y="700"/>
                    </a:lnTo>
                    <a:lnTo>
                      <a:pt x="227" y="700"/>
                    </a:lnTo>
                    <a:lnTo>
                      <a:pt x="228" y="700"/>
                    </a:lnTo>
                    <a:lnTo>
                      <a:pt x="229" y="700"/>
                    </a:lnTo>
                    <a:lnTo>
                      <a:pt x="229" y="700"/>
                    </a:lnTo>
                    <a:lnTo>
                      <a:pt x="230" y="700"/>
                    </a:lnTo>
                    <a:lnTo>
                      <a:pt x="230" y="700"/>
                    </a:lnTo>
                    <a:lnTo>
                      <a:pt x="231" y="700"/>
                    </a:lnTo>
                    <a:lnTo>
                      <a:pt x="232" y="700"/>
                    </a:lnTo>
                    <a:lnTo>
                      <a:pt x="232" y="700"/>
                    </a:lnTo>
                    <a:lnTo>
                      <a:pt x="233" y="700"/>
                    </a:lnTo>
                    <a:lnTo>
                      <a:pt x="233" y="700"/>
                    </a:lnTo>
                    <a:lnTo>
                      <a:pt x="234" y="700"/>
                    </a:lnTo>
                    <a:lnTo>
                      <a:pt x="235" y="700"/>
                    </a:lnTo>
                    <a:lnTo>
                      <a:pt x="235" y="700"/>
                    </a:lnTo>
                    <a:lnTo>
                      <a:pt x="236" y="700"/>
                    </a:lnTo>
                    <a:lnTo>
                      <a:pt x="237" y="700"/>
                    </a:lnTo>
                    <a:lnTo>
                      <a:pt x="237" y="700"/>
                    </a:lnTo>
                    <a:lnTo>
                      <a:pt x="238" y="700"/>
                    </a:lnTo>
                    <a:lnTo>
                      <a:pt x="238" y="700"/>
                    </a:lnTo>
                    <a:lnTo>
                      <a:pt x="239" y="700"/>
                    </a:lnTo>
                    <a:lnTo>
                      <a:pt x="240" y="700"/>
                    </a:lnTo>
                    <a:lnTo>
                      <a:pt x="240" y="700"/>
                    </a:lnTo>
                    <a:lnTo>
                      <a:pt x="241" y="700"/>
                    </a:lnTo>
                    <a:lnTo>
                      <a:pt x="242" y="700"/>
                    </a:lnTo>
                    <a:lnTo>
                      <a:pt x="242" y="700"/>
                    </a:lnTo>
                    <a:lnTo>
                      <a:pt x="243" y="700"/>
                    </a:lnTo>
                    <a:lnTo>
                      <a:pt x="243" y="700"/>
                    </a:lnTo>
                    <a:lnTo>
                      <a:pt x="244" y="700"/>
                    </a:lnTo>
                    <a:lnTo>
                      <a:pt x="245" y="700"/>
                    </a:lnTo>
                    <a:lnTo>
                      <a:pt x="245" y="700"/>
                    </a:lnTo>
                    <a:lnTo>
                      <a:pt x="246" y="700"/>
                    </a:lnTo>
                    <a:lnTo>
                      <a:pt x="246" y="700"/>
                    </a:lnTo>
                    <a:lnTo>
                      <a:pt x="247" y="700"/>
                    </a:lnTo>
                    <a:lnTo>
                      <a:pt x="248" y="700"/>
                    </a:lnTo>
                    <a:lnTo>
                      <a:pt x="248" y="700"/>
                    </a:lnTo>
                    <a:lnTo>
                      <a:pt x="249" y="700"/>
                    </a:lnTo>
                    <a:lnTo>
                      <a:pt x="250" y="700"/>
                    </a:lnTo>
                    <a:lnTo>
                      <a:pt x="250" y="700"/>
                    </a:lnTo>
                    <a:lnTo>
                      <a:pt x="251" y="700"/>
                    </a:lnTo>
                    <a:lnTo>
                      <a:pt x="251" y="700"/>
                    </a:lnTo>
                    <a:lnTo>
                      <a:pt x="252" y="700"/>
                    </a:lnTo>
                    <a:lnTo>
                      <a:pt x="253" y="700"/>
                    </a:lnTo>
                    <a:lnTo>
                      <a:pt x="253" y="700"/>
                    </a:lnTo>
                    <a:lnTo>
                      <a:pt x="254" y="700"/>
                    </a:lnTo>
                    <a:lnTo>
                      <a:pt x="255" y="700"/>
                    </a:lnTo>
                    <a:lnTo>
                      <a:pt x="255" y="700"/>
                    </a:lnTo>
                    <a:lnTo>
                      <a:pt x="256" y="700"/>
                    </a:lnTo>
                    <a:lnTo>
                      <a:pt x="256" y="700"/>
                    </a:lnTo>
                    <a:lnTo>
                      <a:pt x="257" y="700"/>
                    </a:lnTo>
                    <a:lnTo>
                      <a:pt x="258" y="700"/>
                    </a:lnTo>
                    <a:lnTo>
                      <a:pt x="258" y="700"/>
                    </a:lnTo>
                    <a:lnTo>
                      <a:pt x="259" y="700"/>
                    </a:lnTo>
                    <a:lnTo>
                      <a:pt x="259" y="700"/>
                    </a:lnTo>
                    <a:lnTo>
                      <a:pt x="260" y="700"/>
                    </a:lnTo>
                    <a:lnTo>
                      <a:pt x="261" y="700"/>
                    </a:lnTo>
                    <a:lnTo>
                      <a:pt x="261" y="700"/>
                    </a:lnTo>
                    <a:lnTo>
                      <a:pt x="262" y="700"/>
                    </a:lnTo>
                    <a:lnTo>
                      <a:pt x="263" y="700"/>
                    </a:lnTo>
                    <a:lnTo>
                      <a:pt x="263" y="700"/>
                    </a:lnTo>
                    <a:lnTo>
                      <a:pt x="264" y="700"/>
                    </a:lnTo>
                    <a:lnTo>
                      <a:pt x="264" y="700"/>
                    </a:lnTo>
                    <a:lnTo>
                      <a:pt x="265" y="700"/>
                    </a:lnTo>
                    <a:lnTo>
                      <a:pt x="266" y="700"/>
                    </a:lnTo>
                    <a:lnTo>
                      <a:pt x="266" y="700"/>
                    </a:lnTo>
                    <a:lnTo>
                      <a:pt x="267" y="700"/>
                    </a:lnTo>
                    <a:lnTo>
                      <a:pt x="268" y="700"/>
                    </a:lnTo>
                    <a:lnTo>
                      <a:pt x="268" y="700"/>
                    </a:lnTo>
                    <a:lnTo>
                      <a:pt x="269" y="700"/>
                    </a:lnTo>
                    <a:lnTo>
                      <a:pt x="269" y="700"/>
                    </a:lnTo>
                    <a:lnTo>
                      <a:pt x="270" y="700"/>
                    </a:lnTo>
                    <a:lnTo>
                      <a:pt x="270" y="700"/>
                    </a:lnTo>
                    <a:lnTo>
                      <a:pt x="271" y="700"/>
                    </a:lnTo>
                    <a:lnTo>
                      <a:pt x="272" y="700"/>
                    </a:lnTo>
                    <a:lnTo>
                      <a:pt x="272" y="700"/>
                    </a:lnTo>
                    <a:lnTo>
                      <a:pt x="273" y="700"/>
                    </a:lnTo>
                    <a:lnTo>
                      <a:pt x="274" y="700"/>
                    </a:lnTo>
                    <a:lnTo>
                      <a:pt x="274" y="700"/>
                    </a:lnTo>
                    <a:lnTo>
                      <a:pt x="275" y="700"/>
                    </a:lnTo>
                    <a:lnTo>
                      <a:pt x="276" y="700"/>
                    </a:lnTo>
                    <a:lnTo>
                      <a:pt x="276" y="700"/>
                    </a:lnTo>
                    <a:lnTo>
                      <a:pt x="277" y="700"/>
                    </a:lnTo>
                    <a:lnTo>
                      <a:pt x="277" y="700"/>
                    </a:lnTo>
                    <a:lnTo>
                      <a:pt x="278" y="700"/>
                    </a:lnTo>
                    <a:lnTo>
                      <a:pt x="279" y="700"/>
                    </a:lnTo>
                    <a:lnTo>
                      <a:pt x="279" y="700"/>
                    </a:lnTo>
                    <a:lnTo>
                      <a:pt x="280" y="700"/>
                    </a:lnTo>
                    <a:lnTo>
                      <a:pt x="281" y="700"/>
                    </a:lnTo>
                    <a:lnTo>
                      <a:pt x="281" y="700"/>
                    </a:lnTo>
                    <a:lnTo>
                      <a:pt x="282" y="700"/>
                    </a:lnTo>
                    <a:lnTo>
                      <a:pt x="282" y="700"/>
                    </a:lnTo>
                    <a:lnTo>
                      <a:pt x="283" y="700"/>
                    </a:lnTo>
                    <a:lnTo>
                      <a:pt x="283" y="700"/>
                    </a:lnTo>
                    <a:lnTo>
                      <a:pt x="284" y="700"/>
                    </a:lnTo>
                    <a:lnTo>
                      <a:pt x="285" y="700"/>
                    </a:lnTo>
                    <a:lnTo>
                      <a:pt x="285" y="700"/>
                    </a:lnTo>
                    <a:lnTo>
                      <a:pt x="286" y="700"/>
                    </a:lnTo>
                    <a:lnTo>
                      <a:pt x="287" y="700"/>
                    </a:lnTo>
                    <a:lnTo>
                      <a:pt x="287" y="700"/>
                    </a:lnTo>
                    <a:lnTo>
                      <a:pt x="288" y="700"/>
                    </a:lnTo>
                    <a:lnTo>
                      <a:pt x="289" y="700"/>
                    </a:lnTo>
                    <a:lnTo>
                      <a:pt x="289" y="700"/>
                    </a:lnTo>
                    <a:lnTo>
                      <a:pt x="290" y="700"/>
                    </a:lnTo>
                    <a:lnTo>
                      <a:pt x="290" y="700"/>
                    </a:lnTo>
                    <a:lnTo>
                      <a:pt x="291" y="700"/>
                    </a:lnTo>
                    <a:lnTo>
                      <a:pt x="292" y="700"/>
                    </a:lnTo>
                    <a:lnTo>
                      <a:pt x="292" y="700"/>
                    </a:lnTo>
                    <a:lnTo>
                      <a:pt x="293" y="700"/>
                    </a:lnTo>
                    <a:lnTo>
                      <a:pt x="294" y="700"/>
                    </a:lnTo>
                    <a:lnTo>
                      <a:pt x="294" y="700"/>
                    </a:lnTo>
                    <a:lnTo>
                      <a:pt x="295" y="700"/>
                    </a:lnTo>
                    <a:lnTo>
                      <a:pt x="295" y="700"/>
                    </a:lnTo>
                    <a:lnTo>
                      <a:pt x="296" y="700"/>
                    </a:lnTo>
                    <a:lnTo>
                      <a:pt x="296" y="700"/>
                    </a:lnTo>
                    <a:lnTo>
                      <a:pt x="297" y="700"/>
                    </a:lnTo>
                    <a:lnTo>
                      <a:pt x="298" y="700"/>
                    </a:lnTo>
                    <a:lnTo>
                      <a:pt x="298" y="700"/>
                    </a:lnTo>
                    <a:lnTo>
                      <a:pt x="299" y="700"/>
                    </a:lnTo>
                    <a:lnTo>
                      <a:pt x="300" y="700"/>
                    </a:lnTo>
                    <a:lnTo>
                      <a:pt x="300" y="700"/>
                    </a:lnTo>
                    <a:lnTo>
                      <a:pt x="301" y="700"/>
                    </a:lnTo>
                    <a:lnTo>
                      <a:pt x="301" y="700"/>
                    </a:lnTo>
                    <a:lnTo>
                      <a:pt x="302" y="700"/>
                    </a:lnTo>
                    <a:lnTo>
                      <a:pt x="303" y="700"/>
                    </a:lnTo>
                    <a:lnTo>
                      <a:pt x="303" y="700"/>
                    </a:lnTo>
                    <a:lnTo>
                      <a:pt x="304" y="700"/>
                    </a:lnTo>
                    <a:lnTo>
                      <a:pt x="305" y="700"/>
                    </a:lnTo>
                    <a:lnTo>
                      <a:pt x="305" y="700"/>
                    </a:lnTo>
                    <a:lnTo>
                      <a:pt x="306" y="700"/>
                    </a:lnTo>
                    <a:lnTo>
                      <a:pt x="307" y="700"/>
                    </a:lnTo>
                    <a:lnTo>
                      <a:pt x="307" y="700"/>
                    </a:lnTo>
                    <a:lnTo>
                      <a:pt x="308" y="700"/>
                    </a:lnTo>
                    <a:lnTo>
                      <a:pt x="308" y="700"/>
                    </a:lnTo>
                    <a:lnTo>
                      <a:pt x="309" y="700"/>
                    </a:lnTo>
                    <a:lnTo>
                      <a:pt x="309" y="700"/>
                    </a:lnTo>
                    <a:lnTo>
                      <a:pt x="310" y="700"/>
                    </a:lnTo>
                    <a:lnTo>
                      <a:pt x="311" y="700"/>
                    </a:lnTo>
                    <a:lnTo>
                      <a:pt x="311" y="700"/>
                    </a:lnTo>
                    <a:lnTo>
                      <a:pt x="312" y="700"/>
                    </a:lnTo>
                    <a:lnTo>
                      <a:pt x="313" y="700"/>
                    </a:lnTo>
                    <a:lnTo>
                      <a:pt x="313" y="700"/>
                    </a:lnTo>
                    <a:lnTo>
                      <a:pt x="314" y="700"/>
                    </a:lnTo>
                    <a:lnTo>
                      <a:pt x="314" y="700"/>
                    </a:lnTo>
                    <a:lnTo>
                      <a:pt x="315" y="700"/>
                    </a:lnTo>
                    <a:lnTo>
                      <a:pt x="316" y="700"/>
                    </a:lnTo>
                    <a:lnTo>
                      <a:pt x="316" y="700"/>
                    </a:lnTo>
                    <a:lnTo>
                      <a:pt x="317" y="700"/>
                    </a:lnTo>
                    <a:lnTo>
                      <a:pt x="317" y="700"/>
                    </a:lnTo>
                    <a:lnTo>
                      <a:pt x="318" y="700"/>
                    </a:lnTo>
                    <a:lnTo>
                      <a:pt x="319" y="700"/>
                    </a:lnTo>
                    <a:lnTo>
                      <a:pt x="319" y="700"/>
                    </a:lnTo>
                    <a:lnTo>
                      <a:pt x="320" y="700"/>
                    </a:lnTo>
                    <a:lnTo>
                      <a:pt x="321" y="700"/>
                    </a:lnTo>
                    <a:lnTo>
                      <a:pt x="321" y="700"/>
                    </a:lnTo>
                    <a:lnTo>
                      <a:pt x="322" y="700"/>
                    </a:lnTo>
                    <a:lnTo>
                      <a:pt x="322" y="700"/>
                    </a:lnTo>
                    <a:lnTo>
                      <a:pt x="323" y="700"/>
                    </a:lnTo>
                    <a:lnTo>
                      <a:pt x="323" y="700"/>
                    </a:lnTo>
                    <a:lnTo>
                      <a:pt x="324" y="700"/>
                    </a:lnTo>
                    <a:lnTo>
                      <a:pt x="325" y="700"/>
                    </a:lnTo>
                    <a:lnTo>
                      <a:pt x="325" y="700"/>
                    </a:lnTo>
                    <a:lnTo>
                      <a:pt x="326" y="700"/>
                    </a:lnTo>
                    <a:lnTo>
                      <a:pt x="327" y="700"/>
                    </a:lnTo>
                    <a:lnTo>
                      <a:pt x="327" y="700"/>
                    </a:lnTo>
                    <a:lnTo>
                      <a:pt x="328" y="700"/>
                    </a:lnTo>
                    <a:lnTo>
                      <a:pt x="328" y="700"/>
                    </a:lnTo>
                    <a:lnTo>
                      <a:pt x="329" y="700"/>
                    </a:lnTo>
                    <a:lnTo>
                      <a:pt x="330" y="700"/>
                    </a:lnTo>
                    <a:lnTo>
                      <a:pt x="330" y="700"/>
                    </a:lnTo>
                    <a:lnTo>
                      <a:pt x="331" y="700"/>
                    </a:lnTo>
                    <a:lnTo>
                      <a:pt x="331" y="700"/>
                    </a:lnTo>
                    <a:lnTo>
                      <a:pt x="332" y="700"/>
                    </a:lnTo>
                    <a:lnTo>
                      <a:pt x="333" y="700"/>
                    </a:lnTo>
                    <a:lnTo>
                      <a:pt x="333" y="700"/>
                    </a:lnTo>
                    <a:lnTo>
                      <a:pt x="334" y="700"/>
                    </a:lnTo>
                    <a:lnTo>
                      <a:pt x="335" y="700"/>
                    </a:lnTo>
                    <a:lnTo>
                      <a:pt x="335" y="700"/>
                    </a:lnTo>
                    <a:lnTo>
                      <a:pt x="336" y="700"/>
                    </a:lnTo>
                    <a:lnTo>
                      <a:pt x="336" y="700"/>
                    </a:lnTo>
                    <a:lnTo>
                      <a:pt x="337" y="700"/>
                    </a:lnTo>
                    <a:lnTo>
                      <a:pt x="338" y="700"/>
                    </a:lnTo>
                    <a:lnTo>
                      <a:pt x="338" y="700"/>
                    </a:lnTo>
                    <a:lnTo>
                      <a:pt x="339" y="700"/>
                    </a:lnTo>
                    <a:lnTo>
                      <a:pt x="340" y="700"/>
                    </a:lnTo>
                    <a:lnTo>
                      <a:pt x="340" y="700"/>
                    </a:lnTo>
                    <a:lnTo>
                      <a:pt x="341" y="699"/>
                    </a:lnTo>
                    <a:lnTo>
                      <a:pt x="342" y="699"/>
                    </a:lnTo>
                    <a:lnTo>
                      <a:pt x="342" y="699"/>
                    </a:lnTo>
                    <a:lnTo>
                      <a:pt x="343" y="699"/>
                    </a:lnTo>
                    <a:lnTo>
                      <a:pt x="343" y="698"/>
                    </a:lnTo>
                    <a:lnTo>
                      <a:pt x="344" y="698"/>
                    </a:lnTo>
                    <a:lnTo>
                      <a:pt x="345" y="698"/>
                    </a:lnTo>
                    <a:lnTo>
                      <a:pt x="345" y="697"/>
                    </a:lnTo>
                    <a:lnTo>
                      <a:pt x="346" y="696"/>
                    </a:lnTo>
                    <a:lnTo>
                      <a:pt x="347" y="696"/>
                    </a:lnTo>
                    <a:lnTo>
                      <a:pt x="347" y="695"/>
                    </a:lnTo>
                    <a:lnTo>
                      <a:pt x="348" y="695"/>
                    </a:lnTo>
                    <a:lnTo>
                      <a:pt x="348" y="694"/>
                    </a:lnTo>
                    <a:lnTo>
                      <a:pt x="349" y="693"/>
                    </a:lnTo>
                    <a:lnTo>
                      <a:pt x="350" y="692"/>
                    </a:lnTo>
                    <a:lnTo>
                      <a:pt x="350" y="691"/>
                    </a:lnTo>
                    <a:lnTo>
                      <a:pt x="351" y="690"/>
                    </a:lnTo>
                    <a:lnTo>
                      <a:pt x="352" y="689"/>
                    </a:lnTo>
                    <a:lnTo>
                      <a:pt x="352" y="688"/>
                    </a:lnTo>
                    <a:lnTo>
                      <a:pt x="353" y="686"/>
                    </a:lnTo>
                    <a:lnTo>
                      <a:pt x="353" y="685"/>
                    </a:lnTo>
                    <a:lnTo>
                      <a:pt x="354" y="684"/>
                    </a:lnTo>
                    <a:lnTo>
                      <a:pt x="355" y="682"/>
                    </a:lnTo>
                    <a:lnTo>
                      <a:pt x="355" y="680"/>
                    </a:lnTo>
                    <a:lnTo>
                      <a:pt x="356" y="679"/>
                    </a:lnTo>
                    <a:lnTo>
                      <a:pt x="357" y="677"/>
                    </a:lnTo>
                    <a:lnTo>
                      <a:pt x="357" y="675"/>
                    </a:lnTo>
                    <a:lnTo>
                      <a:pt x="358" y="673"/>
                    </a:lnTo>
                    <a:lnTo>
                      <a:pt x="358" y="671"/>
                    </a:lnTo>
                    <a:lnTo>
                      <a:pt x="359" y="669"/>
                    </a:lnTo>
                    <a:lnTo>
                      <a:pt x="360" y="666"/>
                    </a:lnTo>
                    <a:lnTo>
                      <a:pt x="360" y="664"/>
                    </a:lnTo>
                    <a:lnTo>
                      <a:pt x="361" y="661"/>
                    </a:lnTo>
                    <a:lnTo>
                      <a:pt x="362" y="659"/>
                    </a:lnTo>
                    <a:lnTo>
                      <a:pt x="362" y="656"/>
                    </a:lnTo>
                    <a:lnTo>
                      <a:pt x="363" y="653"/>
                    </a:lnTo>
                    <a:lnTo>
                      <a:pt x="363" y="650"/>
                    </a:lnTo>
                    <a:lnTo>
                      <a:pt x="364" y="647"/>
                    </a:lnTo>
                    <a:lnTo>
                      <a:pt x="365" y="644"/>
                    </a:lnTo>
                    <a:lnTo>
                      <a:pt x="365" y="640"/>
                    </a:lnTo>
                    <a:lnTo>
                      <a:pt x="366" y="637"/>
                    </a:lnTo>
                    <a:lnTo>
                      <a:pt x="367" y="633"/>
                    </a:lnTo>
                    <a:lnTo>
                      <a:pt x="367" y="629"/>
                    </a:lnTo>
                    <a:lnTo>
                      <a:pt x="368" y="625"/>
                    </a:lnTo>
                    <a:lnTo>
                      <a:pt x="369" y="621"/>
                    </a:lnTo>
                    <a:lnTo>
                      <a:pt x="369" y="617"/>
                    </a:lnTo>
                    <a:lnTo>
                      <a:pt x="370" y="613"/>
                    </a:lnTo>
                    <a:lnTo>
                      <a:pt x="370" y="608"/>
                    </a:lnTo>
                    <a:lnTo>
                      <a:pt x="371" y="604"/>
                    </a:lnTo>
                    <a:lnTo>
                      <a:pt x="371" y="599"/>
                    </a:lnTo>
                    <a:lnTo>
                      <a:pt x="372" y="594"/>
                    </a:lnTo>
                    <a:lnTo>
                      <a:pt x="373" y="588"/>
                    </a:lnTo>
                    <a:lnTo>
                      <a:pt x="373" y="583"/>
                    </a:lnTo>
                    <a:lnTo>
                      <a:pt x="374" y="578"/>
                    </a:lnTo>
                    <a:lnTo>
                      <a:pt x="375" y="572"/>
                    </a:lnTo>
                    <a:lnTo>
                      <a:pt x="375" y="567"/>
                    </a:lnTo>
                    <a:lnTo>
                      <a:pt x="376" y="561"/>
                    </a:lnTo>
                    <a:lnTo>
                      <a:pt x="376" y="555"/>
                    </a:lnTo>
                    <a:lnTo>
                      <a:pt x="377" y="549"/>
                    </a:lnTo>
                    <a:lnTo>
                      <a:pt x="378" y="543"/>
                    </a:lnTo>
                    <a:lnTo>
                      <a:pt x="378" y="537"/>
                    </a:lnTo>
                    <a:lnTo>
                      <a:pt x="379" y="530"/>
                    </a:lnTo>
                    <a:lnTo>
                      <a:pt x="379" y="524"/>
                    </a:lnTo>
                    <a:lnTo>
                      <a:pt x="380" y="517"/>
                    </a:lnTo>
                    <a:lnTo>
                      <a:pt x="381" y="511"/>
                    </a:lnTo>
                    <a:lnTo>
                      <a:pt x="381" y="504"/>
                    </a:lnTo>
                    <a:lnTo>
                      <a:pt x="382" y="497"/>
                    </a:lnTo>
                    <a:lnTo>
                      <a:pt x="382" y="490"/>
                    </a:lnTo>
                    <a:lnTo>
                      <a:pt x="383" y="484"/>
                    </a:lnTo>
                    <a:lnTo>
                      <a:pt x="384" y="476"/>
                    </a:lnTo>
                    <a:lnTo>
                      <a:pt x="384" y="469"/>
                    </a:lnTo>
                    <a:lnTo>
                      <a:pt x="385" y="462"/>
                    </a:lnTo>
                    <a:lnTo>
                      <a:pt x="385" y="455"/>
                    </a:lnTo>
                    <a:lnTo>
                      <a:pt x="386" y="448"/>
                    </a:lnTo>
                    <a:lnTo>
                      <a:pt x="387" y="440"/>
                    </a:lnTo>
                    <a:lnTo>
                      <a:pt x="387" y="433"/>
                    </a:lnTo>
                    <a:lnTo>
                      <a:pt x="388" y="425"/>
                    </a:lnTo>
                    <a:lnTo>
                      <a:pt x="389" y="418"/>
                    </a:lnTo>
                    <a:lnTo>
                      <a:pt x="389" y="410"/>
                    </a:lnTo>
                    <a:lnTo>
                      <a:pt x="390" y="403"/>
                    </a:lnTo>
                    <a:lnTo>
                      <a:pt x="390" y="395"/>
                    </a:lnTo>
                    <a:lnTo>
                      <a:pt x="391" y="387"/>
                    </a:lnTo>
                    <a:lnTo>
                      <a:pt x="392" y="379"/>
                    </a:lnTo>
                    <a:lnTo>
                      <a:pt x="392" y="372"/>
                    </a:lnTo>
                    <a:lnTo>
                      <a:pt x="393" y="364"/>
                    </a:lnTo>
                    <a:lnTo>
                      <a:pt x="393" y="356"/>
                    </a:lnTo>
                    <a:lnTo>
                      <a:pt x="394" y="348"/>
                    </a:lnTo>
                    <a:lnTo>
                      <a:pt x="395" y="340"/>
                    </a:lnTo>
                    <a:lnTo>
                      <a:pt x="395" y="332"/>
                    </a:lnTo>
                    <a:lnTo>
                      <a:pt x="396" y="325"/>
                    </a:lnTo>
                    <a:lnTo>
                      <a:pt x="397" y="317"/>
                    </a:lnTo>
                    <a:lnTo>
                      <a:pt x="397" y="309"/>
                    </a:lnTo>
                    <a:lnTo>
                      <a:pt x="398" y="301"/>
                    </a:lnTo>
                    <a:lnTo>
                      <a:pt x="398" y="293"/>
                    </a:lnTo>
                    <a:lnTo>
                      <a:pt x="399" y="285"/>
                    </a:lnTo>
                    <a:lnTo>
                      <a:pt x="400" y="278"/>
                    </a:lnTo>
                    <a:lnTo>
                      <a:pt x="400" y="270"/>
                    </a:lnTo>
                    <a:lnTo>
                      <a:pt x="401" y="262"/>
                    </a:lnTo>
                    <a:lnTo>
                      <a:pt x="402" y="255"/>
                    </a:lnTo>
                    <a:lnTo>
                      <a:pt x="402" y="247"/>
                    </a:lnTo>
                    <a:lnTo>
                      <a:pt x="403" y="240"/>
                    </a:lnTo>
                    <a:lnTo>
                      <a:pt x="403" y="232"/>
                    </a:lnTo>
                    <a:lnTo>
                      <a:pt x="404" y="225"/>
                    </a:lnTo>
                    <a:lnTo>
                      <a:pt x="405" y="217"/>
                    </a:lnTo>
                    <a:lnTo>
                      <a:pt x="405" y="210"/>
                    </a:lnTo>
                    <a:lnTo>
                      <a:pt x="406" y="203"/>
                    </a:lnTo>
                    <a:lnTo>
                      <a:pt x="406" y="195"/>
                    </a:lnTo>
                    <a:lnTo>
                      <a:pt x="407" y="188"/>
                    </a:lnTo>
                    <a:lnTo>
                      <a:pt x="408" y="181"/>
                    </a:lnTo>
                    <a:lnTo>
                      <a:pt x="408" y="174"/>
                    </a:lnTo>
                    <a:lnTo>
                      <a:pt x="409" y="167"/>
                    </a:lnTo>
                    <a:lnTo>
                      <a:pt x="410" y="160"/>
                    </a:lnTo>
                    <a:lnTo>
                      <a:pt x="410" y="154"/>
                    </a:lnTo>
                    <a:lnTo>
                      <a:pt x="411" y="147"/>
                    </a:lnTo>
                    <a:lnTo>
                      <a:pt x="411" y="141"/>
                    </a:lnTo>
                    <a:lnTo>
                      <a:pt x="412" y="134"/>
                    </a:lnTo>
                    <a:lnTo>
                      <a:pt x="413" y="128"/>
                    </a:lnTo>
                    <a:lnTo>
                      <a:pt x="413" y="122"/>
                    </a:lnTo>
                    <a:lnTo>
                      <a:pt x="414" y="115"/>
                    </a:lnTo>
                    <a:lnTo>
                      <a:pt x="415" y="109"/>
                    </a:lnTo>
                    <a:lnTo>
                      <a:pt x="415" y="104"/>
                    </a:lnTo>
                    <a:lnTo>
                      <a:pt x="416" y="98"/>
                    </a:lnTo>
                    <a:lnTo>
                      <a:pt x="416" y="92"/>
                    </a:lnTo>
                    <a:lnTo>
                      <a:pt x="417" y="86"/>
                    </a:lnTo>
                    <a:lnTo>
                      <a:pt x="418" y="81"/>
                    </a:lnTo>
                    <a:lnTo>
                      <a:pt x="418" y="76"/>
                    </a:lnTo>
                    <a:lnTo>
                      <a:pt x="419" y="70"/>
                    </a:lnTo>
                    <a:lnTo>
                      <a:pt x="419" y="65"/>
                    </a:lnTo>
                    <a:lnTo>
                      <a:pt x="420" y="61"/>
                    </a:lnTo>
                    <a:lnTo>
                      <a:pt x="421" y="56"/>
                    </a:lnTo>
                    <a:lnTo>
                      <a:pt x="421" y="51"/>
                    </a:lnTo>
                    <a:lnTo>
                      <a:pt x="422" y="47"/>
                    </a:lnTo>
                    <a:lnTo>
                      <a:pt x="423" y="42"/>
                    </a:lnTo>
                    <a:lnTo>
                      <a:pt x="423" y="38"/>
                    </a:lnTo>
                    <a:lnTo>
                      <a:pt x="424" y="34"/>
                    </a:lnTo>
                    <a:lnTo>
                      <a:pt x="424" y="30"/>
                    </a:lnTo>
                    <a:lnTo>
                      <a:pt x="425" y="26"/>
                    </a:lnTo>
                    <a:lnTo>
                      <a:pt x="425" y="23"/>
                    </a:lnTo>
                    <a:lnTo>
                      <a:pt x="426" y="19"/>
                    </a:lnTo>
                    <a:lnTo>
                      <a:pt x="427" y="16"/>
                    </a:lnTo>
                    <a:lnTo>
                      <a:pt x="427" y="13"/>
                    </a:lnTo>
                    <a:lnTo>
                      <a:pt x="428" y="10"/>
                    </a:lnTo>
                    <a:lnTo>
                      <a:pt x="429" y="7"/>
                    </a:lnTo>
                    <a:lnTo>
                      <a:pt x="429" y="5"/>
                    </a:lnTo>
                    <a:lnTo>
                      <a:pt x="430" y="2"/>
                    </a:lnTo>
                    <a:lnTo>
                      <a:pt x="431" y="0"/>
                    </a:lnTo>
                  </a:path>
                </a:pathLst>
              </a:custGeom>
              <a:noFill/>
              <a:ln w="11113">
                <a:solidFill>
                  <a:srgbClr val="31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4" name="Freeform 133">
                <a:extLst>
                  <a:ext uri="{FF2B5EF4-FFF2-40B4-BE49-F238E27FC236}">
                    <a16:creationId xmlns:a16="http://schemas.microsoft.com/office/drawing/2014/main" id="{EE22B857-FF8E-4C55-9E32-6C7633651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764"/>
                <a:ext cx="430" cy="715"/>
              </a:xfrm>
              <a:custGeom>
                <a:avLst/>
                <a:gdLst>
                  <a:gd name="T0" fmla="*/ 5 w 430"/>
                  <a:gd name="T1" fmla="*/ 2 h 715"/>
                  <a:gd name="T2" fmla="*/ 12 w 430"/>
                  <a:gd name="T3" fmla="*/ 3 h 715"/>
                  <a:gd name="T4" fmla="*/ 19 w 430"/>
                  <a:gd name="T5" fmla="*/ 25 h 715"/>
                  <a:gd name="T6" fmla="*/ 25 w 430"/>
                  <a:gd name="T7" fmla="*/ 64 h 715"/>
                  <a:gd name="T8" fmla="*/ 32 w 430"/>
                  <a:gd name="T9" fmla="*/ 118 h 715"/>
                  <a:gd name="T10" fmla="*/ 39 w 430"/>
                  <a:gd name="T11" fmla="*/ 183 h 715"/>
                  <a:gd name="T12" fmla="*/ 46 w 430"/>
                  <a:gd name="T13" fmla="*/ 256 h 715"/>
                  <a:gd name="T14" fmla="*/ 53 w 430"/>
                  <a:gd name="T15" fmla="*/ 333 h 715"/>
                  <a:gd name="T16" fmla="*/ 59 w 430"/>
                  <a:gd name="T17" fmla="*/ 410 h 715"/>
                  <a:gd name="T18" fmla="*/ 66 w 430"/>
                  <a:gd name="T19" fmla="*/ 483 h 715"/>
                  <a:gd name="T20" fmla="*/ 73 w 430"/>
                  <a:gd name="T21" fmla="*/ 548 h 715"/>
                  <a:gd name="T22" fmla="*/ 80 w 430"/>
                  <a:gd name="T23" fmla="*/ 603 h 715"/>
                  <a:gd name="T24" fmla="*/ 87 w 430"/>
                  <a:gd name="T25" fmla="*/ 647 h 715"/>
                  <a:gd name="T26" fmla="*/ 93 w 430"/>
                  <a:gd name="T27" fmla="*/ 678 h 715"/>
                  <a:gd name="T28" fmla="*/ 100 w 430"/>
                  <a:gd name="T29" fmla="*/ 697 h 715"/>
                  <a:gd name="T30" fmla="*/ 107 w 430"/>
                  <a:gd name="T31" fmla="*/ 709 h 715"/>
                  <a:gd name="T32" fmla="*/ 114 w 430"/>
                  <a:gd name="T33" fmla="*/ 714 h 715"/>
                  <a:gd name="T34" fmla="*/ 121 w 430"/>
                  <a:gd name="T35" fmla="*/ 715 h 715"/>
                  <a:gd name="T36" fmla="*/ 127 w 430"/>
                  <a:gd name="T37" fmla="*/ 715 h 715"/>
                  <a:gd name="T38" fmla="*/ 134 w 430"/>
                  <a:gd name="T39" fmla="*/ 715 h 715"/>
                  <a:gd name="T40" fmla="*/ 141 w 430"/>
                  <a:gd name="T41" fmla="*/ 715 h 715"/>
                  <a:gd name="T42" fmla="*/ 148 w 430"/>
                  <a:gd name="T43" fmla="*/ 715 h 715"/>
                  <a:gd name="T44" fmla="*/ 155 w 430"/>
                  <a:gd name="T45" fmla="*/ 715 h 715"/>
                  <a:gd name="T46" fmla="*/ 161 w 430"/>
                  <a:gd name="T47" fmla="*/ 715 h 715"/>
                  <a:gd name="T48" fmla="*/ 168 w 430"/>
                  <a:gd name="T49" fmla="*/ 715 h 715"/>
                  <a:gd name="T50" fmla="*/ 175 w 430"/>
                  <a:gd name="T51" fmla="*/ 715 h 715"/>
                  <a:gd name="T52" fmla="*/ 182 w 430"/>
                  <a:gd name="T53" fmla="*/ 715 h 715"/>
                  <a:gd name="T54" fmla="*/ 188 w 430"/>
                  <a:gd name="T55" fmla="*/ 715 h 715"/>
                  <a:gd name="T56" fmla="*/ 195 w 430"/>
                  <a:gd name="T57" fmla="*/ 715 h 715"/>
                  <a:gd name="T58" fmla="*/ 202 w 430"/>
                  <a:gd name="T59" fmla="*/ 715 h 715"/>
                  <a:gd name="T60" fmla="*/ 209 w 430"/>
                  <a:gd name="T61" fmla="*/ 715 h 715"/>
                  <a:gd name="T62" fmla="*/ 216 w 430"/>
                  <a:gd name="T63" fmla="*/ 715 h 715"/>
                  <a:gd name="T64" fmla="*/ 222 w 430"/>
                  <a:gd name="T65" fmla="*/ 715 h 715"/>
                  <a:gd name="T66" fmla="*/ 229 w 430"/>
                  <a:gd name="T67" fmla="*/ 715 h 715"/>
                  <a:gd name="T68" fmla="*/ 236 w 430"/>
                  <a:gd name="T69" fmla="*/ 715 h 715"/>
                  <a:gd name="T70" fmla="*/ 243 w 430"/>
                  <a:gd name="T71" fmla="*/ 715 h 715"/>
                  <a:gd name="T72" fmla="*/ 249 w 430"/>
                  <a:gd name="T73" fmla="*/ 715 h 715"/>
                  <a:gd name="T74" fmla="*/ 256 w 430"/>
                  <a:gd name="T75" fmla="*/ 715 h 715"/>
                  <a:gd name="T76" fmla="*/ 263 w 430"/>
                  <a:gd name="T77" fmla="*/ 715 h 715"/>
                  <a:gd name="T78" fmla="*/ 270 w 430"/>
                  <a:gd name="T79" fmla="*/ 715 h 715"/>
                  <a:gd name="T80" fmla="*/ 277 w 430"/>
                  <a:gd name="T81" fmla="*/ 715 h 715"/>
                  <a:gd name="T82" fmla="*/ 283 w 430"/>
                  <a:gd name="T83" fmla="*/ 715 h 715"/>
                  <a:gd name="T84" fmla="*/ 290 w 430"/>
                  <a:gd name="T85" fmla="*/ 715 h 715"/>
                  <a:gd name="T86" fmla="*/ 297 w 430"/>
                  <a:gd name="T87" fmla="*/ 715 h 715"/>
                  <a:gd name="T88" fmla="*/ 304 w 430"/>
                  <a:gd name="T89" fmla="*/ 715 h 715"/>
                  <a:gd name="T90" fmla="*/ 311 w 430"/>
                  <a:gd name="T91" fmla="*/ 715 h 715"/>
                  <a:gd name="T92" fmla="*/ 317 w 430"/>
                  <a:gd name="T93" fmla="*/ 715 h 715"/>
                  <a:gd name="T94" fmla="*/ 324 w 430"/>
                  <a:gd name="T95" fmla="*/ 715 h 715"/>
                  <a:gd name="T96" fmla="*/ 331 w 430"/>
                  <a:gd name="T97" fmla="*/ 715 h 715"/>
                  <a:gd name="T98" fmla="*/ 338 w 430"/>
                  <a:gd name="T99" fmla="*/ 715 h 715"/>
                  <a:gd name="T100" fmla="*/ 345 w 430"/>
                  <a:gd name="T101" fmla="*/ 715 h 715"/>
                  <a:gd name="T102" fmla="*/ 351 w 430"/>
                  <a:gd name="T103" fmla="*/ 715 h 715"/>
                  <a:gd name="T104" fmla="*/ 358 w 430"/>
                  <a:gd name="T105" fmla="*/ 715 h 715"/>
                  <a:gd name="T106" fmla="*/ 365 w 430"/>
                  <a:gd name="T107" fmla="*/ 715 h 715"/>
                  <a:gd name="T108" fmla="*/ 372 w 430"/>
                  <a:gd name="T109" fmla="*/ 715 h 715"/>
                  <a:gd name="T110" fmla="*/ 378 w 430"/>
                  <a:gd name="T111" fmla="*/ 715 h 715"/>
                  <a:gd name="T112" fmla="*/ 385 w 430"/>
                  <a:gd name="T113" fmla="*/ 715 h 715"/>
                  <a:gd name="T114" fmla="*/ 392 w 430"/>
                  <a:gd name="T115" fmla="*/ 715 h 715"/>
                  <a:gd name="T116" fmla="*/ 399 w 430"/>
                  <a:gd name="T117" fmla="*/ 715 h 715"/>
                  <a:gd name="T118" fmla="*/ 406 w 430"/>
                  <a:gd name="T119" fmla="*/ 715 h 715"/>
                  <a:gd name="T120" fmla="*/ 413 w 430"/>
                  <a:gd name="T121" fmla="*/ 715 h 715"/>
                  <a:gd name="T122" fmla="*/ 419 w 430"/>
                  <a:gd name="T123" fmla="*/ 715 h 715"/>
                  <a:gd name="T124" fmla="*/ 426 w 430"/>
                  <a:gd name="T125" fmla="*/ 715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0" h="715">
                    <a:moveTo>
                      <a:pt x="0" y="715"/>
                    </a:moveTo>
                    <a:lnTo>
                      <a:pt x="0" y="15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5" y="11"/>
                    </a:lnTo>
                    <a:lnTo>
                      <a:pt x="16" y="13"/>
                    </a:lnTo>
                    <a:lnTo>
                      <a:pt x="16" y="15"/>
                    </a:lnTo>
                    <a:lnTo>
                      <a:pt x="17" y="17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9" y="25"/>
                    </a:lnTo>
                    <a:lnTo>
                      <a:pt x="19" y="28"/>
                    </a:lnTo>
                    <a:lnTo>
                      <a:pt x="20" y="31"/>
                    </a:lnTo>
                    <a:lnTo>
                      <a:pt x="21" y="34"/>
                    </a:lnTo>
                    <a:lnTo>
                      <a:pt x="21" y="37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3" y="48"/>
                    </a:lnTo>
                    <a:lnTo>
                      <a:pt x="24" y="52"/>
                    </a:lnTo>
                    <a:lnTo>
                      <a:pt x="24" y="56"/>
                    </a:lnTo>
                    <a:lnTo>
                      <a:pt x="25" y="60"/>
                    </a:lnTo>
                    <a:lnTo>
                      <a:pt x="25" y="64"/>
                    </a:lnTo>
                    <a:lnTo>
                      <a:pt x="26" y="69"/>
                    </a:lnTo>
                    <a:lnTo>
                      <a:pt x="27" y="73"/>
                    </a:lnTo>
                    <a:lnTo>
                      <a:pt x="27" y="78"/>
                    </a:lnTo>
                    <a:lnTo>
                      <a:pt x="28" y="82"/>
                    </a:lnTo>
                    <a:lnTo>
                      <a:pt x="29" y="87"/>
                    </a:lnTo>
                    <a:lnTo>
                      <a:pt x="29" y="92"/>
                    </a:lnTo>
                    <a:lnTo>
                      <a:pt x="30" y="97"/>
                    </a:lnTo>
                    <a:lnTo>
                      <a:pt x="31" y="102"/>
                    </a:lnTo>
                    <a:lnTo>
                      <a:pt x="31" y="107"/>
                    </a:lnTo>
                    <a:lnTo>
                      <a:pt x="32" y="113"/>
                    </a:lnTo>
                    <a:lnTo>
                      <a:pt x="32" y="118"/>
                    </a:lnTo>
                    <a:lnTo>
                      <a:pt x="33" y="124"/>
                    </a:lnTo>
                    <a:lnTo>
                      <a:pt x="33" y="129"/>
                    </a:lnTo>
                    <a:lnTo>
                      <a:pt x="34" y="135"/>
                    </a:lnTo>
                    <a:lnTo>
                      <a:pt x="35" y="141"/>
                    </a:lnTo>
                    <a:lnTo>
                      <a:pt x="35" y="146"/>
                    </a:lnTo>
                    <a:lnTo>
                      <a:pt x="36" y="152"/>
                    </a:lnTo>
                    <a:lnTo>
                      <a:pt x="37" y="159"/>
                    </a:lnTo>
                    <a:lnTo>
                      <a:pt x="37" y="165"/>
                    </a:lnTo>
                    <a:lnTo>
                      <a:pt x="38" y="171"/>
                    </a:lnTo>
                    <a:lnTo>
                      <a:pt x="38" y="177"/>
                    </a:lnTo>
                    <a:lnTo>
                      <a:pt x="39" y="183"/>
                    </a:lnTo>
                    <a:lnTo>
                      <a:pt x="40" y="190"/>
                    </a:lnTo>
                    <a:lnTo>
                      <a:pt x="40" y="196"/>
                    </a:lnTo>
                    <a:lnTo>
                      <a:pt x="41" y="203"/>
                    </a:lnTo>
                    <a:lnTo>
                      <a:pt x="41" y="209"/>
                    </a:lnTo>
                    <a:lnTo>
                      <a:pt x="42" y="216"/>
                    </a:lnTo>
                    <a:lnTo>
                      <a:pt x="43" y="222"/>
                    </a:lnTo>
                    <a:lnTo>
                      <a:pt x="43" y="229"/>
                    </a:lnTo>
                    <a:lnTo>
                      <a:pt x="44" y="236"/>
                    </a:lnTo>
                    <a:lnTo>
                      <a:pt x="45" y="242"/>
                    </a:lnTo>
                    <a:lnTo>
                      <a:pt x="45" y="249"/>
                    </a:lnTo>
                    <a:lnTo>
                      <a:pt x="46" y="256"/>
                    </a:lnTo>
                    <a:lnTo>
                      <a:pt x="46" y="263"/>
                    </a:lnTo>
                    <a:lnTo>
                      <a:pt x="47" y="270"/>
                    </a:lnTo>
                    <a:lnTo>
                      <a:pt x="48" y="277"/>
                    </a:lnTo>
                    <a:lnTo>
                      <a:pt x="48" y="284"/>
                    </a:lnTo>
                    <a:lnTo>
                      <a:pt x="49" y="291"/>
                    </a:lnTo>
                    <a:lnTo>
                      <a:pt x="50" y="298"/>
                    </a:lnTo>
                    <a:lnTo>
                      <a:pt x="50" y="305"/>
                    </a:lnTo>
                    <a:lnTo>
                      <a:pt x="51" y="312"/>
                    </a:lnTo>
                    <a:lnTo>
                      <a:pt x="51" y="319"/>
                    </a:lnTo>
                    <a:lnTo>
                      <a:pt x="52" y="326"/>
                    </a:lnTo>
                    <a:lnTo>
                      <a:pt x="53" y="333"/>
                    </a:lnTo>
                    <a:lnTo>
                      <a:pt x="53" y="340"/>
                    </a:lnTo>
                    <a:lnTo>
                      <a:pt x="54" y="347"/>
                    </a:lnTo>
                    <a:lnTo>
                      <a:pt x="54" y="354"/>
                    </a:lnTo>
                    <a:lnTo>
                      <a:pt x="55" y="361"/>
                    </a:lnTo>
                    <a:lnTo>
                      <a:pt x="56" y="368"/>
                    </a:lnTo>
                    <a:lnTo>
                      <a:pt x="56" y="375"/>
                    </a:lnTo>
                    <a:lnTo>
                      <a:pt x="57" y="382"/>
                    </a:lnTo>
                    <a:lnTo>
                      <a:pt x="58" y="389"/>
                    </a:lnTo>
                    <a:lnTo>
                      <a:pt x="58" y="396"/>
                    </a:lnTo>
                    <a:lnTo>
                      <a:pt x="59" y="403"/>
                    </a:lnTo>
                    <a:lnTo>
                      <a:pt x="59" y="410"/>
                    </a:lnTo>
                    <a:lnTo>
                      <a:pt x="60" y="417"/>
                    </a:lnTo>
                    <a:lnTo>
                      <a:pt x="61" y="424"/>
                    </a:lnTo>
                    <a:lnTo>
                      <a:pt x="61" y="430"/>
                    </a:lnTo>
                    <a:lnTo>
                      <a:pt x="62" y="437"/>
                    </a:lnTo>
                    <a:lnTo>
                      <a:pt x="63" y="444"/>
                    </a:lnTo>
                    <a:lnTo>
                      <a:pt x="63" y="450"/>
                    </a:lnTo>
                    <a:lnTo>
                      <a:pt x="64" y="457"/>
                    </a:lnTo>
                    <a:lnTo>
                      <a:pt x="64" y="463"/>
                    </a:lnTo>
                    <a:lnTo>
                      <a:pt x="65" y="470"/>
                    </a:lnTo>
                    <a:lnTo>
                      <a:pt x="65" y="476"/>
                    </a:lnTo>
                    <a:lnTo>
                      <a:pt x="66" y="483"/>
                    </a:lnTo>
                    <a:lnTo>
                      <a:pt x="67" y="489"/>
                    </a:lnTo>
                    <a:lnTo>
                      <a:pt x="67" y="495"/>
                    </a:lnTo>
                    <a:lnTo>
                      <a:pt x="68" y="501"/>
                    </a:lnTo>
                    <a:lnTo>
                      <a:pt x="69" y="508"/>
                    </a:lnTo>
                    <a:lnTo>
                      <a:pt x="69" y="514"/>
                    </a:lnTo>
                    <a:lnTo>
                      <a:pt x="70" y="519"/>
                    </a:lnTo>
                    <a:lnTo>
                      <a:pt x="71" y="525"/>
                    </a:lnTo>
                    <a:lnTo>
                      <a:pt x="71" y="531"/>
                    </a:lnTo>
                    <a:lnTo>
                      <a:pt x="72" y="537"/>
                    </a:lnTo>
                    <a:lnTo>
                      <a:pt x="72" y="543"/>
                    </a:lnTo>
                    <a:lnTo>
                      <a:pt x="73" y="548"/>
                    </a:lnTo>
                    <a:lnTo>
                      <a:pt x="74" y="553"/>
                    </a:lnTo>
                    <a:lnTo>
                      <a:pt x="74" y="559"/>
                    </a:lnTo>
                    <a:lnTo>
                      <a:pt x="75" y="564"/>
                    </a:lnTo>
                    <a:lnTo>
                      <a:pt x="76" y="569"/>
                    </a:lnTo>
                    <a:lnTo>
                      <a:pt x="76" y="574"/>
                    </a:lnTo>
                    <a:lnTo>
                      <a:pt x="77" y="579"/>
                    </a:lnTo>
                    <a:lnTo>
                      <a:pt x="77" y="584"/>
                    </a:lnTo>
                    <a:lnTo>
                      <a:pt x="78" y="589"/>
                    </a:lnTo>
                    <a:lnTo>
                      <a:pt x="78" y="594"/>
                    </a:lnTo>
                    <a:lnTo>
                      <a:pt x="79" y="598"/>
                    </a:lnTo>
                    <a:lnTo>
                      <a:pt x="80" y="603"/>
                    </a:lnTo>
                    <a:lnTo>
                      <a:pt x="80" y="607"/>
                    </a:lnTo>
                    <a:lnTo>
                      <a:pt x="81" y="612"/>
                    </a:lnTo>
                    <a:lnTo>
                      <a:pt x="82" y="616"/>
                    </a:lnTo>
                    <a:lnTo>
                      <a:pt x="82" y="620"/>
                    </a:lnTo>
                    <a:lnTo>
                      <a:pt x="83" y="624"/>
                    </a:lnTo>
                    <a:lnTo>
                      <a:pt x="84" y="628"/>
                    </a:lnTo>
                    <a:lnTo>
                      <a:pt x="84" y="632"/>
                    </a:lnTo>
                    <a:lnTo>
                      <a:pt x="85" y="636"/>
                    </a:lnTo>
                    <a:lnTo>
                      <a:pt x="85" y="639"/>
                    </a:lnTo>
                    <a:lnTo>
                      <a:pt x="86" y="643"/>
                    </a:lnTo>
                    <a:lnTo>
                      <a:pt x="87" y="647"/>
                    </a:lnTo>
                    <a:lnTo>
                      <a:pt x="87" y="650"/>
                    </a:lnTo>
                    <a:lnTo>
                      <a:pt x="88" y="653"/>
                    </a:lnTo>
                    <a:lnTo>
                      <a:pt x="89" y="656"/>
                    </a:lnTo>
                    <a:lnTo>
                      <a:pt x="89" y="659"/>
                    </a:lnTo>
                    <a:lnTo>
                      <a:pt x="90" y="662"/>
                    </a:lnTo>
                    <a:lnTo>
                      <a:pt x="90" y="665"/>
                    </a:lnTo>
                    <a:lnTo>
                      <a:pt x="91" y="668"/>
                    </a:lnTo>
                    <a:lnTo>
                      <a:pt x="91" y="670"/>
                    </a:lnTo>
                    <a:lnTo>
                      <a:pt x="92" y="673"/>
                    </a:lnTo>
                    <a:lnTo>
                      <a:pt x="93" y="675"/>
                    </a:lnTo>
                    <a:lnTo>
                      <a:pt x="93" y="678"/>
                    </a:lnTo>
                    <a:lnTo>
                      <a:pt x="94" y="680"/>
                    </a:lnTo>
                    <a:lnTo>
                      <a:pt x="95" y="682"/>
                    </a:lnTo>
                    <a:lnTo>
                      <a:pt x="95" y="684"/>
                    </a:lnTo>
                    <a:lnTo>
                      <a:pt x="96" y="686"/>
                    </a:lnTo>
                    <a:lnTo>
                      <a:pt x="96" y="688"/>
                    </a:lnTo>
                    <a:lnTo>
                      <a:pt x="97" y="690"/>
                    </a:lnTo>
                    <a:lnTo>
                      <a:pt x="98" y="691"/>
                    </a:lnTo>
                    <a:lnTo>
                      <a:pt x="98" y="693"/>
                    </a:lnTo>
                    <a:lnTo>
                      <a:pt x="99" y="695"/>
                    </a:lnTo>
                    <a:lnTo>
                      <a:pt x="100" y="696"/>
                    </a:lnTo>
                    <a:lnTo>
                      <a:pt x="100" y="697"/>
                    </a:lnTo>
                    <a:lnTo>
                      <a:pt x="101" y="699"/>
                    </a:lnTo>
                    <a:lnTo>
                      <a:pt x="102" y="700"/>
                    </a:lnTo>
                    <a:lnTo>
                      <a:pt x="102" y="701"/>
                    </a:lnTo>
                    <a:lnTo>
                      <a:pt x="103" y="702"/>
                    </a:lnTo>
                    <a:lnTo>
                      <a:pt x="103" y="704"/>
                    </a:lnTo>
                    <a:lnTo>
                      <a:pt x="104" y="705"/>
                    </a:lnTo>
                    <a:lnTo>
                      <a:pt x="104" y="705"/>
                    </a:lnTo>
                    <a:lnTo>
                      <a:pt x="105" y="706"/>
                    </a:lnTo>
                    <a:lnTo>
                      <a:pt x="106" y="707"/>
                    </a:lnTo>
                    <a:lnTo>
                      <a:pt x="106" y="708"/>
                    </a:lnTo>
                    <a:lnTo>
                      <a:pt x="107" y="709"/>
                    </a:lnTo>
                    <a:lnTo>
                      <a:pt x="108" y="709"/>
                    </a:lnTo>
                    <a:lnTo>
                      <a:pt x="108" y="710"/>
                    </a:lnTo>
                    <a:lnTo>
                      <a:pt x="109" y="711"/>
                    </a:lnTo>
                    <a:lnTo>
                      <a:pt x="109" y="711"/>
                    </a:lnTo>
                    <a:lnTo>
                      <a:pt x="110" y="712"/>
                    </a:lnTo>
                    <a:lnTo>
                      <a:pt x="111" y="712"/>
                    </a:lnTo>
                    <a:lnTo>
                      <a:pt x="111" y="713"/>
                    </a:lnTo>
                    <a:lnTo>
                      <a:pt x="112" y="713"/>
                    </a:lnTo>
                    <a:lnTo>
                      <a:pt x="113" y="713"/>
                    </a:lnTo>
                    <a:lnTo>
                      <a:pt x="113" y="714"/>
                    </a:lnTo>
                    <a:lnTo>
                      <a:pt x="114" y="714"/>
                    </a:lnTo>
                    <a:lnTo>
                      <a:pt x="115" y="714"/>
                    </a:lnTo>
                    <a:lnTo>
                      <a:pt x="115" y="714"/>
                    </a:lnTo>
                    <a:lnTo>
                      <a:pt x="116" y="715"/>
                    </a:lnTo>
                    <a:lnTo>
                      <a:pt x="116" y="715"/>
                    </a:lnTo>
                    <a:lnTo>
                      <a:pt x="117" y="715"/>
                    </a:lnTo>
                    <a:lnTo>
                      <a:pt x="117" y="715"/>
                    </a:lnTo>
                    <a:lnTo>
                      <a:pt x="118" y="715"/>
                    </a:lnTo>
                    <a:lnTo>
                      <a:pt x="119" y="715"/>
                    </a:lnTo>
                    <a:lnTo>
                      <a:pt x="119" y="715"/>
                    </a:lnTo>
                    <a:lnTo>
                      <a:pt x="120" y="715"/>
                    </a:lnTo>
                    <a:lnTo>
                      <a:pt x="121" y="715"/>
                    </a:lnTo>
                    <a:lnTo>
                      <a:pt x="121" y="715"/>
                    </a:lnTo>
                    <a:lnTo>
                      <a:pt x="122" y="715"/>
                    </a:lnTo>
                    <a:lnTo>
                      <a:pt x="122" y="715"/>
                    </a:lnTo>
                    <a:lnTo>
                      <a:pt x="123" y="715"/>
                    </a:lnTo>
                    <a:lnTo>
                      <a:pt x="124" y="715"/>
                    </a:lnTo>
                    <a:lnTo>
                      <a:pt x="124" y="715"/>
                    </a:lnTo>
                    <a:lnTo>
                      <a:pt x="125" y="715"/>
                    </a:lnTo>
                    <a:lnTo>
                      <a:pt x="126" y="715"/>
                    </a:lnTo>
                    <a:lnTo>
                      <a:pt x="126" y="715"/>
                    </a:lnTo>
                    <a:lnTo>
                      <a:pt x="127" y="715"/>
                    </a:lnTo>
                    <a:lnTo>
                      <a:pt x="127" y="715"/>
                    </a:lnTo>
                    <a:lnTo>
                      <a:pt x="128" y="715"/>
                    </a:lnTo>
                    <a:lnTo>
                      <a:pt x="129" y="715"/>
                    </a:lnTo>
                    <a:lnTo>
                      <a:pt x="129" y="715"/>
                    </a:lnTo>
                    <a:lnTo>
                      <a:pt x="130" y="715"/>
                    </a:lnTo>
                    <a:lnTo>
                      <a:pt x="130" y="715"/>
                    </a:lnTo>
                    <a:lnTo>
                      <a:pt x="131" y="715"/>
                    </a:lnTo>
                    <a:lnTo>
                      <a:pt x="132" y="715"/>
                    </a:lnTo>
                    <a:lnTo>
                      <a:pt x="132" y="715"/>
                    </a:lnTo>
                    <a:lnTo>
                      <a:pt x="133" y="715"/>
                    </a:lnTo>
                    <a:lnTo>
                      <a:pt x="134" y="715"/>
                    </a:lnTo>
                    <a:lnTo>
                      <a:pt x="134" y="715"/>
                    </a:lnTo>
                    <a:lnTo>
                      <a:pt x="135" y="715"/>
                    </a:lnTo>
                    <a:lnTo>
                      <a:pt x="135" y="715"/>
                    </a:lnTo>
                    <a:lnTo>
                      <a:pt x="136" y="715"/>
                    </a:lnTo>
                    <a:lnTo>
                      <a:pt x="137" y="715"/>
                    </a:lnTo>
                    <a:lnTo>
                      <a:pt x="137" y="715"/>
                    </a:lnTo>
                    <a:lnTo>
                      <a:pt x="138" y="715"/>
                    </a:lnTo>
                    <a:lnTo>
                      <a:pt x="139" y="715"/>
                    </a:lnTo>
                    <a:lnTo>
                      <a:pt x="139" y="715"/>
                    </a:lnTo>
                    <a:lnTo>
                      <a:pt x="140" y="715"/>
                    </a:lnTo>
                    <a:lnTo>
                      <a:pt x="140" y="715"/>
                    </a:lnTo>
                    <a:lnTo>
                      <a:pt x="141" y="715"/>
                    </a:lnTo>
                    <a:lnTo>
                      <a:pt x="142" y="715"/>
                    </a:lnTo>
                    <a:lnTo>
                      <a:pt x="142" y="715"/>
                    </a:lnTo>
                    <a:lnTo>
                      <a:pt x="143" y="715"/>
                    </a:lnTo>
                    <a:lnTo>
                      <a:pt x="144" y="715"/>
                    </a:lnTo>
                    <a:lnTo>
                      <a:pt x="144" y="715"/>
                    </a:lnTo>
                    <a:lnTo>
                      <a:pt x="145" y="715"/>
                    </a:lnTo>
                    <a:lnTo>
                      <a:pt x="146" y="715"/>
                    </a:lnTo>
                    <a:lnTo>
                      <a:pt x="146" y="715"/>
                    </a:lnTo>
                    <a:lnTo>
                      <a:pt x="147" y="715"/>
                    </a:lnTo>
                    <a:lnTo>
                      <a:pt x="147" y="715"/>
                    </a:lnTo>
                    <a:lnTo>
                      <a:pt x="148" y="715"/>
                    </a:lnTo>
                    <a:lnTo>
                      <a:pt x="148" y="715"/>
                    </a:lnTo>
                    <a:lnTo>
                      <a:pt x="149" y="715"/>
                    </a:lnTo>
                    <a:lnTo>
                      <a:pt x="150" y="715"/>
                    </a:lnTo>
                    <a:lnTo>
                      <a:pt x="150" y="715"/>
                    </a:lnTo>
                    <a:lnTo>
                      <a:pt x="151" y="715"/>
                    </a:lnTo>
                    <a:lnTo>
                      <a:pt x="152" y="715"/>
                    </a:lnTo>
                    <a:lnTo>
                      <a:pt x="152" y="715"/>
                    </a:lnTo>
                    <a:lnTo>
                      <a:pt x="153" y="715"/>
                    </a:lnTo>
                    <a:lnTo>
                      <a:pt x="153" y="715"/>
                    </a:lnTo>
                    <a:lnTo>
                      <a:pt x="154" y="715"/>
                    </a:lnTo>
                    <a:lnTo>
                      <a:pt x="155" y="715"/>
                    </a:lnTo>
                    <a:lnTo>
                      <a:pt x="155" y="715"/>
                    </a:lnTo>
                    <a:lnTo>
                      <a:pt x="156" y="715"/>
                    </a:lnTo>
                    <a:lnTo>
                      <a:pt x="157" y="715"/>
                    </a:lnTo>
                    <a:lnTo>
                      <a:pt x="157" y="715"/>
                    </a:lnTo>
                    <a:lnTo>
                      <a:pt x="158" y="715"/>
                    </a:lnTo>
                    <a:lnTo>
                      <a:pt x="158" y="715"/>
                    </a:lnTo>
                    <a:lnTo>
                      <a:pt x="159" y="715"/>
                    </a:lnTo>
                    <a:lnTo>
                      <a:pt x="160" y="715"/>
                    </a:lnTo>
                    <a:lnTo>
                      <a:pt x="160" y="715"/>
                    </a:lnTo>
                    <a:lnTo>
                      <a:pt x="161" y="715"/>
                    </a:lnTo>
                    <a:lnTo>
                      <a:pt x="161" y="715"/>
                    </a:lnTo>
                    <a:lnTo>
                      <a:pt x="162" y="715"/>
                    </a:lnTo>
                    <a:lnTo>
                      <a:pt x="163" y="715"/>
                    </a:lnTo>
                    <a:lnTo>
                      <a:pt x="163" y="715"/>
                    </a:lnTo>
                    <a:lnTo>
                      <a:pt x="164" y="715"/>
                    </a:lnTo>
                    <a:lnTo>
                      <a:pt x="165" y="715"/>
                    </a:lnTo>
                    <a:lnTo>
                      <a:pt x="165" y="715"/>
                    </a:lnTo>
                    <a:lnTo>
                      <a:pt x="166" y="715"/>
                    </a:lnTo>
                    <a:lnTo>
                      <a:pt x="166" y="715"/>
                    </a:lnTo>
                    <a:lnTo>
                      <a:pt x="167" y="715"/>
                    </a:lnTo>
                    <a:lnTo>
                      <a:pt x="167" y="715"/>
                    </a:lnTo>
                    <a:lnTo>
                      <a:pt x="168" y="715"/>
                    </a:lnTo>
                    <a:lnTo>
                      <a:pt x="169" y="715"/>
                    </a:lnTo>
                    <a:lnTo>
                      <a:pt x="169" y="715"/>
                    </a:lnTo>
                    <a:lnTo>
                      <a:pt x="170" y="715"/>
                    </a:lnTo>
                    <a:lnTo>
                      <a:pt x="171" y="715"/>
                    </a:lnTo>
                    <a:lnTo>
                      <a:pt x="171" y="715"/>
                    </a:lnTo>
                    <a:lnTo>
                      <a:pt x="172" y="715"/>
                    </a:lnTo>
                    <a:lnTo>
                      <a:pt x="172" y="715"/>
                    </a:lnTo>
                    <a:lnTo>
                      <a:pt x="173" y="715"/>
                    </a:lnTo>
                    <a:lnTo>
                      <a:pt x="174" y="715"/>
                    </a:lnTo>
                    <a:lnTo>
                      <a:pt x="174" y="715"/>
                    </a:lnTo>
                    <a:lnTo>
                      <a:pt x="175" y="715"/>
                    </a:lnTo>
                    <a:lnTo>
                      <a:pt x="175" y="715"/>
                    </a:lnTo>
                    <a:lnTo>
                      <a:pt x="176" y="715"/>
                    </a:lnTo>
                    <a:lnTo>
                      <a:pt x="177" y="715"/>
                    </a:lnTo>
                    <a:lnTo>
                      <a:pt x="177" y="715"/>
                    </a:lnTo>
                    <a:lnTo>
                      <a:pt x="178" y="715"/>
                    </a:lnTo>
                    <a:lnTo>
                      <a:pt x="178" y="715"/>
                    </a:lnTo>
                    <a:lnTo>
                      <a:pt x="179" y="715"/>
                    </a:lnTo>
                    <a:lnTo>
                      <a:pt x="180" y="715"/>
                    </a:lnTo>
                    <a:lnTo>
                      <a:pt x="180" y="715"/>
                    </a:lnTo>
                    <a:lnTo>
                      <a:pt x="181" y="715"/>
                    </a:lnTo>
                    <a:lnTo>
                      <a:pt x="182" y="715"/>
                    </a:lnTo>
                    <a:lnTo>
                      <a:pt x="182" y="715"/>
                    </a:lnTo>
                    <a:lnTo>
                      <a:pt x="183" y="715"/>
                    </a:lnTo>
                    <a:lnTo>
                      <a:pt x="183" y="715"/>
                    </a:lnTo>
                    <a:lnTo>
                      <a:pt x="184" y="715"/>
                    </a:lnTo>
                    <a:lnTo>
                      <a:pt x="185" y="715"/>
                    </a:lnTo>
                    <a:lnTo>
                      <a:pt x="185" y="715"/>
                    </a:lnTo>
                    <a:lnTo>
                      <a:pt x="186" y="715"/>
                    </a:lnTo>
                    <a:lnTo>
                      <a:pt x="187" y="715"/>
                    </a:lnTo>
                    <a:lnTo>
                      <a:pt x="187" y="715"/>
                    </a:lnTo>
                    <a:lnTo>
                      <a:pt x="188" y="715"/>
                    </a:lnTo>
                    <a:lnTo>
                      <a:pt x="188" y="715"/>
                    </a:lnTo>
                    <a:lnTo>
                      <a:pt x="189" y="715"/>
                    </a:lnTo>
                    <a:lnTo>
                      <a:pt x="189" y="715"/>
                    </a:lnTo>
                    <a:lnTo>
                      <a:pt x="190" y="715"/>
                    </a:lnTo>
                    <a:lnTo>
                      <a:pt x="191" y="715"/>
                    </a:lnTo>
                    <a:lnTo>
                      <a:pt x="192" y="715"/>
                    </a:lnTo>
                    <a:lnTo>
                      <a:pt x="192" y="715"/>
                    </a:lnTo>
                    <a:lnTo>
                      <a:pt x="193" y="715"/>
                    </a:lnTo>
                    <a:lnTo>
                      <a:pt x="193" y="715"/>
                    </a:lnTo>
                    <a:lnTo>
                      <a:pt x="194" y="715"/>
                    </a:lnTo>
                    <a:lnTo>
                      <a:pt x="195" y="715"/>
                    </a:lnTo>
                    <a:lnTo>
                      <a:pt x="195" y="715"/>
                    </a:lnTo>
                    <a:lnTo>
                      <a:pt x="196" y="715"/>
                    </a:lnTo>
                    <a:lnTo>
                      <a:pt x="196" y="715"/>
                    </a:lnTo>
                    <a:lnTo>
                      <a:pt x="197" y="715"/>
                    </a:lnTo>
                    <a:lnTo>
                      <a:pt x="198" y="715"/>
                    </a:lnTo>
                    <a:lnTo>
                      <a:pt x="198" y="715"/>
                    </a:lnTo>
                    <a:lnTo>
                      <a:pt x="199" y="715"/>
                    </a:lnTo>
                    <a:lnTo>
                      <a:pt x="200" y="715"/>
                    </a:lnTo>
                    <a:lnTo>
                      <a:pt x="200" y="715"/>
                    </a:lnTo>
                    <a:lnTo>
                      <a:pt x="201" y="715"/>
                    </a:lnTo>
                    <a:lnTo>
                      <a:pt x="201" y="715"/>
                    </a:lnTo>
                    <a:lnTo>
                      <a:pt x="202" y="715"/>
                    </a:lnTo>
                    <a:lnTo>
                      <a:pt x="203" y="715"/>
                    </a:lnTo>
                    <a:lnTo>
                      <a:pt x="203" y="715"/>
                    </a:lnTo>
                    <a:lnTo>
                      <a:pt x="204" y="715"/>
                    </a:lnTo>
                    <a:lnTo>
                      <a:pt x="205" y="715"/>
                    </a:lnTo>
                    <a:lnTo>
                      <a:pt x="205" y="715"/>
                    </a:lnTo>
                    <a:lnTo>
                      <a:pt x="206" y="715"/>
                    </a:lnTo>
                    <a:lnTo>
                      <a:pt x="206" y="715"/>
                    </a:lnTo>
                    <a:lnTo>
                      <a:pt x="207" y="715"/>
                    </a:lnTo>
                    <a:lnTo>
                      <a:pt x="208" y="715"/>
                    </a:lnTo>
                    <a:lnTo>
                      <a:pt x="208" y="715"/>
                    </a:lnTo>
                    <a:lnTo>
                      <a:pt x="209" y="715"/>
                    </a:lnTo>
                    <a:lnTo>
                      <a:pt x="209" y="715"/>
                    </a:lnTo>
                    <a:lnTo>
                      <a:pt x="210" y="715"/>
                    </a:lnTo>
                    <a:lnTo>
                      <a:pt x="211" y="715"/>
                    </a:lnTo>
                    <a:lnTo>
                      <a:pt x="211" y="715"/>
                    </a:lnTo>
                    <a:lnTo>
                      <a:pt x="212" y="715"/>
                    </a:lnTo>
                    <a:lnTo>
                      <a:pt x="213" y="715"/>
                    </a:lnTo>
                    <a:lnTo>
                      <a:pt x="213" y="715"/>
                    </a:lnTo>
                    <a:lnTo>
                      <a:pt x="214" y="715"/>
                    </a:lnTo>
                    <a:lnTo>
                      <a:pt x="214" y="715"/>
                    </a:lnTo>
                    <a:lnTo>
                      <a:pt x="215" y="715"/>
                    </a:lnTo>
                    <a:lnTo>
                      <a:pt x="216" y="715"/>
                    </a:lnTo>
                    <a:lnTo>
                      <a:pt x="216" y="715"/>
                    </a:lnTo>
                    <a:lnTo>
                      <a:pt x="217" y="715"/>
                    </a:lnTo>
                    <a:lnTo>
                      <a:pt x="217" y="715"/>
                    </a:lnTo>
                    <a:lnTo>
                      <a:pt x="218" y="715"/>
                    </a:lnTo>
                    <a:lnTo>
                      <a:pt x="219" y="715"/>
                    </a:lnTo>
                    <a:lnTo>
                      <a:pt x="219" y="715"/>
                    </a:lnTo>
                    <a:lnTo>
                      <a:pt x="220" y="715"/>
                    </a:lnTo>
                    <a:lnTo>
                      <a:pt x="220" y="715"/>
                    </a:lnTo>
                    <a:lnTo>
                      <a:pt x="221" y="715"/>
                    </a:lnTo>
                    <a:lnTo>
                      <a:pt x="222" y="715"/>
                    </a:lnTo>
                    <a:lnTo>
                      <a:pt x="222" y="715"/>
                    </a:lnTo>
                    <a:lnTo>
                      <a:pt x="223" y="715"/>
                    </a:lnTo>
                    <a:lnTo>
                      <a:pt x="224" y="715"/>
                    </a:lnTo>
                    <a:lnTo>
                      <a:pt x="224" y="715"/>
                    </a:lnTo>
                    <a:lnTo>
                      <a:pt x="225" y="715"/>
                    </a:lnTo>
                    <a:lnTo>
                      <a:pt x="226" y="715"/>
                    </a:lnTo>
                    <a:lnTo>
                      <a:pt x="226" y="715"/>
                    </a:lnTo>
                    <a:lnTo>
                      <a:pt x="227" y="715"/>
                    </a:lnTo>
                    <a:lnTo>
                      <a:pt x="227" y="715"/>
                    </a:lnTo>
                    <a:lnTo>
                      <a:pt x="228" y="715"/>
                    </a:lnTo>
                    <a:lnTo>
                      <a:pt x="228" y="715"/>
                    </a:lnTo>
                    <a:lnTo>
                      <a:pt x="229" y="715"/>
                    </a:lnTo>
                    <a:lnTo>
                      <a:pt x="230" y="715"/>
                    </a:lnTo>
                    <a:lnTo>
                      <a:pt x="230" y="715"/>
                    </a:lnTo>
                    <a:lnTo>
                      <a:pt x="231" y="715"/>
                    </a:lnTo>
                    <a:lnTo>
                      <a:pt x="232" y="715"/>
                    </a:lnTo>
                    <a:lnTo>
                      <a:pt x="232" y="715"/>
                    </a:lnTo>
                    <a:lnTo>
                      <a:pt x="233" y="715"/>
                    </a:lnTo>
                    <a:lnTo>
                      <a:pt x="233" y="715"/>
                    </a:lnTo>
                    <a:lnTo>
                      <a:pt x="234" y="715"/>
                    </a:lnTo>
                    <a:lnTo>
                      <a:pt x="235" y="715"/>
                    </a:lnTo>
                    <a:lnTo>
                      <a:pt x="235" y="715"/>
                    </a:lnTo>
                    <a:lnTo>
                      <a:pt x="236" y="715"/>
                    </a:lnTo>
                    <a:lnTo>
                      <a:pt x="236" y="715"/>
                    </a:lnTo>
                    <a:lnTo>
                      <a:pt x="237" y="715"/>
                    </a:lnTo>
                    <a:lnTo>
                      <a:pt x="238" y="715"/>
                    </a:lnTo>
                    <a:lnTo>
                      <a:pt x="238" y="715"/>
                    </a:lnTo>
                    <a:lnTo>
                      <a:pt x="239" y="715"/>
                    </a:lnTo>
                    <a:lnTo>
                      <a:pt x="240" y="715"/>
                    </a:lnTo>
                    <a:lnTo>
                      <a:pt x="240" y="715"/>
                    </a:lnTo>
                    <a:lnTo>
                      <a:pt x="241" y="715"/>
                    </a:lnTo>
                    <a:lnTo>
                      <a:pt x="241" y="715"/>
                    </a:lnTo>
                    <a:lnTo>
                      <a:pt x="242" y="715"/>
                    </a:lnTo>
                    <a:lnTo>
                      <a:pt x="243" y="715"/>
                    </a:lnTo>
                    <a:lnTo>
                      <a:pt x="243" y="715"/>
                    </a:lnTo>
                    <a:lnTo>
                      <a:pt x="244" y="715"/>
                    </a:lnTo>
                    <a:lnTo>
                      <a:pt x="245" y="715"/>
                    </a:lnTo>
                    <a:lnTo>
                      <a:pt x="245" y="715"/>
                    </a:lnTo>
                    <a:lnTo>
                      <a:pt x="246" y="715"/>
                    </a:lnTo>
                    <a:lnTo>
                      <a:pt x="246" y="715"/>
                    </a:lnTo>
                    <a:lnTo>
                      <a:pt x="247" y="715"/>
                    </a:lnTo>
                    <a:lnTo>
                      <a:pt x="248" y="715"/>
                    </a:lnTo>
                    <a:lnTo>
                      <a:pt x="248" y="715"/>
                    </a:lnTo>
                    <a:lnTo>
                      <a:pt x="249" y="715"/>
                    </a:lnTo>
                    <a:lnTo>
                      <a:pt x="249" y="715"/>
                    </a:lnTo>
                    <a:lnTo>
                      <a:pt x="250" y="715"/>
                    </a:lnTo>
                    <a:lnTo>
                      <a:pt x="251" y="715"/>
                    </a:lnTo>
                    <a:lnTo>
                      <a:pt x="251" y="715"/>
                    </a:lnTo>
                    <a:lnTo>
                      <a:pt x="252" y="715"/>
                    </a:lnTo>
                    <a:lnTo>
                      <a:pt x="253" y="715"/>
                    </a:lnTo>
                    <a:lnTo>
                      <a:pt x="253" y="715"/>
                    </a:lnTo>
                    <a:lnTo>
                      <a:pt x="254" y="715"/>
                    </a:lnTo>
                    <a:lnTo>
                      <a:pt x="254" y="715"/>
                    </a:lnTo>
                    <a:lnTo>
                      <a:pt x="255" y="715"/>
                    </a:lnTo>
                    <a:lnTo>
                      <a:pt x="255" y="715"/>
                    </a:lnTo>
                    <a:lnTo>
                      <a:pt x="256" y="715"/>
                    </a:lnTo>
                    <a:lnTo>
                      <a:pt x="257" y="715"/>
                    </a:lnTo>
                    <a:lnTo>
                      <a:pt x="257" y="715"/>
                    </a:lnTo>
                    <a:lnTo>
                      <a:pt x="258" y="715"/>
                    </a:lnTo>
                    <a:lnTo>
                      <a:pt x="259" y="715"/>
                    </a:lnTo>
                    <a:lnTo>
                      <a:pt x="259" y="715"/>
                    </a:lnTo>
                    <a:lnTo>
                      <a:pt x="260" y="715"/>
                    </a:lnTo>
                    <a:lnTo>
                      <a:pt x="260" y="715"/>
                    </a:lnTo>
                    <a:lnTo>
                      <a:pt x="261" y="715"/>
                    </a:lnTo>
                    <a:lnTo>
                      <a:pt x="262" y="715"/>
                    </a:lnTo>
                    <a:lnTo>
                      <a:pt x="262" y="715"/>
                    </a:lnTo>
                    <a:lnTo>
                      <a:pt x="263" y="715"/>
                    </a:lnTo>
                    <a:lnTo>
                      <a:pt x="264" y="715"/>
                    </a:lnTo>
                    <a:lnTo>
                      <a:pt x="264" y="715"/>
                    </a:lnTo>
                    <a:lnTo>
                      <a:pt x="265" y="715"/>
                    </a:lnTo>
                    <a:lnTo>
                      <a:pt x="266" y="715"/>
                    </a:lnTo>
                    <a:lnTo>
                      <a:pt x="266" y="715"/>
                    </a:lnTo>
                    <a:lnTo>
                      <a:pt x="267" y="715"/>
                    </a:lnTo>
                    <a:lnTo>
                      <a:pt x="267" y="715"/>
                    </a:lnTo>
                    <a:lnTo>
                      <a:pt x="268" y="715"/>
                    </a:lnTo>
                    <a:lnTo>
                      <a:pt x="269" y="715"/>
                    </a:lnTo>
                    <a:lnTo>
                      <a:pt x="269" y="715"/>
                    </a:lnTo>
                    <a:lnTo>
                      <a:pt x="270" y="715"/>
                    </a:lnTo>
                    <a:lnTo>
                      <a:pt x="271" y="715"/>
                    </a:lnTo>
                    <a:lnTo>
                      <a:pt x="271" y="715"/>
                    </a:lnTo>
                    <a:lnTo>
                      <a:pt x="272" y="715"/>
                    </a:lnTo>
                    <a:lnTo>
                      <a:pt x="272" y="715"/>
                    </a:lnTo>
                    <a:lnTo>
                      <a:pt x="273" y="715"/>
                    </a:lnTo>
                    <a:lnTo>
                      <a:pt x="273" y="715"/>
                    </a:lnTo>
                    <a:lnTo>
                      <a:pt x="274" y="715"/>
                    </a:lnTo>
                    <a:lnTo>
                      <a:pt x="275" y="715"/>
                    </a:lnTo>
                    <a:lnTo>
                      <a:pt x="275" y="715"/>
                    </a:lnTo>
                    <a:lnTo>
                      <a:pt x="276" y="715"/>
                    </a:lnTo>
                    <a:lnTo>
                      <a:pt x="277" y="715"/>
                    </a:lnTo>
                    <a:lnTo>
                      <a:pt x="277" y="715"/>
                    </a:lnTo>
                    <a:lnTo>
                      <a:pt x="278" y="715"/>
                    </a:lnTo>
                    <a:lnTo>
                      <a:pt x="279" y="715"/>
                    </a:lnTo>
                    <a:lnTo>
                      <a:pt x="279" y="715"/>
                    </a:lnTo>
                    <a:lnTo>
                      <a:pt x="280" y="715"/>
                    </a:lnTo>
                    <a:lnTo>
                      <a:pt x="280" y="715"/>
                    </a:lnTo>
                    <a:lnTo>
                      <a:pt x="281" y="715"/>
                    </a:lnTo>
                    <a:lnTo>
                      <a:pt x="282" y="715"/>
                    </a:lnTo>
                    <a:lnTo>
                      <a:pt x="282" y="715"/>
                    </a:lnTo>
                    <a:lnTo>
                      <a:pt x="283" y="715"/>
                    </a:lnTo>
                    <a:lnTo>
                      <a:pt x="283" y="715"/>
                    </a:lnTo>
                    <a:lnTo>
                      <a:pt x="284" y="715"/>
                    </a:lnTo>
                    <a:lnTo>
                      <a:pt x="285" y="715"/>
                    </a:lnTo>
                    <a:lnTo>
                      <a:pt x="285" y="715"/>
                    </a:lnTo>
                    <a:lnTo>
                      <a:pt x="286" y="715"/>
                    </a:lnTo>
                    <a:lnTo>
                      <a:pt x="286" y="715"/>
                    </a:lnTo>
                    <a:lnTo>
                      <a:pt x="287" y="715"/>
                    </a:lnTo>
                    <a:lnTo>
                      <a:pt x="288" y="715"/>
                    </a:lnTo>
                    <a:lnTo>
                      <a:pt x="288" y="715"/>
                    </a:lnTo>
                    <a:lnTo>
                      <a:pt x="289" y="715"/>
                    </a:lnTo>
                    <a:lnTo>
                      <a:pt x="290" y="715"/>
                    </a:lnTo>
                    <a:lnTo>
                      <a:pt x="290" y="715"/>
                    </a:lnTo>
                    <a:lnTo>
                      <a:pt x="291" y="715"/>
                    </a:lnTo>
                    <a:lnTo>
                      <a:pt x="291" y="715"/>
                    </a:lnTo>
                    <a:lnTo>
                      <a:pt x="292" y="715"/>
                    </a:lnTo>
                    <a:lnTo>
                      <a:pt x="293" y="715"/>
                    </a:lnTo>
                    <a:lnTo>
                      <a:pt x="293" y="715"/>
                    </a:lnTo>
                    <a:lnTo>
                      <a:pt x="294" y="715"/>
                    </a:lnTo>
                    <a:lnTo>
                      <a:pt x="294" y="715"/>
                    </a:lnTo>
                    <a:lnTo>
                      <a:pt x="295" y="715"/>
                    </a:lnTo>
                    <a:lnTo>
                      <a:pt x="296" y="715"/>
                    </a:lnTo>
                    <a:lnTo>
                      <a:pt x="296" y="715"/>
                    </a:lnTo>
                    <a:lnTo>
                      <a:pt x="297" y="715"/>
                    </a:lnTo>
                    <a:lnTo>
                      <a:pt x="298" y="715"/>
                    </a:lnTo>
                    <a:lnTo>
                      <a:pt x="298" y="715"/>
                    </a:lnTo>
                    <a:lnTo>
                      <a:pt x="299" y="715"/>
                    </a:lnTo>
                    <a:lnTo>
                      <a:pt x="299" y="715"/>
                    </a:lnTo>
                    <a:lnTo>
                      <a:pt x="300" y="715"/>
                    </a:lnTo>
                    <a:lnTo>
                      <a:pt x="301" y="715"/>
                    </a:lnTo>
                    <a:lnTo>
                      <a:pt x="301" y="715"/>
                    </a:lnTo>
                    <a:lnTo>
                      <a:pt x="302" y="715"/>
                    </a:lnTo>
                    <a:lnTo>
                      <a:pt x="303" y="715"/>
                    </a:lnTo>
                    <a:lnTo>
                      <a:pt x="303" y="715"/>
                    </a:lnTo>
                    <a:lnTo>
                      <a:pt x="304" y="715"/>
                    </a:lnTo>
                    <a:lnTo>
                      <a:pt x="304" y="715"/>
                    </a:lnTo>
                    <a:lnTo>
                      <a:pt x="305" y="715"/>
                    </a:lnTo>
                    <a:lnTo>
                      <a:pt x="306" y="715"/>
                    </a:lnTo>
                    <a:lnTo>
                      <a:pt x="306" y="715"/>
                    </a:lnTo>
                    <a:lnTo>
                      <a:pt x="307" y="715"/>
                    </a:lnTo>
                    <a:lnTo>
                      <a:pt x="308" y="715"/>
                    </a:lnTo>
                    <a:lnTo>
                      <a:pt x="308" y="715"/>
                    </a:lnTo>
                    <a:lnTo>
                      <a:pt x="309" y="715"/>
                    </a:lnTo>
                    <a:lnTo>
                      <a:pt x="310" y="715"/>
                    </a:lnTo>
                    <a:lnTo>
                      <a:pt x="310" y="715"/>
                    </a:lnTo>
                    <a:lnTo>
                      <a:pt x="311" y="715"/>
                    </a:lnTo>
                    <a:lnTo>
                      <a:pt x="311" y="715"/>
                    </a:lnTo>
                    <a:lnTo>
                      <a:pt x="312" y="715"/>
                    </a:lnTo>
                    <a:lnTo>
                      <a:pt x="312" y="715"/>
                    </a:lnTo>
                    <a:lnTo>
                      <a:pt x="313" y="715"/>
                    </a:lnTo>
                    <a:lnTo>
                      <a:pt x="314" y="715"/>
                    </a:lnTo>
                    <a:lnTo>
                      <a:pt x="314" y="715"/>
                    </a:lnTo>
                    <a:lnTo>
                      <a:pt x="315" y="715"/>
                    </a:lnTo>
                    <a:lnTo>
                      <a:pt x="316" y="715"/>
                    </a:lnTo>
                    <a:lnTo>
                      <a:pt x="316" y="715"/>
                    </a:lnTo>
                    <a:lnTo>
                      <a:pt x="317" y="715"/>
                    </a:lnTo>
                    <a:lnTo>
                      <a:pt x="317" y="715"/>
                    </a:lnTo>
                    <a:lnTo>
                      <a:pt x="318" y="715"/>
                    </a:lnTo>
                    <a:lnTo>
                      <a:pt x="319" y="715"/>
                    </a:lnTo>
                    <a:lnTo>
                      <a:pt x="319" y="715"/>
                    </a:lnTo>
                    <a:lnTo>
                      <a:pt x="320" y="715"/>
                    </a:lnTo>
                    <a:lnTo>
                      <a:pt x="320" y="715"/>
                    </a:lnTo>
                    <a:lnTo>
                      <a:pt x="321" y="715"/>
                    </a:lnTo>
                    <a:lnTo>
                      <a:pt x="322" y="715"/>
                    </a:lnTo>
                    <a:lnTo>
                      <a:pt x="322" y="715"/>
                    </a:lnTo>
                    <a:lnTo>
                      <a:pt x="323" y="715"/>
                    </a:lnTo>
                    <a:lnTo>
                      <a:pt x="324" y="715"/>
                    </a:lnTo>
                    <a:lnTo>
                      <a:pt x="324" y="715"/>
                    </a:lnTo>
                    <a:lnTo>
                      <a:pt x="325" y="715"/>
                    </a:lnTo>
                    <a:lnTo>
                      <a:pt x="325" y="715"/>
                    </a:lnTo>
                    <a:lnTo>
                      <a:pt x="326" y="715"/>
                    </a:lnTo>
                    <a:lnTo>
                      <a:pt x="327" y="715"/>
                    </a:lnTo>
                    <a:lnTo>
                      <a:pt x="327" y="715"/>
                    </a:lnTo>
                    <a:lnTo>
                      <a:pt x="328" y="715"/>
                    </a:lnTo>
                    <a:lnTo>
                      <a:pt x="329" y="715"/>
                    </a:lnTo>
                    <a:lnTo>
                      <a:pt x="329" y="715"/>
                    </a:lnTo>
                    <a:lnTo>
                      <a:pt x="330" y="715"/>
                    </a:lnTo>
                    <a:lnTo>
                      <a:pt x="330" y="715"/>
                    </a:lnTo>
                    <a:lnTo>
                      <a:pt x="331" y="715"/>
                    </a:lnTo>
                    <a:lnTo>
                      <a:pt x="331" y="715"/>
                    </a:lnTo>
                    <a:lnTo>
                      <a:pt x="332" y="715"/>
                    </a:lnTo>
                    <a:lnTo>
                      <a:pt x="333" y="715"/>
                    </a:lnTo>
                    <a:lnTo>
                      <a:pt x="333" y="715"/>
                    </a:lnTo>
                    <a:lnTo>
                      <a:pt x="334" y="715"/>
                    </a:lnTo>
                    <a:lnTo>
                      <a:pt x="335" y="715"/>
                    </a:lnTo>
                    <a:lnTo>
                      <a:pt x="335" y="715"/>
                    </a:lnTo>
                    <a:lnTo>
                      <a:pt x="336" y="715"/>
                    </a:lnTo>
                    <a:lnTo>
                      <a:pt x="337" y="715"/>
                    </a:lnTo>
                    <a:lnTo>
                      <a:pt x="337" y="715"/>
                    </a:lnTo>
                    <a:lnTo>
                      <a:pt x="338" y="715"/>
                    </a:lnTo>
                    <a:lnTo>
                      <a:pt x="338" y="715"/>
                    </a:lnTo>
                    <a:lnTo>
                      <a:pt x="339" y="715"/>
                    </a:lnTo>
                    <a:lnTo>
                      <a:pt x="340" y="715"/>
                    </a:lnTo>
                    <a:lnTo>
                      <a:pt x="340" y="715"/>
                    </a:lnTo>
                    <a:lnTo>
                      <a:pt x="341" y="715"/>
                    </a:lnTo>
                    <a:lnTo>
                      <a:pt x="342" y="715"/>
                    </a:lnTo>
                    <a:lnTo>
                      <a:pt x="342" y="715"/>
                    </a:lnTo>
                    <a:lnTo>
                      <a:pt x="343" y="715"/>
                    </a:lnTo>
                    <a:lnTo>
                      <a:pt x="343" y="715"/>
                    </a:lnTo>
                    <a:lnTo>
                      <a:pt x="344" y="715"/>
                    </a:lnTo>
                    <a:lnTo>
                      <a:pt x="345" y="715"/>
                    </a:lnTo>
                    <a:lnTo>
                      <a:pt x="345" y="715"/>
                    </a:lnTo>
                    <a:lnTo>
                      <a:pt x="346" y="715"/>
                    </a:lnTo>
                    <a:lnTo>
                      <a:pt x="347" y="715"/>
                    </a:lnTo>
                    <a:lnTo>
                      <a:pt x="347" y="715"/>
                    </a:lnTo>
                    <a:lnTo>
                      <a:pt x="348" y="715"/>
                    </a:lnTo>
                    <a:lnTo>
                      <a:pt x="348" y="715"/>
                    </a:lnTo>
                    <a:lnTo>
                      <a:pt x="349" y="715"/>
                    </a:lnTo>
                    <a:lnTo>
                      <a:pt x="350" y="715"/>
                    </a:lnTo>
                    <a:lnTo>
                      <a:pt x="350" y="715"/>
                    </a:lnTo>
                    <a:lnTo>
                      <a:pt x="351" y="715"/>
                    </a:lnTo>
                    <a:lnTo>
                      <a:pt x="351" y="715"/>
                    </a:lnTo>
                    <a:lnTo>
                      <a:pt x="352" y="715"/>
                    </a:lnTo>
                    <a:lnTo>
                      <a:pt x="353" y="715"/>
                    </a:lnTo>
                    <a:lnTo>
                      <a:pt x="353" y="715"/>
                    </a:lnTo>
                    <a:lnTo>
                      <a:pt x="354" y="715"/>
                    </a:lnTo>
                    <a:lnTo>
                      <a:pt x="355" y="715"/>
                    </a:lnTo>
                    <a:lnTo>
                      <a:pt x="355" y="715"/>
                    </a:lnTo>
                    <a:lnTo>
                      <a:pt x="356" y="715"/>
                    </a:lnTo>
                    <a:lnTo>
                      <a:pt x="356" y="715"/>
                    </a:lnTo>
                    <a:lnTo>
                      <a:pt x="357" y="715"/>
                    </a:lnTo>
                    <a:lnTo>
                      <a:pt x="357" y="715"/>
                    </a:lnTo>
                    <a:lnTo>
                      <a:pt x="358" y="715"/>
                    </a:lnTo>
                    <a:lnTo>
                      <a:pt x="359" y="715"/>
                    </a:lnTo>
                    <a:lnTo>
                      <a:pt x="359" y="715"/>
                    </a:lnTo>
                    <a:lnTo>
                      <a:pt x="360" y="715"/>
                    </a:lnTo>
                    <a:lnTo>
                      <a:pt x="361" y="715"/>
                    </a:lnTo>
                    <a:lnTo>
                      <a:pt x="361" y="715"/>
                    </a:lnTo>
                    <a:lnTo>
                      <a:pt x="362" y="715"/>
                    </a:lnTo>
                    <a:lnTo>
                      <a:pt x="362" y="715"/>
                    </a:lnTo>
                    <a:lnTo>
                      <a:pt x="363" y="715"/>
                    </a:lnTo>
                    <a:lnTo>
                      <a:pt x="364" y="715"/>
                    </a:lnTo>
                    <a:lnTo>
                      <a:pt x="364" y="715"/>
                    </a:lnTo>
                    <a:lnTo>
                      <a:pt x="365" y="715"/>
                    </a:lnTo>
                    <a:lnTo>
                      <a:pt x="365" y="715"/>
                    </a:lnTo>
                    <a:lnTo>
                      <a:pt x="366" y="715"/>
                    </a:lnTo>
                    <a:lnTo>
                      <a:pt x="367" y="715"/>
                    </a:lnTo>
                    <a:lnTo>
                      <a:pt x="367" y="715"/>
                    </a:lnTo>
                    <a:lnTo>
                      <a:pt x="368" y="715"/>
                    </a:lnTo>
                    <a:lnTo>
                      <a:pt x="369" y="715"/>
                    </a:lnTo>
                    <a:lnTo>
                      <a:pt x="369" y="715"/>
                    </a:lnTo>
                    <a:lnTo>
                      <a:pt x="370" y="715"/>
                    </a:lnTo>
                    <a:lnTo>
                      <a:pt x="370" y="715"/>
                    </a:lnTo>
                    <a:lnTo>
                      <a:pt x="371" y="715"/>
                    </a:lnTo>
                    <a:lnTo>
                      <a:pt x="372" y="715"/>
                    </a:lnTo>
                    <a:lnTo>
                      <a:pt x="372" y="715"/>
                    </a:lnTo>
                    <a:lnTo>
                      <a:pt x="373" y="715"/>
                    </a:lnTo>
                    <a:lnTo>
                      <a:pt x="374" y="715"/>
                    </a:lnTo>
                    <a:lnTo>
                      <a:pt x="374" y="715"/>
                    </a:lnTo>
                    <a:lnTo>
                      <a:pt x="375" y="715"/>
                    </a:lnTo>
                    <a:lnTo>
                      <a:pt x="375" y="715"/>
                    </a:lnTo>
                    <a:lnTo>
                      <a:pt x="376" y="715"/>
                    </a:lnTo>
                    <a:lnTo>
                      <a:pt x="377" y="715"/>
                    </a:lnTo>
                    <a:lnTo>
                      <a:pt x="377" y="715"/>
                    </a:lnTo>
                    <a:lnTo>
                      <a:pt x="378" y="715"/>
                    </a:lnTo>
                    <a:lnTo>
                      <a:pt x="378" y="715"/>
                    </a:lnTo>
                    <a:lnTo>
                      <a:pt x="379" y="715"/>
                    </a:lnTo>
                    <a:lnTo>
                      <a:pt x="380" y="715"/>
                    </a:lnTo>
                    <a:lnTo>
                      <a:pt x="380" y="715"/>
                    </a:lnTo>
                    <a:lnTo>
                      <a:pt x="381" y="715"/>
                    </a:lnTo>
                    <a:lnTo>
                      <a:pt x="382" y="715"/>
                    </a:lnTo>
                    <a:lnTo>
                      <a:pt x="382" y="715"/>
                    </a:lnTo>
                    <a:lnTo>
                      <a:pt x="383" y="715"/>
                    </a:lnTo>
                    <a:lnTo>
                      <a:pt x="383" y="715"/>
                    </a:lnTo>
                    <a:lnTo>
                      <a:pt x="384" y="715"/>
                    </a:lnTo>
                    <a:lnTo>
                      <a:pt x="385" y="715"/>
                    </a:lnTo>
                    <a:lnTo>
                      <a:pt x="385" y="715"/>
                    </a:lnTo>
                    <a:lnTo>
                      <a:pt x="386" y="715"/>
                    </a:lnTo>
                    <a:lnTo>
                      <a:pt x="387" y="715"/>
                    </a:lnTo>
                    <a:lnTo>
                      <a:pt x="387" y="715"/>
                    </a:lnTo>
                    <a:lnTo>
                      <a:pt x="388" y="715"/>
                    </a:lnTo>
                    <a:lnTo>
                      <a:pt x="388" y="715"/>
                    </a:lnTo>
                    <a:lnTo>
                      <a:pt x="389" y="715"/>
                    </a:lnTo>
                    <a:lnTo>
                      <a:pt x="390" y="715"/>
                    </a:lnTo>
                    <a:lnTo>
                      <a:pt x="390" y="715"/>
                    </a:lnTo>
                    <a:lnTo>
                      <a:pt x="391" y="715"/>
                    </a:lnTo>
                    <a:lnTo>
                      <a:pt x="391" y="715"/>
                    </a:lnTo>
                    <a:lnTo>
                      <a:pt x="392" y="715"/>
                    </a:lnTo>
                    <a:lnTo>
                      <a:pt x="393" y="715"/>
                    </a:lnTo>
                    <a:lnTo>
                      <a:pt x="393" y="715"/>
                    </a:lnTo>
                    <a:lnTo>
                      <a:pt x="394" y="715"/>
                    </a:lnTo>
                    <a:lnTo>
                      <a:pt x="395" y="715"/>
                    </a:lnTo>
                    <a:lnTo>
                      <a:pt x="395" y="715"/>
                    </a:lnTo>
                    <a:lnTo>
                      <a:pt x="396" y="715"/>
                    </a:lnTo>
                    <a:lnTo>
                      <a:pt x="396" y="715"/>
                    </a:lnTo>
                    <a:lnTo>
                      <a:pt x="397" y="715"/>
                    </a:lnTo>
                    <a:lnTo>
                      <a:pt x="398" y="715"/>
                    </a:lnTo>
                    <a:lnTo>
                      <a:pt x="398" y="715"/>
                    </a:lnTo>
                    <a:lnTo>
                      <a:pt x="399" y="715"/>
                    </a:lnTo>
                    <a:lnTo>
                      <a:pt x="400" y="715"/>
                    </a:lnTo>
                    <a:lnTo>
                      <a:pt x="400" y="715"/>
                    </a:lnTo>
                    <a:lnTo>
                      <a:pt x="401" y="715"/>
                    </a:lnTo>
                    <a:lnTo>
                      <a:pt x="401" y="715"/>
                    </a:lnTo>
                    <a:lnTo>
                      <a:pt x="402" y="715"/>
                    </a:lnTo>
                    <a:lnTo>
                      <a:pt x="403" y="715"/>
                    </a:lnTo>
                    <a:lnTo>
                      <a:pt x="403" y="715"/>
                    </a:lnTo>
                    <a:lnTo>
                      <a:pt x="404" y="715"/>
                    </a:lnTo>
                    <a:lnTo>
                      <a:pt x="404" y="715"/>
                    </a:lnTo>
                    <a:lnTo>
                      <a:pt x="405" y="715"/>
                    </a:lnTo>
                    <a:lnTo>
                      <a:pt x="406" y="715"/>
                    </a:lnTo>
                    <a:lnTo>
                      <a:pt x="406" y="715"/>
                    </a:lnTo>
                    <a:lnTo>
                      <a:pt x="407" y="715"/>
                    </a:lnTo>
                    <a:lnTo>
                      <a:pt x="408" y="715"/>
                    </a:lnTo>
                    <a:lnTo>
                      <a:pt x="408" y="715"/>
                    </a:lnTo>
                    <a:lnTo>
                      <a:pt x="409" y="715"/>
                    </a:lnTo>
                    <a:lnTo>
                      <a:pt x="409" y="715"/>
                    </a:lnTo>
                    <a:lnTo>
                      <a:pt x="410" y="715"/>
                    </a:lnTo>
                    <a:lnTo>
                      <a:pt x="411" y="715"/>
                    </a:lnTo>
                    <a:lnTo>
                      <a:pt x="411" y="715"/>
                    </a:lnTo>
                    <a:lnTo>
                      <a:pt x="412" y="715"/>
                    </a:lnTo>
                    <a:lnTo>
                      <a:pt x="413" y="715"/>
                    </a:lnTo>
                    <a:lnTo>
                      <a:pt x="413" y="715"/>
                    </a:lnTo>
                    <a:lnTo>
                      <a:pt x="414" y="715"/>
                    </a:lnTo>
                    <a:lnTo>
                      <a:pt x="414" y="715"/>
                    </a:lnTo>
                    <a:lnTo>
                      <a:pt x="415" y="715"/>
                    </a:lnTo>
                    <a:lnTo>
                      <a:pt x="415" y="715"/>
                    </a:lnTo>
                    <a:lnTo>
                      <a:pt x="416" y="715"/>
                    </a:lnTo>
                    <a:lnTo>
                      <a:pt x="417" y="715"/>
                    </a:lnTo>
                    <a:lnTo>
                      <a:pt x="417" y="715"/>
                    </a:lnTo>
                    <a:lnTo>
                      <a:pt x="418" y="715"/>
                    </a:lnTo>
                    <a:lnTo>
                      <a:pt x="419" y="715"/>
                    </a:lnTo>
                    <a:lnTo>
                      <a:pt x="419" y="715"/>
                    </a:lnTo>
                    <a:lnTo>
                      <a:pt x="420" y="715"/>
                    </a:lnTo>
                    <a:lnTo>
                      <a:pt x="421" y="715"/>
                    </a:lnTo>
                    <a:lnTo>
                      <a:pt x="421" y="715"/>
                    </a:lnTo>
                    <a:lnTo>
                      <a:pt x="422" y="715"/>
                    </a:lnTo>
                    <a:lnTo>
                      <a:pt x="422" y="715"/>
                    </a:lnTo>
                    <a:lnTo>
                      <a:pt x="423" y="715"/>
                    </a:lnTo>
                    <a:lnTo>
                      <a:pt x="424" y="715"/>
                    </a:lnTo>
                    <a:lnTo>
                      <a:pt x="424" y="715"/>
                    </a:lnTo>
                    <a:lnTo>
                      <a:pt x="425" y="715"/>
                    </a:lnTo>
                    <a:lnTo>
                      <a:pt x="426" y="715"/>
                    </a:lnTo>
                    <a:lnTo>
                      <a:pt x="426" y="715"/>
                    </a:lnTo>
                    <a:lnTo>
                      <a:pt x="427" y="715"/>
                    </a:lnTo>
                    <a:lnTo>
                      <a:pt x="427" y="715"/>
                    </a:lnTo>
                    <a:lnTo>
                      <a:pt x="428" y="715"/>
                    </a:lnTo>
                    <a:lnTo>
                      <a:pt x="428" y="715"/>
                    </a:lnTo>
                    <a:lnTo>
                      <a:pt x="429" y="715"/>
                    </a:lnTo>
                    <a:lnTo>
                      <a:pt x="430" y="715"/>
                    </a:lnTo>
                    <a:lnTo>
                      <a:pt x="430" y="715"/>
                    </a:lnTo>
                    <a:lnTo>
                      <a:pt x="430" y="715"/>
                    </a:lnTo>
                    <a:lnTo>
                      <a:pt x="0" y="715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5" name="Freeform 134">
                <a:extLst>
                  <a:ext uri="{FF2B5EF4-FFF2-40B4-BE49-F238E27FC236}">
                    <a16:creationId xmlns:a16="http://schemas.microsoft.com/office/drawing/2014/main" id="{F02FAD1D-112F-4EB6-89DE-7DCCF01E6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764"/>
                <a:ext cx="430" cy="715"/>
              </a:xfrm>
              <a:custGeom>
                <a:avLst/>
                <a:gdLst>
                  <a:gd name="T0" fmla="*/ 6 w 430"/>
                  <a:gd name="T1" fmla="*/ 1 h 715"/>
                  <a:gd name="T2" fmla="*/ 13 w 430"/>
                  <a:gd name="T3" fmla="*/ 4 h 715"/>
                  <a:gd name="T4" fmla="*/ 19 w 430"/>
                  <a:gd name="T5" fmla="*/ 28 h 715"/>
                  <a:gd name="T6" fmla="*/ 26 w 430"/>
                  <a:gd name="T7" fmla="*/ 69 h 715"/>
                  <a:gd name="T8" fmla="*/ 33 w 430"/>
                  <a:gd name="T9" fmla="*/ 124 h 715"/>
                  <a:gd name="T10" fmla="*/ 40 w 430"/>
                  <a:gd name="T11" fmla="*/ 190 h 715"/>
                  <a:gd name="T12" fmla="*/ 46 w 430"/>
                  <a:gd name="T13" fmla="*/ 263 h 715"/>
                  <a:gd name="T14" fmla="*/ 53 w 430"/>
                  <a:gd name="T15" fmla="*/ 340 h 715"/>
                  <a:gd name="T16" fmla="*/ 60 w 430"/>
                  <a:gd name="T17" fmla="*/ 417 h 715"/>
                  <a:gd name="T18" fmla="*/ 67 w 430"/>
                  <a:gd name="T19" fmla="*/ 489 h 715"/>
                  <a:gd name="T20" fmla="*/ 74 w 430"/>
                  <a:gd name="T21" fmla="*/ 553 h 715"/>
                  <a:gd name="T22" fmla="*/ 80 w 430"/>
                  <a:gd name="T23" fmla="*/ 607 h 715"/>
                  <a:gd name="T24" fmla="*/ 87 w 430"/>
                  <a:gd name="T25" fmla="*/ 650 h 715"/>
                  <a:gd name="T26" fmla="*/ 94 w 430"/>
                  <a:gd name="T27" fmla="*/ 680 h 715"/>
                  <a:gd name="T28" fmla="*/ 101 w 430"/>
                  <a:gd name="T29" fmla="*/ 699 h 715"/>
                  <a:gd name="T30" fmla="*/ 108 w 430"/>
                  <a:gd name="T31" fmla="*/ 709 h 715"/>
                  <a:gd name="T32" fmla="*/ 115 w 430"/>
                  <a:gd name="T33" fmla="*/ 714 h 715"/>
                  <a:gd name="T34" fmla="*/ 121 w 430"/>
                  <a:gd name="T35" fmla="*/ 715 h 715"/>
                  <a:gd name="T36" fmla="*/ 128 w 430"/>
                  <a:gd name="T37" fmla="*/ 715 h 715"/>
                  <a:gd name="T38" fmla="*/ 135 w 430"/>
                  <a:gd name="T39" fmla="*/ 715 h 715"/>
                  <a:gd name="T40" fmla="*/ 142 w 430"/>
                  <a:gd name="T41" fmla="*/ 715 h 715"/>
                  <a:gd name="T42" fmla="*/ 148 w 430"/>
                  <a:gd name="T43" fmla="*/ 715 h 715"/>
                  <a:gd name="T44" fmla="*/ 155 w 430"/>
                  <a:gd name="T45" fmla="*/ 715 h 715"/>
                  <a:gd name="T46" fmla="*/ 162 w 430"/>
                  <a:gd name="T47" fmla="*/ 715 h 715"/>
                  <a:gd name="T48" fmla="*/ 169 w 430"/>
                  <a:gd name="T49" fmla="*/ 715 h 715"/>
                  <a:gd name="T50" fmla="*/ 175 w 430"/>
                  <a:gd name="T51" fmla="*/ 715 h 715"/>
                  <a:gd name="T52" fmla="*/ 182 w 430"/>
                  <a:gd name="T53" fmla="*/ 715 h 715"/>
                  <a:gd name="T54" fmla="*/ 189 w 430"/>
                  <a:gd name="T55" fmla="*/ 715 h 715"/>
                  <a:gd name="T56" fmla="*/ 196 w 430"/>
                  <a:gd name="T57" fmla="*/ 715 h 715"/>
                  <a:gd name="T58" fmla="*/ 203 w 430"/>
                  <a:gd name="T59" fmla="*/ 715 h 715"/>
                  <a:gd name="T60" fmla="*/ 209 w 430"/>
                  <a:gd name="T61" fmla="*/ 715 h 715"/>
                  <a:gd name="T62" fmla="*/ 216 w 430"/>
                  <a:gd name="T63" fmla="*/ 715 h 715"/>
                  <a:gd name="T64" fmla="*/ 223 w 430"/>
                  <a:gd name="T65" fmla="*/ 715 h 715"/>
                  <a:gd name="T66" fmla="*/ 230 w 430"/>
                  <a:gd name="T67" fmla="*/ 715 h 715"/>
                  <a:gd name="T68" fmla="*/ 236 w 430"/>
                  <a:gd name="T69" fmla="*/ 715 h 715"/>
                  <a:gd name="T70" fmla="*/ 243 w 430"/>
                  <a:gd name="T71" fmla="*/ 715 h 715"/>
                  <a:gd name="T72" fmla="*/ 250 w 430"/>
                  <a:gd name="T73" fmla="*/ 715 h 715"/>
                  <a:gd name="T74" fmla="*/ 257 w 430"/>
                  <a:gd name="T75" fmla="*/ 715 h 715"/>
                  <a:gd name="T76" fmla="*/ 264 w 430"/>
                  <a:gd name="T77" fmla="*/ 715 h 715"/>
                  <a:gd name="T78" fmla="*/ 271 w 430"/>
                  <a:gd name="T79" fmla="*/ 715 h 715"/>
                  <a:gd name="T80" fmla="*/ 277 w 430"/>
                  <a:gd name="T81" fmla="*/ 715 h 715"/>
                  <a:gd name="T82" fmla="*/ 284 w 430"/>
                  <a:gd name="T83" fmla="*/ 715 h 715"/>
                  <a:gd name="T84" fmla="*/ 291 w 430"/>
                  <a:gd name="T85" fmla="*/ 715 h 715"/>
                  <a:gd name="T86" fmla="*/ 298 w 430"/>
                  <a:gd name="T87" fmla="*/ 715 h 715"/>
                  <a:gd name="T88" fmla="*/ 304 w 430"/>
                  <a:gd name="T89" fmla="*/ 715 h 715"/>
                  <a:gd name="T90" fmla="*/ 311 w 430"/>
                  <a:gd name="T91" fmla="*/ 715 h 715"/>
                  <a:gd name="T92" fmla="*/ 318 w 430"/>
                  <a:gd name="T93" fmla="*/ 715 h 715"/>
                  <a:gd name="T94" fmla="*/ 325 w 430"/>
                  <a:gd name="T95" fmla="*/ 715 h 715"/>
                  <a:gd name="T96" fmla="*/ 331 w 430"/>
                  <a:gd name="T97" fmla="*/ 715 h 715"/>
                  <a:gd name="T98" fmla="*/ 338 w 430"/>
                  <a:gd name="T99" fmla="*/ 715 h 715"/>
                  <a:gd name="T100" fmla="*/ 345 w 430"/>
                  <a:gd name="T101" fmla="*/ 715 h 715"/>
                  <a:gd name="T102" fmla="*/ 352 w 430"/>
                  <a:gd name="T103" fmla="*/ 715 h 715"/>
                  <a:gd name="T104" fmla="*/ 359 w 430"/>
                  <a:gd name="T105" fmla="*/ 715 h 715"/>
                  <a:gd name="T106" fmla="*/ 365 w 430"/>
                  <a:gd name="T107" fmla="*/ 715 h 715"/>
                  <a:gd name="T108" fmla="*/ 372 w 430"/>
                  <a:gd name="T109" fmla="*/ 715 h 715"/>
                  <a:gd name="T110" fmla="*/ 379 w 430"/>
                  <a:gd name="T111" fmla="*/ 715 h 715"/>
                  <a:gd name="T112" fmla="*/ 386 w 430"/>
                  <a:gd name="T113" fmla="*/ 715 h 715"/>
                  <a:gd name="T114" fmla="*/ 393 w 430"/>
                  <a:gd name="T115" fmla="*/ 715 h 715"/>
                  <a:gd name="T116" fmla="*/ 400 w 430"/>
                  <a:gd name="T117" fmla="*/ 715 h 715"/>
                  <a:gd name="T118" fmla="*/ 406 w 430"/>
                  <a:gd name="T119" fmla="*/ 715 h 715"/>
                  <a:gd name="T120" fmla="*/ 413 w 430"/>
                  <a:gd name="T121" fmla="*/ 715 h 715"/>
                  <a:gd name="T122" fmla="*/ 420 w 430"/>
                  <a:gd name="T123" fmla="*/ 715 h 715"/>
                  <a:gd name="T124" fmla="*/ 427 w 430"/>
                  <a:gd name="T125" fmla="*/ 715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0" h="715">
                    <a:moveTo>
                      <a:pt x="0" y="15"/>
                    </a:moveTo>
                    <a:lnTo>
                      <a:pt x="0" y="13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5" y="11"/>
                    </a:lnTo>
                    <a:lnTo>
                      <a:pt x="16" y="13"/>
                    </a:lnTo>
                    <a:lnTo>
                      <a:pt x="16" y="15"/>
                    </a:lnTo>
                    <a:lnTo>
                      <a:pt x="17" y="17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9" y="25"/>
                    </a:lnTo>
                    <a:lnTo>
                      <a:pt x="19" y="28"/>
                    </a:lnTo>
                    <a:lnTo>
                      <a:pt x="20" y="31"/>
                    </a:lnTo>
                    <a:lnTo>
                      <a:pt x="21" y="34"/>
                    </a:lnTo>
                    <a:lnTo>
                      <a:pt x="21" y="37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3" y="48"/>
                    </a:lnTo>
                    <a:lnTo>
                      <a:pt x="24" y="52"/>
                    </a:lnTo>
                    <a:lnTo>
                      <a:pt x="24" y="56"/>
                    </a:lnTo>
                    <a:lnTo>
                      <a:pt x="25" y="60"/>
                    </a:lnTo>
                    <a:lnTo>
                      <a:pt x="25" y="64"/>
                    </a:lnTo>
                    <a:lnTo>
                      <a:pt x="26" y="69"/>
                    </a:lnTo>
                    <a:lnTo>
                      <a:pt x="27" y="73"/>
                    </a:lnTo>
                    <a:lnTo>
                      <a:pt x="27" y="78"/>
                    </a:lnTo>
                    <a:lnTo>
                      <a:pt x="28" y="82"/>
                    </a:lnTo>
                    <a:lnTo>
                      <a:pt x="29" y="87"/>
                    </a:lnTo>
                    <a:lnTo>
                      <a:pt x="29" y="92"/>
                    </a:lnTo>
                    <a:lnTo>
                      <a:pt x="30" y="97"/>
                    </a:lnTo>
                    <a:lnTo>
                      <a:pt x="31" y="102"/>
                    </a:lnTo>
                    <a:lnTo>
                      <a:pt x="31" y="107"/>
                    </a:lnTo>
                    <a:lnTo>
                      <a:pt x="32" y="113"/>
                    </a:lnTo>
                    <a:lnTo>
                      <a:pt x="32" y="118"/>
                    </a:lnTo>
                    <a:lnTo>
                      <a:pt x="33" y="124"/>
                    </a:lnTo>
                    <a:lnTo>
                      <a:pt x="33" y="129"/>
                    </a:lnTo>
                    <a:lnTo>
                      <a:pt x="34" y="135"/>
                    </a:lnTo>
                    <a:lnTo>
                      <a:pt x="35" y="141"/>
                    </a:lnTo>
                    <a:lnTo>
                      <a:pt x="35" y="146"/>
                    </a:lnTo>
                    <a:lnTo>
                      <a:pt x="36" y="152"/>
                    </a:lnTo>
                    <a:lnTo>
                      <a:pt x="37" y="159"/>
                    </a:lnTo>
                    <a:lnTo>
                      <a:pt x="37" y="165"/>
                    </a:lnTo>
                    <a:lnTo>
                      <a:pt x="38" y="171"/>
                    </a:lnTo>
                    <a:lnTo>
                      <a:pt x="38" y="177"/>
                    </a:lnTo>
                    <a:lnTo>
                      <a:pt x="39" y="183"/>
                    </a:lnTo>
                    <a:lnTo>
                      <a:pt x="40" y="190"/>
                    </a:lnTo>
                    <a:lnTo>
                      <a:pt x="40" y="196"/>
                    </a:lnTo>
                    <a:lnTo>
                      <a:pt x="41" y="203"/>
                    </a:lnTo>
                    <a:lnTo>
                      <a:pt x="41" y="209"/>
                    </a:lnTo>
                    <a:lnTo>
                      <a:pt x="42" y="216"/>
                    </a:lnTo>
                    <a:lnTo>
                      <a:pt x="43" y="222"/>
                    </a:lnTo>
                    <a:lnTo>
                      <a:pt x="43" y="229"/>
                    </a:lnTo>
                    <a:lnTo>
                      <a:pt x="44" y="236"/>
                    </a:lnTo>
                    <a:lnTo>
                      <a:pt x="45" y="242"/>
                    </a:lnTo>
                    <a:lnTo>
                      <a:pt x="45" y="249"/>
                    </a:lnTo>
                    <a:lnTo>
                      <a:pt x="46" y="256"/>
                    </a:lnTo>
                    <a:lnTo>
                      <a:pt x="46" y="263"/>
                    </a:lnTo>
                    <a:lnTo>
                      <a:pt x="47" y="270"/>
                    </a:lnTo>
                    <a:lnTo>
                      <a:pt x="48" y="277"/>
                    </a:lnTo>
                    <a:lnTo>
                      <a:pt x="48" y="284"/>
                    </a:lnTo>
                    <a:lnTo>
                      <a:pt x="49" y="291"/>
                    </a:lnTo>
                    <a:lnTo>
                      <a:pt x="50" y="298"/>
                    </a:lnTo>
                    <a:lnTo>
                      <a:pt x="50" y="305"/>
                    </a:lnTo>
                    <a:lnTo>
                      <a:pt x="51" y="312"/>
                    </a:lnTo>
                    <a:lnTo>
                      <a:pt x="51" y="319"/>
                    </a:lnTo>
                    <a:lnTo>
                      <a:pt x="52" y="326"/>
                    </a:lnTo>
                    <a:lnTo>
                      <a:pt x="53" y="333"/>
                    </a:lnTo>
                    <a:lnTo>
                      <a:pt x="53" y="340"/>
                    </a:lnTo>
                    <a:lnTo>
                      <a:pt x="54" y="347"/>
                    </a:lnTo>
                    <a:lnTo>
                      <a:pt x="54" y="354"/>
                    </a:lnTo>
                    <a:lnTo>
                      <a:pt x="55" y="361"/>
                    </a:lnTo>
                    <a:lnTo>
                      <a:pt x="56" y="368"/>
                    </a:lnTo>
                    <a:lnTo>
                      <a:pt x="56" y="375"/>
                    </a:lnTo>
                    <a:lnTo>
                      <a:pt x="57" y="382"/>
                    </a:lnTo>
                    <a:lnTo>
                      <a:pt x="58" y="389"/>
                    </a:lnTo>
                    <a:lnTo>
                      <a:pt x="58" y="396"/>
                    </a:lnTo>
                    <a:lnTo>
                      <a:pt x="59" y="403"/>
                    </a:lnTo>
                    <a:lnTo>
                      <a:pt x="59" y="410"/>
                    </a:lnTo>
                    <a:lnTo>
                      <a:pt x="60" y="417"/>
                    </a:lnTo>
                    <a:lnTo>
                      <a:pt x="61" y="424"/>
                    </a:lnTo>
                    <a:lnTo>
                      <a:pt x="61" y="430"/>
                    </a:lnTo>
                    <a:lnTo>
                      <a:pt x="62" y="437"/>
                    </a:lnTo>
                    <a:lnTo>
                      <a:pt x="63" y="444"/>
                    </a:lnTo>
                    <a:lnTo>
                      <a:pt x="63" y="450"/>
                    </a:lnTo>
                    <a:lnTo>
                      <a:pt x="64" y="457"/>
                    </a:lnTo>
                    <a:lnTo>
                      <a:pt x="64" y="463"/>
                    </a:lnTo>
                    <a:lnTo>
                      <a:pt x="65" y="470"/>
                    </a:lnTo>
                    <a:lnTo>
                      <a:pt x="65" y="476"/>
                    </a:lnTo>
                    <a:lnTo>
                      <a:pt x="66" y="483"/>
                    </a:lnTo>
                    <a:lnTo>
                      <a:pt x="67" y="489"/>
                    </a:lnTo>
                    <a:lnTo>
                      <a:pt x="67" y="495"/>
                    </a:lnTo>
                    <a:lnTo>
                      <a:pt x="68" y="501"/>
                    </a:lnTo>
                    <a:lnTo>
                      <a:pt x="69" y="508"/>
                    </a:lnTo>
                    <a:lnTo>
                      <a:pt x="69" y="514"/>
                    </a:lnTo>
                    <a:lnTo>
                      <a:pt x="70" y="519"/>
                    </a:lnTo>
                    <a:lnTo>
                      <a:pt x="71" y="525"/>
                    </a:lnTo>
                    <a:lnTo>
                      <a:pt x="71" y="531"/>
                    </a:lnTo>
                    <a:lnTo>
                      <a:pt x="72" y="537"/>
                    </a:lnTo>
                    <a:lnTo>
                      <a:pt x="72" y="543"/>
                    </a:lnTo>
                    <a:lnTo>
                      <a:pt x="73" y="548"/>
                    </a:lnTo>
                    <a:lnTo>
                      <a:pt x="74" y="553"/>
                    </a:lnTo>
                    <a:lnTo>
                      <a:pt x="74" y="559"/>
                    </a:lnTo>
                    <a:lnTo>
                      <a:pt x="75" y="564"/>
                    </a:lnTo>
                    <a:lnTo>
                      <a:pt x="76" y="569"/>
                    </a:lnTo>
                    <a:lnTo>
                      <a:pt x="76" y="574"/>
                    </a:lnTo>
                    <a:lnTo>
                      <a:pt x="77" y="579"/>
                    </a:lnTo>
                    <a:lnTo>
                      <a:pt x="77" y="584"/>
                    </a:lnTo>
                    <a:lnTo>
                      <a:pt x="78" y="589"/>
                    </a:lnTo>
                    <a:lnTo>
                      <a:pt x="78" y="594"/>
                    </a:lnTo>
                    <a:lnTo>
                      <a:pt x="79" y="598"/>
                    </a:lnTo>
                    <a:lnTo>
                      <a:pt x="80" y="603"/>
                    </a:lnTo>
                    <a:lnTo>
                      <a:pt x="80" y="607"/>
                    </a:lnTo>
                    <a:lnTo>
                      <a:pt x="81" y="612"/>
                    </a:lnTo>
                    <a:lnTo>
                      <a:pt x="82" y="616"/>
                    </a:lnTo>
                    <a:lnTo>
                      <a:pt x="82" y="620"/>
                    </a:lnTo>
                    <a:lnTo>
                      <a:pt x="83" y="624"/>
                    </a:lnTo>
                    <a:lnTo>
                      <a:pt x="84" y="628"/>
                    </a:lnTo>
                    <a:lnTo>
                      <a:pt x="84" y="632"/>
                    </a:lnTo>
                    <a:lnTo>
                      <a:pt x="85" y="636"/>
                    </a:lnTo>
                    <a:lnTo>
                      <a:pt x="85" y="639"/>
                    </a:lnTo>
                    <a:lnTo>
                      <a:pt x="86" y="643"/>
                    </a:lnTo>
                    <a:lnTo>
                      <a:pt x="87" y="647"/>
                    </a:lnTo>
                    <a:lnTo>
                      <a:pt x="87" y="650"/>
                    </a:lnTo>
                    <a:lnTo>
                      <a:pt x="88" y="653"/>
                    </a:lnTo>
                    <a:lnTo>
                      <a:pt x="89" y="656"/>
                    </a:lnTo>
                    <a:lnTo>
                      <a:pt x="89" y="659"/>
                    </a:lnTo>
                    <a:lnTo>
                      <a:pt x="90" y="662"/>
                    </a:lnTo>
                    <a:lnTo>
                      <a:pt x="90" y="665"/>
                    </a:lnTo>
                    <a:lnTo>
                      <a:pt x="91" y="668"/>
                    </a:lnTo>
                    <a:lnTo>
                      <a:pt x="91" y="670"/>
                    </a:lnTo>
                    <a:lnTo>
                      <a:pt x="92" y="673"/>
                    </a:lnTo>
                    <a:lnTo>
                      <a:pt x="93" y="675"/>
                    </a:lnTo>
                    <a:lnTo>
                      <a:pt x="93" y="678"/>
                    </a:lnTo>
                    <a:lnTo>
                      <a:pt x="94" y="680"/>
                    </a:lnTo>
                    <a:lnTo>
                      <a:pt x="95" y="682"/>
                    </a:lnTo>
                    <a:lnTo>
                      <a:pt x="95" y="684"/>
                    </a:lnTo>
                    <a:lnTo>
                      <a:pt x="96" y="686"/>
                    </a:lnTo>
                    <a:lnTo>
                      <a:pt x="96" y="688"/>
                    </a:lnTo>
                    <a:lnTo>
                      <a:pt x="97" y="690"/>
                    </a:lnTo>
                    <a:lnTo>
                      <a:pt x="98" y="691"/>
                    </a:lnTo>
                    <a:lnTo>
                      <a:pt x="98" y="693"/>
                    </a:lnTo>
                    <a:lnTo>
                      <a:pt x="99" y="695"/>
                    </a:lnTo>
                    <a:lnTo>
                      <a:pt x="100" y="696"/>
                    </a:lnTo>
                    <a:lnTo>
                      <a:pt x="100" y="697"/>
                    </a:lnTo>
                    <a:lnTo>
                      <a:pt x="101" y="699"/>
                    </a:lnTo>
                    <a:lnTo>
                      <a:pt x="102" y="700"/>
                    </a:lnTo>
                    <a:lnTo>
                      <a:pt x="102" y="701"/>
                    </a:lnTo>
                    <a:lnTo>
                      <a:pt x="103" y="702"/>
                    </a:lnTo>
                    <a:lnTo>
                      <a:pt x="103" y="704"/>
                    </a:lnTo>
                    <a:lnTo>
                      <a:pt x="104" y="705"/>
                    </a:lnTo>
                    <a:lnTo>
                      <a:pt x="104" y="705"/>
                    </a:lnTo>
                    <a:lnTo>
                      <a:pt x="105" y="706"/>
                    </a:lnTo>
                    <a:lnTo>
                      <a:pt x="106" y="707"/>
                    </a:lnTo>
                    <a:lnTo>
                      <a:pt x="106" y="708"/>
                    </a:lnTo>
                    <a:lnTo>
                      <a:pt x="107" y="709"/>
                    </a:lnTo>
                    <a:lnTo>
                      <a:pt x="108" y="709"/>
                    </a:lnTo>
                    <a:lnTo>
                      <a:pt x="108" y="710"/>
                    </a:lnTo>
                    <a:lnTo>
                      <a:pt x="109" y="711"/>
                    </a:lnTo>
                    <a:lnTo>
                      <a:pt x="109" y="711"/>
                    </a:lnTo>
                    <a:lnTo>
                      <a:pt x="110" y="712"/>
                    </a:lnTo>
                    <a:lnTo>
                      <a:pt x="111" y="712"/>
                    </a:lnTo>
                    <a:lnTo>
                      <a:pt x="111" y="713"/>
                    </a:lnTo>
                    <a:lnTo>
                      <a:pt x="112" y="713"/>
                    </a:lnTo>
                    <a:lnTo>
                      <a:pt x="113" y="713"/>
                    </a:lnTo>
                    <a:lnTo>
                      <a:pt x="113" y="714"/>
                    </a:lnTo>
                    <a:lnTo>
                      <a:pt x="114" y="714"/>
                    </a:lnTo>
                    <a:lnTo>
                      <a:pt x="115" y="714"/>
                    </a:lnTo>
                    <a:lnTo>
                      <a:pt x="115" y="714"/>
                    </a:lnTo>
                    <a:lnTo>
                      <a:pt x="116" y="715"/>
                    </a:lnTo>
                    <a:lnTo>
                      <a:pt x="116" y="715"/>
                    </a:lnTo>
                    <a:lnTo>
                      <a:pt x="117" y="715"/>
                    </a:lnTo>
                    <a:lnTo>
                      <a:pt x="117" y="715"/>
                    </a:lnTo>
                    <a:lnTo>
                      <a:pt x="118" y="715"/>
                    </a:lnTo>
                    <a:lnTo>
                      <a:pt x="119" y="715"/>
                    </a:lnTo>
                    <a:lnTo>
                      <a:pt x="119" y="715"/>
                    </a:lnTo>
                    <a:lnTo>
                      <a:pt x="120" y="715"/>
                    </a:lnTo>
                    <a:lnTo>
                      <a:pt x="121" y="715"/>
                    </a:lnTo>
                    <a:lnTo>
                      <a:pt x="121" y="715"/>
                    </a:lnTo>
                    <a:lnTo>
                      <a:pt x="122" y="715"/>
                    </a:lnTo>
                    <a:lnTo>
                      <a:pt x="122" y="715"/>
                    </a:lnTo>
                    <a:lnTo>
                      <a:pt x="123" y="715"/>
                    </a:lnTo>
                    <a:lnTo>
                      <a:pt x="124" y="715"/>
                    </a:lnTo>
                    <a:lnTo>
                      <a:pt x="124" y="715"/>
                    </a:lnTo>
                    <a:lnTo>
                      <a:pt x="125" y="715"/>
                    </a:lnTo>
                    <a:lnTo>
                      <a:pt x="126" y="715"/>
                    </a:lnTo>
                    <a:lnTo>
                      <a:pt x="126" y="715"/>
                    </a:lnTo>
                    <a:lnTo>
                      <a:pt x="127" y="715"/>
                    </a:lnTo>
                    <a:lnTo>
                      <a:pt x="127" y="715"/>
                    </a:lnTo>
                    <a:lnTo>
                      <a:pt x="128" y="715"/>
                    </a:lnTo>
                    <a:lnTo>
                      <a:pt x="129" y="715"/>
                    </a:lnTo>
                    <a:lnTo>
                      <a:pt x="129" y="715"/>
                    </a:lnTo>
                    <a:lnTo>
                      <a:pt x="130" y="715"/>
                    </a:lnTo>
                    <a:lnTo>
                      <a:pt x="130" y="715"/>
                    </a:lnTo>
                    <a:lnTo>
                      <a:pt x="131" y="715"/>
                    </a:lnTo>
                    <a:lnTo>
                      <a:pt x="132" y="715"/>
                    </a:lnTo>
                    <a:lnTo>
                      <a:pt x="132" y="715"/>
                    </a:lnTo>
                    <a:lnTo>
                      <a:pt x="133" y="715"/>
                    </a:lnTo>
                    <a:lnTo>
                      <a:pt x="134" y="715"/>
                    </a:lnTo>
                    <a:lnTo>
                      <a:pt x="134" y="715"/>
                    </a:lnTo>
                    <a:lnTo>
                      <a:pt x="135" y="715"/>
                    </a:lnTo>
                    <a:lnTo>
                      <a:pt x="135" y="715"/>
                    </a:lnTo>
                    <a:lnTo>
                      <a:pt x="136" y="715"/>
                    </a:lnTo>
                    <a:lnTo>
                      <a:pt x="137" y="715"/>
                    </a:lnTo>
                    <a:lnTo>
                      <a:pt x="137" y="715"/>
                    </a:lnTo>
                    <a:lnTo>
                      <a:pt x="138" y="715"/>
                    </a:lnTo>
                    <a:lnTo>
                      <a:pt x="139" y="715"/>
                    </a:lnTo>
                    <a:lnTo>
                      <a:pt x="139" y="715"/>
                    </a:lnTo>
                    <a:lnTo>
                      <a:pt x="140" y="715"/>
                    </a:lnTo>
                    <a:lnTo>
                      <a:pt x="140" y="715"/>
                    </a:lnTo>
                    <a:lnTo>
                      <a:pt x="141" y="715"/>
                    </a:lnTo>
                    <a:lnTo>
                      <a:pt x="142" y="715"/>
                    </a:lnTo>
                    <a:lnTo>
                      <a:pt x="142" y="715"/>
                    </a:lnTo>
                    <a:lnTo>
                      <a:pt x="143" y="715"/>
                    </a:lnTo>
                    <a:lnTo>
                      <a:pt x="144" y="715"/>
                    </a:lnTo>
                    <a:lnTo>
                      <a:pt x="144" y="715"/>
                    </a:lnTo>
                    <a:lnTo>
                      <a:pt x="145" y="715"/>
                    </a:lnTo>
                    <a:lnTo>
                      <a:pt x="146" y="715"/>
                    </a:lnTo>
                    <a:lnTo>
                      <a:pt x="146" y="715"/>
                    </a:lnTo>
                    <a:lnTo>
                      <a:pt x="147" y="715"/>
                    </a:lnTo>
                    <a:lnTo>
                      <a:pt x="147" y="715"/>
                    </a:lnTo>
                    <a:lnTo>
                      <a:pt x="148" y="715"/>
                    </a:lnTo>
                    <a:lnTo>
                      <a:pt x="148" y="715"/>
                    </a:lnTo>
                    <a:lnTo>
                      <a:pt x="149" y="715"/>
                    </a:lnTo>
                    <a:lnTo>
                      <a:pt x="150" y="715"/>
                    </a:lnTo>
                    <a:lnTo>
                      <a:pt x="150" y="715"/>
                    </a:lnTo>
                    <a:lnTo>
                      <a:pt x="151" y="715"/>
                    </a:lnTo>
                    <a:lnTo>
                      <a:pt x="152" y="715"/>
                    </a:lnTo>
                    <a:lnTo>
                      <a:pt x="152" y="715"/>
                    </a:lnTo>
                    <a:lnTo>
                      <a:pt x="153" y="715"/>
                    </a:lnTo>
                    <a:lnTo>
                      <a:pt x="153" y="715"/>
                    </a:lnTo>
                    <a:lnTo>
                      <a:pt x="154" y="715"/>
                    </a:lnTo>
                    <a:lnTo>
                      <a:pt x="155" y="715"/>
                    </a:lnTo>
                    <a:lnTo>
                      <a:pt x="155" y="715"/>
                    </a:lnTo>
                    <a:lnTo>
                      <a:pt x="156" y="715"/>
                    </a:lnTo>
                    <a:lnTo>
                      <a:pt x="157" y="715"/>
                    </a:lnTo>
                    <a:lnTo>
                      <a:pt x="157" y="715"/>
                    </a:lnTo>
                    <a:lnTo>
                      <a:pt x="158" y="715"/>
                    </a:lnTo>
                    <a:lnTo>
                      <a:pt x="158" y="715"/>
                    </a:lnTo>
                    <a:lnTo>
                      <a:pt x="159" y="715"/>
                    </a:lnTo>
                    <a:lnTo>
                      <a:pt x="160" y="715"/>
                    </a:lnTo>
                    <a:lnTo>
                      <a:pt x="160" y="715"/>
                    </a:lnTo>
                    <a:lnTo>
                      <a:pt x="161" y="715"/>
                    </a:lnTo>
                    <a:lnTo>
                      <a:pt x="161" y="715"/>
                    </a:lnTo>
                    <a:lnTo>
                      <a:pt x="162" y="715"/>
                    </a:lnTo>
                    <a:lnTo>
                      <a:pt x="163" y="715"/>
                    </a:lnTo>
                    <a:lnTo>
                      <a:pt x="163" y="715"/>
                    </a:lnTo>
                    <a:lnTo>
                      <a:pt x="164" y="715"/>
                    </a:lnTo>
                    <a:lnTo>
                      <a:pt x="165" y="715"/>
                    </a:lnTo>
                    <a:lnTo>
                      <a:pt x="165" y="715"/>
                    </a:lnTo>
                    <a:lnTo>
                      <a:pt x="166" y="715"/>
                    </a:lnTo>
                    <a:lnTo>
                      <a:pt x="166" y="715"/>
                    </a:lnTo>
                    <a:lnTo>
                      <a:pt x="167" y="715"/>
                    </a:lnTo>
                    <a:lnTo>
                      <a:pt x="167" y="715"/>
                    </a:lnTo>
                    <a:lnTo>
                      <a:pt x="168" y="715"/>
                    </a:lnTo>
                    <a:lnTo>
                      <a:pt x="169" y="715"/>
                    </a:lnTo>
                    <a:lnTo>
                      <a:pt x="169" y="715"/>
                    </a:lnTo>
                    <a:lnTo>
                      <a:pt x="170" y="715"/>
                    </a:lnTo>
                    <a:lnTo>
                      <a:pt x="171" y="715"/>
                    </a:lnTo>
                    <a:lnTo>
                      <a:pt x="171" y="715"/>
                    </a:lnTo>
                    <a:lnTo>
                      <a:pt x="172" y="715"/>
                    </a:lnTo>
                    <a:lnTo>
                      <a:pt x="172" y="715"/>
                    </a:lnTo>
                    <a:lnTo>
                      <a:pt x="173" y="715"/>
                    </a:lnTo>
                    <a:lnTo>
                      <a:pt x="174" y="715"/>
                    </a:lnTo>
                    <a:lnTo>
                      <a:pt x="174" y="715"/>
                    </a:lnTo>
                    <a:lnTo>
                      <a:pt x="175" y="715"/>
                    </a:lnTo>
                    <a:lnTo>
                      <a:pt x="175" y="715"/>
                    </a:lnTo>
                    <a:lnTo>
                      <a:pt x="176" y="715"/>
                    </a:lnTo>
                    <a:lnTo>
                      <a:pt x="177" y="715"/>
                    </a:lnTo>
                    <a:lnTo>
                      <a:pt x="177" y="715"/>
                    </a:lnTo>
                    <a:lnTo>
                      <a:pt x="178" y="715"/>
                    </a:lnTo>
                    <a:lnTo>
                      <a:pt x="178" y="715"/>
                    </a:lnTo>
                    <a:lnTo>
                      <a:pt x="179" y="715"/>
                    </a:lnTo>
                    <a:lnTo>
                      <a:pt x="180" y="715"/>
                    </a:lnTo>
                    <a:lnTo>
                      <a:pt x="180" y="715"/>
                    </a:lnTo>
                    <a:lnTo>
                      <a:pt x="181" y="715"/>
                    </a:lnTo>
                    <a:lnTo>
                      <a:pt x="182" y="715"/>
                    </a:lnTo>
                    <a:lnTo>
                      <a:pt x="182" y="715"/>
                    </a:lnTo>
                    <a:lnTo>
                      <a:pt x="183" y="715"/>
                    </a:lnTo>
                    <a:lnTo>
                      <a:pt x="183" y="715"/>
                    </a:lnTo>
                    <a:lnTo>
                      <a:pt x="184" y="715"/>
                    </a:lnTo>
                    <a:lnTo>
                      <a:pt x="185" y="715"/>
                    </a:lnTo>
                    <a:lnTo>
                      <a:pt x="185" y="715"/>
                    </a:lnTo>
                    <a:lnTo>
                      <a:pt x="186" y="715"/>
                    </a:lnTo>
                    <a:lnTo>
                      <a:pt x="187" y="715"/>
                    </a:lnTo>
                    <a:lnTo>
                      <a:pt x="187" y="715"/>
                    </a:lnTo>
                    <a:lnTo>
                      <a:pt x="188" y="715"/>
                    </a:lnTo>
                    <a:lnTo>
                      <a:pt x="188" y="715"/>
                    </a:lnTo>
                    <a:lnTo>
                      <a:pt x="189" y="715"/>
                    </a:lnTo>
                    <a:lnTo>
                      <a:pt x="189" y="715"/>
                    </a:lnTo>
                    <a:lnTo>
                      <a:pt x="190" y="715"/>
                    </a:lnTo>
                    <a:lnTo>
                      <a:pt x="191" y="715"/>
                    </a:lnTo>
                    <a:lnTo>
                      <a:pt x="192" y="715"/>
                    </a:lnTo>
                    <a:lnTo>
                      <a:pt x="192" y="715"/>
                    </a:lnTo>
                    <a:lnTo>
                      <a:pt x="193" y="715"/>
                    </a:lnTo>
                    <a:lnTo>
                      <a:pt x="193" y="715"/>
                    </a:lnTo>
                    <a:lnTo>
                      <a:pt x="194" y="715"/>
                    </a:lnTo>
                    <a:lnTo>
                      <a:pt x="195" y="715"/>
                    </a:lnTo>
                    <a:lnTo>
                      <a:pt x="195" y="715"/>
                    </a:lnTo>
                    <a:lnTo>
                      <a:pt x="196" y="715"/>
                    </a:lnTo>
                    <a:lnTo>
                      <a:pt x="196" y="715"/>
                    </a:lnTo>
                    <a:lnTo>
                      <a:pt x="197" y="715"/>
                    </a:lnTo>
                    <a:lnTo>
                      <a:pt x="198" y="715"/>
                    </a:lnTo>
                    <a:lnTo>
                      <a:pt x="198" y="715"/>
                    </a:lnTo>
                    <a:lnTo>
                      <a:pt x="199" y="715"/>
                    </a:lnTo>
                    <a:lnTo>
                      <a:pt x="200" y="715"/>
                    </a:lnTo>
                    <a:lnTo>
                      <a:pt x="200" y="715"/>
                    </a:lnTo>
                    <a:lnTo>
                      <a:pt x="201" y="715"/>
                    </a:lnTo>
                    <a:lnTo>
                      <a:pt x="201" y="715"/>
                    </a:lnTo>
                    <a:lnTo>
                      <a:pt x="202" y="715"/>
                    </a:lnTo>
                    <a:lnTo>
                      <a:pt x="203" y="715"/>
                    </a:lnTo>
                    <a:lnTo>
                      <a:pt x="203" y="715"/>
                    </a:lnTo>
                    <a:lnTo>
                      <a:pt x="204" y="715"/>
                    </a:lnTo>
                    <a:lnTo>
                      <a:pt x="205" y="715"/>
                    </a:lnTo>
                    <a:lnTo>
                      <a:pt x="205" y="715"/>
                    </a:lnTo>
                    <a:lnTo>
                      <a:pt x="206" y="715"/>
                    </a:lnTo>
                    <a:lnTo>
                      <a:pt x="206" y="715"/>
                    </a:lnTo>
                    <a:lnTo>
                      <a:pt x="207" y="715"/>
                    </a:lnTo>
                    <a:lnTo>
                      <a:pt x="208" y="715"/>
                    </a:lnTo>
                    <a:lnTo>
                      <a:pt x="208" y="715"/>
                    </a:lnTo>
                    <a:lnTo>
                      <a:pt x="209" y="715"/>
                    </a:lnTo>
                    <a:lnTo>
                      <a:pt x="209" y="715"/>
                    </a:lnTo>
                    <a:lnTo>
                      <a:pt x="210" y="715"/>
                    </a:lnTo>
                    <a:lnTo>
                      <a:pt x="211" y="715"/>
                    </a:lnTo>
                    <a:lnTo>
                      <a:pt x="211" y="715"/>
                    </a:lnTo>
                    <a:lnTo>
                      <a:pt x="212" y="715"/>
                    </a:lnTo>
                    <a:lnTo>
                      <a:pt x="213" y="715"/>
                    </a:lnTo>
                    <a:lnTo>
                      <a:pt x="213" y="715"/>
                    </a:lnTo>
                    <a:lnTo>
                      <a:pt x="214" y="715"/>
                    </a:lnTo>
                    <a:lnTo>
                      <a:pt x="214" y="715"/>
                    </a:lnTo>
                    <a:lnTo>
                      <a:pt x="215" y="715"/>
                    </a:lnTo>
                    <a:lnTo>
                      <a:pt x="216" y="715"/>
                    </a:lnTo>
                    <a:lnTo>
                      <a:pt x="216" y="715"/>
                    </a:lnTo>
                    <a:lnTo>
                      <a:pt x="217" y="715"/>
                    </a:lnTo>
                    <a:lnTo>
                      <a:pt x="217" y="715"/>
                    </a:lnTo>
                    <a:lnTo>
                      <a:pt x="218" y="715"/>
                    </a:lnTo>
                    <a:lnTo>
                      <a:pt x="219" y="715"/>
                    </a:lnTo>
                    <a:lnTo>
                      <a:pt x="219" y="715"/>
                    </a:lnTo>
                    <a:lnTo>
                      <a:pt x="220" y="715"/>
                    </a:lnTo>
                    <a:lnTo>
                      <a:pt x="220" y="715"/>
                    </a:lnTo>
                    <a:lnTo>
                      <a:pt x="221" y="715"/>
                    </a:lnTo>
                    <a:lnTo>
                      <a:pt x="222" y="715"/>
                    </a:lnTo>
                    <a:lnTo>
                      <a:pt x="222" y="715"/>
                    </a:lnTo>
                    <a:lnTo>
                      <a:pt x="223" y="715"/>
                    </a:lnTo>
                    <a:lnTo>
                      <a:pt x="224" y="715"/>
                    </a:lnTo>
                    <a:lnTo>
                      <a:pt x="224" y="715"/>
                    </a:lnTo>
                    <a:lnTo>
                      <a:pt x="225" y="715"/>
                    </a:lnTo>
                    <a:lnTo>
                      <a:pt x="226" y="715"/>
                    </a:lnTo>
                    <a:lnTo>
                      <a:pt x="226" y="715"/>
                    </a:lnTo>
                    <a:lnTo>
                      <a:pt x="227" y="715"/>
                    </a:lnTo>
                    <a:lnTo>
                      <a:pt x="227" y="715"/>
                    </a:lnTo>
                    <a:lnTo>
                      <a:pt x="228" y="715"/>
                    </a:lnTo>
                    <a:lnTo>
                      <a:pt x="228" y="715"/>
                    </a:lnTo>
                    <a:lnTo>
                      <a:pt x="229" y="715"/>
                    </a:lnTo>
                    <a:lnTo>
                      <a:pt x="230" y="715"/>
                    </a:lnTo>
                    <a:lnTo>
                      <a:pt x="230" y="715"/>
                    </a:lnTo>
                    <a:lnTo>
                      <a:pt x="231" y="715"/>
                    </a:lnTo>
                    <a:lnTo>
                      <a:pt x="232" y="715"/>
                    </a:lnTo>
                    <a:lnTo>
                      <a:pt x="232" y="715"/>
                    </a:lnTo>
                    <a:lnTo>
                      <a:pt x="233" y="715"/>
                    </a:lnTo>
                    <a:lnTo>
                      <a:pt x="233" y="715"/>
                    </a:lnTo>
                    <a:lnTo>
                      <a:pt x="234" y="715"/>
                    </a:lnTo>
                    <a:lnTo>
                      <a:pt x="235" y="715"/>
                    </a:lnTo>
                    <a:lnTo>
                      <a:pt x="235" y="715"/>
                    </a:lnTo>
                    <a:lnTo>
                      <a:pt x="236" y="715"/>
                    </a:lnTo>
                    <a:lnTo>
                      <a:pt x="236" y="715"/>
                    </a:lnTo>
                    <a:lnTo>
                      <a:pt x="237" y="715"/>
                    </a:lnTo>
                    <a:lnTo>
                      <a:pt x="238" y="715"/>
                    </a:lnTo>
                    <a:lnTo>
                      <a:pt x="238" y="715"/>
                    </a:lnTo>
                    <a:lnTo>
                      <a:pt x="239" y="715"/>
                    </a:lnTo>
                    <a:lnTo>
                      <a:pt x="240" y="715"/>
                    </a:lnTo>
                    <a:lnTo>
                      <a:pt x="240" y="715"/>
                    </a:lnTo>
                    <a:lnTo>
                      <a:pt x="241" y="715"/>
                    </a:lnTo>
                    <a:lnTo>
                      <a:pt x="241" y="715"/>
                    </a:lnTo>
                    <a:lnTo>
                      <a:pt x="242" y="715"/>
                    </a:lnTo>
                    <a:lnTo>
                      <a:pt x="243" y="715"/>
                    </a:lnTo>
                    <a:lnTo>
                      <a:pt x="243" y="715"/>
                    </a:lnTo>
                    <a:lnTo>
                      <a:pt x="244" y="715"/>
                    </a:lnTo>
                    <a:lnTo>
                      <a:pt x="245" y="715"/>
                    </a:lnTo>
                    <a:lnTo>
                      <a:pt x="245" y="715"/>
                    </a:lnTo>
                    <a:lnTo>
                      <a:pt x="246" y="715"/>
                    </a:lnTo>
                    <a:lnTo>
                      <a:pt x="246" y="715"/>
                    </a:lnTo>
                    <a:lnTo>
                      <a:pt x="247" y="715"/>
                    </a:lnTo>
                    <a:lnTo>
                      <a:pt x="248" y="715"/>
                    </a:lnTo>
                    <a:lnTo>
                      <a:pt x="248" y="715"/>
                    </a:lnTo>
                    <a:lnTo>
                      <a:pt x="249" y="715"/>
                    </a:lnTo>
                    <a:lnTo>
                      <a:pt x="249" y="715"/>
                    </a:lnTo>
                    <a:lnTo>
                      <a:pt x="250" y="715"/>
                    </a:lnTo>
                    <a:lnTo>
                      <a:pt x="251" y="715"/>
                    </a:lnTo>
                    <a:lnTo>
                      <a:pt x="251" y="715"/>
                    </a:lnTo>
                    <a:lnTo>
                      <a:pt x="252" y="715"/>
                    </a:lnTo>
                    <a:lnTo>
                      <a:pt x="253" y="715"/>
                    </a:lnTo>
                    <a:lnTo>
                      <a:pt x="253" y="715"/>
                    </a:lnTo>
                    <a:lnTo>
                      <a:pt x="254" y="715"/>
                    </a:lnTo>
                    <a:lnTo>
                      <a:pt x="254" y="715"/>
                    </a:lnTo>
                    <a:lnTo>
                      <a:pt x="255" y="715"/>
                    </a:lnTo>
                    <a:lnTo>
                      <a:pt x="255" y="715"/>
                    </a:lnTo>
                    <a:lnTo>
                      <a:pt x="256" y="715"/>
                    </a:lnTo>
                    <a:lnTo>
                      <a:pt x="257" y="715"/>
                    </a:lnTo>
                    <a:lnTo>
                      <a:pt x="257" y="715"/>
                    </a:lnTo>
                    <a:lnTo>
                      <a:pt x="258" y="715"/>
                    </a:lnTo>
                    <a:lnTo>
                      <a:pt x="259" y="715"/>
                    </a:lnTo>
                    <a:lnTo>
                      <a:pt x="259" y="715"/>
                    </a:lnTo>
                    <a:lnTo>
                      <a:pt x="260" y="715"/>
                    </a:lnTo>
                    <a:lnTo>
                      <a:pt x="260" y="715"/>
                    </a:lnTo>
                    <a:lnTo>
                      <a:pt x="261" y="715"/>
                    </a:lnTo>
                    <a:lnTo>
                      <a:pt x="262" y="715"/>
                    </a:lnTo>
                    <a:lnTo>
                      <a:pt x="262" y="715"/>
                    </a:lnTo>
                    <a:lnTo>
                      <a:pt x="263" y="715"/>
                    </a:lnTo>
                    <a:lnTo>
                      <a:pt x="264" y="715"/>
                    </a:lnTo>
                    <a:lnTo>
                      <a:pt x="264" y="715"/>
                    </a:lnTo>
                    <a:lnTo>
                      <a:pt x="265" y="715"/>
                    </a:lnTo>
                    <a:lnTo>
                      <a:pt x="266" y="715"/>
                    </a:lnTo>
                    <a:lnTo>
                      <a:pt x="266" y="715"/>
                    </a:lnTo>
                    <a:lnTo>
                      <a:pt x="267" y="715"/>
                    </a:lnTo>
                    <a:lnTo>
                      <a:pt x="267" y="715"/>
                    </a:lnTo>
                    <a:lnTo>
                      <a:pt x="268" y="715"/>
                    </a:lnTo>
                    <a:lnTo>
                      <a:pt x="269" y="715"/>
                    </a:lnTo>
                    <a:lnTo>
                      <a:pt x="269" y="715"/>
                    </a:lnTo>
                    <a:lnTo>
                      <a:pt x="270" y="715"/>
                    </a:lnTo>
                    <a:lnTo>
                      <a:pt x="271" y="715"/>
                    </a:lnTo>
                    <a:lnTo>
                      <a:pt x="271" y="715"/>
                    </a:lnTo>
                    <a:lnTo>
                      <a:pt x="272" y="715"/>
                    </a:lnTo>
                    <a:lnTo>
                      <a:pt x="272" y="715"/>
                    </a:lnTo>
                    <a:lnTo>
                      <a:pt x="273" y="715"/>
                    </a:lnTo>
                    <a:lnTo>
                      <a:pt x="273" y="715"/>
                    </a:lnTo>
                    <a:lnTo>
                      <a:pt x="274" y="715"/>
                    </a:lnTo>
                    <a:lnTo>
                      <a:pt x="275" y="715"/>
                    </a:lnTo>
                    <a:lnTo>
                      <a:pt x="275" y="715"/>
                    </a:lnTo>
                    <a:lnTo>
                      <a:pt x="276" y="715"/>
                    </a:lnTo>
                    <a:lnTo>
                      <a:pt x="277" y="715"/>
                    </a:lnTo>
                    <a:lnTo>
                      <a:pt x="277" y="715"/>
                    </a:lnTo>
                    <a:lnTo>
                      <a:pt x="278" y="715"/>
                    </a:lnTo>
                    <a:lnTo>
                      <a:pt x="279" y="715"/>
                    </a:lnTo>
                    <a:lnTo>
                      <a:pt x="279" y="715"/>
                    </a:lnTo>
                    <a:lnTo>
                      <a:pt x="280" y="715"/>
                    </a:lnTo>
                    <a:lnTo>
                      <a:pt x="280" y="715"/>
                    </a:lnTo>
                    <a:lnTo>
                      <a:pt x="281" y="715"/>
                    </a:lnTo>
                    <a:lnTo>
                      <a:pt x="282" y="715"/>
                    </a:lnTo>
                    <a:lnTo>
                      <a:pt x="282" y="715"/>
                    </a:lnTo>
                    <a:lnTo>
                      <a:pt x="283" y="715"/>
                    </a:lnTo>
                    <a:lnTo>
                      <a:pt x="283" y="715"/>
                    </a:lnTo>
                    <a:lnTo>
                      <a:pt x="284" y="715"/>
                    </a:lnTo>
                    <a:lnTo>
                      <a:pt x="285" y="715"/>
                    </a:lnTo>
                    <a:lnTo>
                      <a:pt x="285" y="715"/>
                    </a:lnTo>
                    <a:lnTo>
                      <a:pt x="286" y="715"/>
                    </a:lnTo>
                    <a:lnTo>
                      <a:pt x="286" y="715"/>
                    </a:lnTo>
                    <a:lnTo>
                      <a:pt x="287" y="715"/>
                    </a:lnTo>
                    <a:lnTo>
                      <a:pt x="288" y="715"/>
                    </a:lnTo>
                    <a:lnTo>
                      <a:pt x="288" y="715"/>
                    </a:lnTo>
                    <a:lnTo>
                      <a:pt x="289" y="715"/>
                    </a:lnTo>
                    <a:lnTo>
                      <a:pt x="290" y="715"/>
                    </a:lnTo>
                    <a:lnTo>
                      <a:pt x="290" y="715"/>
                    </a:lnTo>
                    <a:lnTo>
                      <a:pt x="291" y="715"/>
                    </a:lnTo>
                    <a:lnTo>
                      <a:pt x="291" y="715"/>
                    </a:lnTo>
                    <a:lnTo>
                      <a:pt x="292" y="715"/>
                    </a:lnTo>
                    <a:lnTo>
                      <a:pt x="293" y="715"/>
                    </a:lnTo>
                    <a:lnTo>
                      <a:pt x="293" y="715"/>
                    </a:lnTo>
                    <a:lnTo>
                      <a:pt x="294" y="715"/>
                    </a:lnTo>
                    <a:lnTo>
                      <a:pt x="294" y="715"/>
                    </a:lnTo>
                    <a:lnTo>
                      <a:pt x="295" y="715"/>
                    </a:lnTo>
                    <a:lnTo>
                      <a:pt x="296" y="715"/>
                    </a:lnTo>
                    <a:lnTo>
                      <a:pt x="296" y="715"/>
                    </a:lnTo>
                    <a:lnTo>
                      <a:pt x="297" y="715"/>
                    </a:lnTo>
                    <a:lnTo>
                      <a:pt x="298" y="715"/>
                    </a:lnTo>
                    <a:lnTo>
                      <a:pt x="298" y="715"/>
                    </a:lnTo>
                    <a:lnTo>
                      <a:pt x="299" y="715"/>
                    </a:lnTo>
                    <a:lnTo>
                      <a:pt x="299" y="715"/>
                    </a:lnTo>
                    <a:lnTo>
                      <a:pt x="300" y="715"/>
                    </a:lnTo>
                    <a:lnTo>
                      <a:pt x="301" y="715"/>
                    </a:lnTo>
                    <a:lnTo>
                      <a:pt x="301" y="715"/>
                    </a:lnTo>
                    <a:lnTo>
                      <a:pt x="302" y="715"/>
                    </a:lnTo>
                    <a:lnTo>
                      <a:pt x="303" y="715"/>
                    </a:lnTo>
                    <a:lnTo>
                      <a:pt x="303" y="715"/>
                    </a:lnTo>
                    <a:lnTo>
                      <a:pt x="304" y="715"/>
                    </a:lnTo>
                    <a:lnTo>
                      <a:pt x="304" y="715"/>
                    </a:lnTo>
                    <a:lnTo>
                      <a:pt x="305" y="715"/>
                    </a:lnTo>
                    <a:lnTo>
                      <a:pt x="306" y="715"/>
                    </a:lnTo>
                    <a:lnTo>
                      <a:pt x="306" y="715"/>
                    </a:lnTo>
                    <a:lnTo>
                      <a:pt x="307" y="715"/>
                    </a:lnTo>
                    <a:lnTo>
                      <a:pt x="308" y="715"/>
                    </a:lnTo>
                    <a:lnTo>
                      <a:pt x="308" y="715"/>
                    </a:lnTo>
                    <a:lnTo>
                      <a:pt x="309" y="715"/>
                    </a:lnTo>
                    <a:lnTo>
                      <a:pt x="310" y="715"/>
                    </a:lnTo>
                    <a:lnTo>
                      <a:pt x="310" y="715"/>
                    </a:lnTo>
                    <a:lnTo>
                      <a:pt x="311" y="715"/>
                    </a:lnTo>
                    <a:lnTo>
                      <a:pt x="311" y="715"/>
                    </a:lnTo>
                    <a:lnTo>
                      <a:pt x="312" y="715"/>
                    </a:lnTo>
                    <a:lnTo>
                      <a:pt x="312" y="715"/>
                    </a:lnTo>
                    <a:lnTo>
                      <a:pt x="313" y="715"/>
                    </a:lnTo>
                    <a:lnTo>
                      <a:pt x="314" y="715"/>
                    </a:lnTo>
                    <a:lnTo>
                      <a:pt x="314" y="715"/>
                    </a:lnTo>
                    <a:lnTo>
                      <a:pt x="315" y="715"/>
                    </a:lnTo>
                    <a:lnTo>
                      <a:pt x="316" y="715"/>
                    </a:lnTo>
                    <a:lnTo>
                      <a:pt x="316" y="715"/>
                    </a:lnTo>
                    <a:lnTo>
                      <a:pt x="317" y="715"/>
                    </a:lnTo>
                    <a:lnTo>
                      <a:pt x="317" y="715"/>
                    </a:lnTo>
                    <a:lnTo>
                      <a:pt x="318" y="715"/>
                    </a:lnTo>
                    <a:lnTo>
                      <a:pt x="319" y="715"/>
                    </a:lnTo>
                    <a:lnTo>
                      <a:pt x="319" y="715"/>
                    </a:lnTo>
                    <a:lnTo>
                      <a:pt x="320" y="715"/>
                    </a:lnTo>
                    <a:lnTo>
                      <a:pt x="320" y="715"/>
                    </a:lnTo>
                    <a:lnTo>
                      <a:pt x="321" y="715"/>
                    </a:lnTo>
                    <a:lnTo>
                      <a:pt x="322" y="715"/>
                    </a:lnTo>
                    <a:lnTo>
                      <a:pt x="322" y="715"/>
                    </a:lnTo>
                    <a:lnTo>
                      <a:pt x="323" y="715"/>
                    </a:lnTo>
                    <a:lnTo>
                      <a:pt x="324" y="715"/>
                    </a:lnTo>
                    <a:lnTo>
                      <a:pt x="324" y="715"/>
                    </a:lnTo>
                    <a:lnTo>
                      <a:pt x="325" y="715"/>
                    </a:lnTo>
                    <a:lnTo>
                      <a:pt x="325" y="715"/>
                    </a:lnTo>
                    <a:lnTo>
                      <a:pt x="326" y="715"/>
                    </a:lnTo>
                    <a:lnTo>
                      <a:pt x="327" y="715"/>
                    </a:lnTo>
                    <a:lnTo>
                      <a:pt x="327" y="715"/>
                    </a:lnTo>
                    <a:lnTo>
                      <a:pt x="328" y="715"/>
                    </a:lnTo>
                    <a:lnTo>
                      <a:pt x="329" y="715"/>
                    </a:lnTo>
                    <a:lnTo>
                      <a:pt x="329" y="715"/>
                    </a:lnTo>
                    <a:lnTo>
                      <a:pt x="330" y="715"/>
                    </a:lnTo>
                    <a:lnTo>
                      <a:pt x="330" y="715"/>
                    </a:lnTo>
                    <a:lnTo>
                      <a:pt x="331" y="715"/>
                    </a:lnTo>
                    <a:lnTo>
                      <a:pt x="331" y="715"/>
                    </a:lnTo>
                    <a:lnTo>
                      <a:pt x="332" y="715"/>
                    </a:lnTo>
                    <a:lnTo>
                      <a:pt x="333" y="715"/>
                    </a:lnTo>
                    <a:lnTo>
                      <a:pt x="333" y="715"/>
                    </a:lnTo>
                    <a:lnTo>
                      <a:pt x="334" y="715"/>
                    </a:lnTo>
                    <a:lnTo>
                      <a:pt x="335" y="715"/>
                    </a:lnTo>
                    <a:lnTo>
                      <a:pt x="335" y="715"/>
                    </a:lnTo>
                    <a:lnTo>
                      <a:pt x="336" y="715"/>
                    </a:lnTo>
                    <a:lnTo>
                      <a:pt x="337" y="715"/>
                    </a:lnTo>
                    <a:lnTo>
                      <a:pt x="337" y="715"/>
                    </a:lnTo>
                    <a:lnTo>
                      <a:pt x="338" y="715"/>
                    </a:lnTo>
                    <a:lnTo>
                      <a:pt x="338" y="715"/>
                    </a:lnTo>
                    <a:lnTo>
                      <a:pt x="339" y="715"/>
                    </a:lnTo>
                    <a:lnTo>
                      <a:pt x="340" y="715"/>
                    </a:lnTo>
                    <a:lnTo>
                      <a:pt x="340" y="715"/>
                    </a:lnTo>
                    <a:lnTo>
                      <a:pt x="341" y="715"/>
                    </a:lnTo>
                    <a:lnTo>
                      <a:pt x="342" y="715"/>
                    </a:lnTo>
                    <a:lnTo>
                      <a:pt x="342" y="715"/>
                    </a:lnTo>
                    <a:lnTo>
                      <a:pt x="343" y="715"/>
                    </a:lnTo>
                    <a:lnTo>
                      <a:pt x="343" y="715"/>
                    </a:lnTo>
                    <a:lnTo>
                      <a:pt x="344" y="715"/>
                    </a:lnTo>
                    <a:lnTo>
                      <a:pt x="345" y="715"/>
                    </a:lnTo>
                    <a:lnTo>
                      <a:pt x="345" y="715"/>
                    </a:lnTo>
                    <a:lnTo>
                      <a:pt x="346" y="715"/>
                    </a:lnTo>
                    <a:lnTo>
                      <a:pt x="347" y="715"/>
                    </a:lnTo>
                    <a:lnTo>
                      <a:pt x="347" y="715"/>
                    </a:lnTo>
                    <a:lnTo>
                      <a:pt x="348" y="715"/>
                    </a:lnTo>
                    <a:lnTo>
                      <a:pt x="348" y="715"/>
                    </a:lnTo>
                    <a:lnTo>
                      <a:pt x="349" y="715"/>
                    </a:lnTo>
                    <a:lnTo>
                      <a:pt x="350" y="715"/>
                    </a:lnTo>
                    <a:lnTo>
                      <a:pt x="350" y="715"/>
                    </a:lnTo>
                    <a:lnTo>
                      <a:pt x="351" y="715"/>
                    </a:lnTo>
                    <a:lnTo>
                      <a:pt x="351" y="715"/>
                    </a:lnTo>
                    <a:lnTo>
                      <a:pt x="352" y="715"/>
                    </a:lnTo>
                    <a:lnTo>
                      <a:pt x="353" y="715"/>
                    </a:lnTo>
                    <a:lnTo>
                      <a:pt x="353" y="715"/>
                    </a:lnTo>
                    <a:lnTo>
                      <a:pt x="354" y="715"/>
                    </a:lnTo>
                    <a:lnTo>
                      <a:pt x="355" y="715"/>
                    </a:lnTo>
                    <a:lnTo>
                      <a:pt x="355" y="715"/>
                    </a:lnTo>
                    <a:lnTo>
                      <a:pt x="356" y="715"/>
                    </a:lnTo>
                    <a:lnTo>
                      <a:pt x="356" y="715"/>
                    </a:lnTo>
                    <a:lnTo>
                      <a:pt x="357" y="715"/>
                    </a:lnTo>
                    <a:lnTo>
                      <a:pt x="357" y="715"/>
                    </a:lnTo>
                    <a:lnTo>
                      <a:pt x="358" y="715"/>
                    </a:lnTo>
                    <a:lnTo>
                      <a:pt x="359" y="715"/>
                    </a:lnTo>
                    <a:lnTo>
                      <a:pt x="359" y="715"/>
                    </a:lnTo>
                    <a:lnTo>
                      <a:pt x="360" y="715"/>
                    </a:lnTo>
                    <a:lnTo>
                      <a:pt x="361" y="715"/>
                    </a:lnTo>
                    <a:lnTo>
                      <a:pt x="361" y="715"/>
                    </a:lnTo>
                    <a:lnTo>
                      <a:pt x="362" y="715"/>
                    </a:lnTo>
                    <a:lnTo>
                      <a:pt x="362" y="715"/>
                    </a:lnTo>
                    <a:lnTo>
                      <a:pt x="363" y="715"/>
                    </a:lnTo>
                    <a:lnTo>
                      <a:pt x="364" y="715"/>
                    </a:lnTo>
                    <a:lnTo>
                      <a:pt x="364" y="715"/>
                    </a:lnTo>
                    <a:lnTo>
                      <a:pt x="365" y="715"/>
                    </a:lnTo>
                    <a:lnTo>
                      <a:pt x="365" y="715"/>
                    </a:lnTo>
                    <a:lnTo>
                      <a:pt x="366" y="715"/>
                    </a:lnTo>
                    <a:lnTo>
                      <a:pt x="367" y="715"/>
                    </a:lnTo>
                    <a:lnTo>
                      <a:pt x="367" y="715"/>
                    </a:lnTo>
                    <a:lnTo>
                      <a:pt x="368" y="715"/>
                    </a:lnTo>
                    <a:lnTo>
                      <a:pt x="369" y="715"/>
                    </a:lnTo>
                    <a:lnTo>
                      <a:pt x="369" y="715"/>
                    </a:lnTo>
                    <a:lnTo>
                      <a:pt x="370" y="715"/>
                    </a:lnTo>
                    <a:lnTo>
                      <a:pt x="370" y="715"/>
                    </a:lnTo>
                    <a:lnTo>
                      <a:pt x="371" y="715"/>
                    </a:lnTo>
                    <a:lnTo>
                      <a:pt x="372" y="715"/>
                    </a:lnTo>
                    <a:lnTo>
                      <a:pt x="372" y="715"/>
                    </a:lnTo>
                    <a:lnTo>
                      <a:pt x="373" y="715"/>
                    </a:lnTo>
                    <a:lnTo>
                      <a:pt x="374" y="715"/>
                    </a:lnTo>
                    <a:lnTo>
                      <a:pt x="374" y="715"/>
                    </a:lnTo>
                    <a:lnTo>
                      <a:pt x="375" y="715"/>
                    </a:lnTo>
                    <a:lnTo>
                      <a:pt x="375" y="715"/>
                    </a:lnTo>
                    <a:lnTo>
                      <a:pt x="376" y="715"/>
                    </a:lnTo>
                    <a:lnTo>
                      <a:pt x="377" y="715"/>
                    </a:lnTo>
                    <a:lnTo>
                      <a:pt x="377" y="715"/>
                    </a:lnTo>
                    <a:lnTo>
                      <a:pt x="378" y="715"/>
                    </a:lnTo>
                    <a:lnTo>
                      <a:pt x="378" y="715"/>
                    </a:lnTo>
                    <a:lnTo>
                      <a:pt x="379" y="715"/>
                    </a:lnTo>
                    <a:lnTo>
                      <a:pt x="380" y="715"/>
                    </a:lnTo>
                    <a:lnTo>
                      <a:pt x="380" y="715"/>
                    </a:lnTo>
                    <a:lnTo>
                      <a:pt x="381" y="715"/>
                    </a:lnTo>
                    <a:lnTo>
                      <a:pt x="382" y="715"/>
                    </a:lnTo>
                    <a:lnTo>
                      <a:pt x="382" y="715"/>
                    </a:lnTo>
                    <a:lnTo>
                      <a:pt x="383" y="715"/>
                    </a:lnTo>
                    <a:lnTo>
                      <a:pt x="383" y="715"/>
                    </a:lnTo>
                    <a:lnTo>
                      <a:pt x="384" y="715"/>
                    </a:lnTo>
                    <a:lnTo>
                      <a:pt x="385" y="715"/>
                    </a:lnTo>
                    <a:lnTo>
                      <a:pt x="385" y="715"/>
                    </a:lnTo>
                    <a:lnTo>
                      <a:pt x="386" y="715"/>
                    </a:lnTo>
                    <a:lnTo>
                      <a:pt x="387" y="715"/>
                    </a:lnTo>
                    <a:lnTo>
                      <a:pt x="387" y="715"/>
                    </a:lnTo>
                    <a:lnTo>
                      <a:pt x="388" y="715"/>
                    </a:lnTo>
                    <a:lnTo>
                      <a:pt x="388" y="715"/>
                    </a:lnTo>
                    <a:lnTo>
                      <a:pt x="389" y="715"/>
                    </a:lnTo>
                    <a:lnTo>
                      <a:pt x="390" y="715"/>
                    </a:lnTo>
                    <a:lnTo>
                      <a:pt x="390" y="715"/>
                    </a:lnTo>
                    <a:lnTo>
                      <a:pt x="391" y="715"/>
                    </a:lnTo>
                    <a:lnTo>
                      <a:pt x="391" y="715"/>
                    </a:lnTo>
                    <a:lnTo>
                      <a:pt x="392" y="715"/>
                    </a:lnTo>
                    <a:lnTo>
                      <a:pt x="393" y="715"/>
                    </a:lnTo>
                    <a:lnTo>
                      <a:pt x="393" y="715"/>
                    </a:lnTo>
                    <a:lnTo>
                      <a:pt x="394" y="715"/>
                    </a:lnTo>
                    <a:lnTo>
                      <a:pt x="395" y="715"/>
                    </a:lnTo>
                    <a:lnTo>
                      <a:pt x="395" y="715"/>
                    </a:lnTo>
                    <a:lnTo>
                      <a:pt x="396" y="715"/>
                    </a:lnTo>
                    <a:lnTo>
                      <a:pt x="396" y="715"/>
                    </a:lnTo>
                    <a:lnTo>
                      <a:pt x="397" y="715"/>
                    </a:lnTo>
                    <a:lnTo>
                      <a:pt x="398" y="715"/>
                    </a:lnTo>
                    <a:lnTo>
                      <a:pt x="398" y="715"/>
                    </a:lnTo>
                    <a:lnTo>
                      <a:pt x="399" y="715"/>
                    </a:lnTo>
                    <a:lnTo>
                      <a:pt x="400" y="715"/>
                    </a:lnTo>
                    <a:lnTo>
                      <a:pt x="400" y="715"/>
                    </a:lnTo>
                    <a:lnTo>
                      <a:pt x="401" y="715"/>
                    </a:lnTo>
                    <a:lnTo>
                      <a:pt x="401" y="715"/>
                    </a:lnTo>
                    <a:lnTo>
                      <a:pt x="402" y="715"/>
                    </a:lnTo>
                    <a:lnTo>
                      <a:pt x="403" y="715"/>
                    </a:lnTo>
                    <a:lnTo>
                      <a:pt x="403" y="715"/>
                    </a:lnTo>
                    <a:lnTo>
                      <a:pt x="404" y="715"/>
                    </a:lnTo>
                    <a:lnTo>
                      <a:pt x="404" y="715"/>
                    </a:lnTo>
                    <a:lnTo>
                      <a:pt x="405" y="715"/>
                    </a:lnTo>
                    <a:lnTo>
                      <a:pt x="406" y="715"/>
                    </a:lnTo>
                    <a:lnTo>
                      <a:pt x="406" y="715"/>
                    </a:lnTo>
                    <a:lnTo>
                      <a:pt x="407" y="715"/>
                    </a:lnTo>
                    <a:lnTo>
                      <a:pt x="408" y="715"/>
                    </a:lnTo>
                    <a:lnTo>
                      <a:pt x="408" y="715"/>
                    </a:lnTo>
                    <a:lnTo>
                      <a:pt x="409" y="715"/>
                    </a:lnTo>
                    <a:lnTo>
                      <a:pt x="409" y="715"/>
                    </a:lnTo>
                    <a:lnTo>
                      <a:pt x="410" y="715"/>
                    </a:lnTo>
                    <a:lnTo>
                      <a:pt x="411" y="715"/>
                    </a:lnTo>
                    <a:lnTo>
                      <a:pt x="411" y="715"/>
                    </a:lnTo>
                    <a:lnTo>
                      <a:pt x="412" y="715"/>
                    </a:lnTo>
                    <a:lnTo>
                      <a:pt x="413" y="715"/>
                    </a:lnTo>
                    <a:lnTo>
                      <a:pt x="413" y="715"/>
                    </a:lnTo>
                    <a:lnTo>
                      <a:pt x="414" y="715"/>
                    </a:lnTo>
                    <a:lnTo>
                      <a:pt x="414" y="715"/>
                    </a:lnTo>
                    <a:lnTo>
                      <a:pt x="415" y="715"/>
                    </a:lnTo>
                    <a:lnTo>
                      <a:pt x="415" y="715"/>
                    </a:lnTo>
                    <a:lnTo>
                      <a:pt x="416" y="715"/>
                    </a:lnTo>
                    <a:lnTo>
                      <a:pt x="417" y="715"/>
                    </a:lnTo>
                    <a:lnTo>
                      <a:pt x="417" y="715"/>
                    </a:lnTo>
                    <a:lnTo>
                      <a:pt x="418" y="715"/>
                    </a:lnTo>
                    <a:lnTo>
                      <a:pt x="419" y="715"/>
                    </a:lnTo>
                    <a:lnTo>
                      <a:pt x="419" y="715"/>
                    </a:lnTo>
                    <a:lnTo>
                      <a:pt x="420" y="715"/>
                    </a:lnTo>
                    <a:lnTo>
                      <a:pt x="421" y="715"/>
                    </a:lnTo>
                    <a:lnTo>
                      <a:pt x="421" y="715"/>
                    </a:lnTo>
                    <a:lnTo>
                      <a:pt x="422" y="715"/>
                    </a:lnTo>
                    <a:lnTo>
                      <a:pt x="422" y="715"/>
                    </a:lnTo>
                    <a:lnTo>
                      <a:pt x="423" y="715"/>
                    </a:lnTo>
                    <a:lnTo>
                      <a:pt x="424" y="715"/>
                    </a:lnTo>
                    <a:lnTo>
                      <a:pt x="424" y="715"/>
                    </a:lnTo>
                    <a:lnTo>
                      <a:pt x="425" y="715"/>
                    </a:lnTo>
                    <a:lnTo>
                      <a:pt x="426" y="715"/>
                    </a:lnTo>
                    <a:lnTo>
                      <a:pt x="426" y="715"/>
                    </a:lnTo>
                    <a:lnTo>
                      <a:pt x="427" y="715"/>
                    </a:lnTo>
                    <a:lnTo>
                      <a:pt x="427" y="715"/>
                    </a:lnTo>
                    <a:lnTo>
                      <a:pt x="428" y="715"/>
                    </a:lnTo>
                    <a:lnTo>
                      <a:pt x="428" y="715"/>
                    </a:lnTo>
                    <a:lnTo>
                      <a:pt x="429" y="715"/>
                    </a:lnTo>
                    <a:lnTo>
                      <a:pt x="430" y="715"/>
                    </a:lnTo>
                    <a:lnTo>
                      <a:pt x="430" y="715"/>
                    </a:lnTo>
                  </a:path>
                </a:pathLst>
              </a:custGeom>
              <a:noFill/>
              <a:ln w="11113">
                <a:solidFill>
                  <a:srgbClr val="31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6" name="Freeform 135">
                <a:extLst>
                  <a:ext uri="{FF2B5EF4-FFF2-40B4-BE49-F238E27FC236}">
                    <a16:creationId xmlns:a16="http://schemas.microsoft.com/office/drawing/2014/main" id="{E975551C-A2C7-49A0-9015-DC2A3C579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479"/>
                <a:ext cx="287" cy="0"/>
              </a:xfrm>
              <a:custGeom>
                <a:avLst/>
                <a:gdLst>
                  <a:gd name="T0" fmla="*/ 4 w 287"/>
                  <a:gd name="T1" fmla="*/ 9 w 287"/>
                  <a:gd name="T2" fmla="*/ 14 w 287"/>
                  <a:gd name="T3" fmla="*/ 19 w 287"/>
                  <a:gd name="T4" fmla="*/ 24 w 287"/>
                  <a:gd name="T5" fmla="*/ 29 w 287"/>
                  <a:gd name="T6" fmla="*/ 34 w 287"/>
                  <a:gd name="T7" fmla="*/ 39 w 287"/>
                  <a:gd name="T8" fmla="*/ 44 w 287"/>
                  <a:gd name="T9" fmla="*/ 48 w 287"/>
                  <a:gd name="T10" fmla="*/ 53 w 287"/>
                  <a:gd name="T11" fmla="*/ 58 w 287"/>
                  <a:gd name="T12" fmla="*/ 63 w 287"/>
                  <a:gd name="T13" fmla="*/ 68 w 287"/>
                  <a:gd name="T14" fmla="*/ 73 w 287"/>
                  <a:gd name="T15" fmla="*/ 78 w 287"/>
                  <a:gd name="T16" fmla="*/ 83 w 287"/>
                  <a:gd name="T17" fmla="*/ 88 w 287"/>
                  <a:gd name="T18" fmla="*/ 93 w 287"/>
                  <a:gd name="T19" fmla="*/ 98 w 287"/>
                  <a:gd name="T20" fmla="*/ 103 w 287"/>
                  <a:gd name="T21" fmla="*/ 108 w 287"/>
                  <a:gd name="T22" fmla="*/ 112 w 287"/>
                  <a:gd name="T23" fmla="*/ 117 w 287"/>
                  <a:gd name="T24" fmla="*/ 122 w 287"/>
                  <a:gd name="T25" fmla="*/ 127 w 287"/>
                  <a:gd name="T26" fmla="*/ 132 w 287"/>
                  <a:gd name="T27" fmla="*/ 137 w 287"/>
                  <a:gd name="T28" fmla="*/ 142 w 287"/>
                  <a:gd name="T29" fmla="*/ 147 w 287"/>
                  <a:gd name="T30" fmla="*/ 152 w 287"/>
                  <a:gd name="T31" fmla="*/ 157 w 287"/>
                  <a:gd name="T32" fmla="*/ 162 w 287"/>
                  <a:gd name="T33" fmla="*/ 167 w 287"/>
                  <a:gd name="T34" fmla="*/ 172 w 287"/>
                  <a:gd name="T35" fmla="*/ 177 w 287"/>
                  <a:gd name="T36" fmla="*/ 182 w 287"/>
                  <a:gd name="T37" fmla="*/ 187 w 287"/>
                  <a:gd name="T38" fmla="*/ 192 w 287"/>
                  <a:gd name="T39" fmla="*/ 197 w 287"/>
                  <a:gd name="T40" fmla="*/ 202 w 287"/>
                  <a:gd name="T41" fmla="*/ 206 w 287"/>
                  <a:gd name="T42" fmla="*/ 211 w 287"/>
                  <a:gd name="T43" fmla="*/ 216 w 287"/>
                  <a:gd name="T44" fmla="*/ 221 w 287"/>
                  <a:gd name="T45" fmla="*/ 226 w 287"/>
                  <a:gd name="T46" fmla="*/ 231 w 287"/>
                  <a:gd name="T47" fmla="*/ 236 w 287"/>
                  <a:gd name="T48" fmla="*/ 241 w 287"/>
                  <a:gd name="T49" fmla="*/ 246 w 287"/>
                  <a:gd name="T50" fmla="*/ 251 w 287"/>
                  <a:gd name="T51" fmla="*/ 256 w 287"/>
                  <a:gd name="T52" fmla="*/ 261 w 287"/>
                  <a:gd name="T53" fmla="*/ 266 w 287"/>
                  <a:gd name="T54" fmla="*/ 271 w 287"/>
                  <a:gd name="T55" fmla="*/ 275 w 287"/>
                  <a:gd name="T56" fmla="*/ 280 w 287"/>
                  <a:gd name="T57" fmla="*/ 283 w 2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287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62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3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5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8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30" y="0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3" y="0"/>
                    </a:lnTo>
                    <a:lnTo>
                      <a:pt x="233" y="0"/>
                    </a:lnTo>
                    <a:lnTo>
                      <a:pt x="234" y="0"/>
                    </a:lnTo>
                    <a:lnTo>
                      <a:pt x="235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37" y="0"/>
                    </a:lnTo>
                    <a:lnTo>
                      <a:pt x="237" y="0"/>
                    </a:lnTo>
                    <a:lnTo>
                      <a:pt x="238" y="0"/>
                    </a:lnTo>
                    <a:lnTo>
                      <a:pt x="239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1" y="0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43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47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9" y="0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54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56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58" y="0"/>
                    </a:lnTo>
                    <a:lnTo>
                      <a:pt x="258" y="0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60" y="0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62" y="0"/>
                    </a:lnTo>
                    <a:lnTo>
                      <a:pt x="263" y="0"/>
                    </a:lnTo>
                    <a:lnTo>
                      <a:pt x="263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69" y="0"/>
                    </a:lnTo>
                    <a:lnTo>
                      <a:pt x="269" y="0"/>
                    </a:lnTo>
                    <a:lnTo>
                      <a:pt x="270" y="0"/>
                    </a:lnTo>
                    <a:lnTo>
                      <a:pt x="271" y="0"/>
                    </a:lnTo>
                    <a:lnTo>
                      <a:pt x="271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73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3" y="0"/>
                    </a:lnTo>
                    <a:lnTo>
                      <a:pt x="283" y="0"/>
                    </a:lnTo>
                    <a:lnTo>
                      <a:pt x="284" y="0"/>
                    </a:lnTo>
                    <a:lnTo>
                      <a:pt x="287" y="0"/>
                    </a:lnTo>
                    <a:lnTo>
                      <a:pt x="28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7" name="Freeform 136">
                <a:extLst>
                  <a:ext uri="{FF2B5EF4-FFF2-40B4-BE49-F238E27FC236}">
                    <a16:creationId xmlns:a16="http://schemas.microsoft.com/office/drawing/2014/main" id="{65447559-CC00-4205-9382-03A46A8B6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479"/>
                <a:ext cx="287" cy="0"/>
              </a:xfrm>
              <a:custGeom>
                <a:avLst/>
                <a:gdLst>
                  <a:gd name="T0" fmla="*/ 5 w 287"/>
                  <a:gd name="T1" fmla="*/ 10 w 287"/>
                  <a:gd name="T2" fmla="*/ 15 w 287"/>
                  <a:gd name="T3" fmla="*/ 20 w 287"/>
                  <a:gd name="T4" fmla="*/ 25 w 287"/>
                  <a:gd name="T5" fmla="*/ 29 w 287"/>
                  <a:gd name="T6" fmla="*/ 34 w 287"/>
                  <a:gd name="T7" fmla="*/ 39 w 287"/>
                  <a:gd name="T8" fmla="*/ 44 w 287"/>
                  <a:gd name="T9" fmla="*/ 49 w 287"/>
                  <a:gd name="T10" fmla="*/ 54 w 287"/>
                  <a:gd name="T11" fmla="*/ 59 w 287"/>
                  <a:gd name="T12" fmla="*/ 64 w 287"/>
                  <a:gd name="T13" fmla="*/ 69 w 287"/>
                  <a:gd name="T14" fmla="*/ 74 w 287"/>
                  <a:gd name="T15" fmla="*/ 79 w 287"/>
                  <a:gd name="T16" fmla="*/ 84 w 287"/>
                  <a:gd name="T17" fmla="*/ 89 w 287"/>
                  <a:gd name="T18" fmla="*/ 94 w 287"/>
                  <a:gd name="T19" fmla="*/ 98 w 287"/>
                  <a:gd name="T20" fmla="*/ 103 w 287"/>
                  <a:gd name="T21" fmla="*/ 108 w 287"/>
                  <a:gd name="T22" fmla="*/ 113 w 287"/>
                  <a:gd name="T23" fmla="*/ 118 w 287"/>
                  <a:gd name="T24" fmla="*/ 123 w 287"/>
                  <a:gd name="T25" fmla="*/ 128 w 287"/>
                  <a:gd name="T26" fmla="*/ 133 w 287"/>
                  <a:gd name="T27" fmla="*/ 138 w 287"/>
                  <a:gd name="T28" fmla="*/ 143 w 287"/>
                  <a:gd name="T29" fmla="*/ 148 w 287"/>
                  <a:gd name="T30" fmla="*/ 153 w 287"/>
                  <a:gd name="T31" fmla="*/ 158 w 287"/>
                  <a:gd name="T32" fmla="*/ 163 w 287"/>
                  <a:gd name="T33" fmla="*/ 168 w 287"/>
                  <a:gd name="T34" fmla="*/ 173 w 287"/>
                  <a:gd name="T35" fmla="*/ 178 w 287"/>
                  <a:gd name="T36" fmla="*/ 183 w 287"/>
                  <a:gd name="T37" fmla="*/ 187 w 287"/>
                  <a:gd name="T38" fmla="*/ 192 w 287"/>
                  <a:gd name="T39" fmla="*/ 197 w 287"/>
                  <a:gd name="T40" fmla="*/ 202 w 287"/>
                  <a:gd name="T41" fmla="*/ 207 w 287"/>
                  <a:gd name="T42" fmla="*/ 212 w 287"/>
                  <a:gd name="T43" fmla="*/ 217 w 287"/>
                  <a:gd name="T44" fmla="*/ 222 w 287"/>
                  <a:gd name="T45" fmla="*/ 227 w 287"/>
                  <a:gd name="T46" fmla="*/ 232 w 287"/>
                  <a:gd name="T47" fmla="*/ 237 w 287"/>
                  <a:gd name="T48" fmla="*/ 242 w 287"/>
                  <a:gd name="T49" fmla="*/ 246 w 287"/>
                  <a:gd name="T50" fmla="*/ 251 w 287"/>
                  <a:gd name="T51" fmla="*/ 257 w 287"/>
                  <a:gd name="T52" fmla="*/ 261 w 287"/>
                  <a:gd name="T53" fmla="*/ 266 w 287"/>
                  <a:gd name="T54" fmla="*/ 271 w 287"/>
                  <a:gd name="T55" fmla="*/ 276 w 287"/>
                  <a:gd name="T56" fmla="*/ 280 w 287"/>
                  <a:gd name="T57" fmla="*/ 283 w 2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287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62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3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5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8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30" y="0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3" y="0"/>
                    </a:lnTo>
                    <a:lnTo>
                      <a:pt x="233" y="0"/>
                    </a:lnTo>
                    <a:lnTo>
                      <a:pt x="234" y="0"/>
                    </a:lnTo>
                    <a:lnTo>
                      <a:pt x="235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37" y="0"/>
                    </a:lnTo>
                    <a:lnTo>
                      <a:pt x="237" y="0"/>
                    </a:lnTo>
                    <a:lnTo>
                      <a:pt x="238" y="0"/>
                    </a:lnTo>
                    <a:lnTo>
                      <a:pt x="239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1" y="0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43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47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9" y="0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54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56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58" y="0"/>
                    </a:lnTo>
                    <a:lnTo>
                      <a:pt x="258" y="0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60" y="0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62" y="0"/>
                    </a:lnTo>
                    <a:lnTo>
                      <a:pt x="263" y="0"/>
                    </a:lnTo>
                    <a:lnTo>
                      <a:pt x="263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69" y="0"/>
                    </a:lnTo>
                    <a:lnTo>
                      <a:pt x="269" y="0"/>
                    </a:lnTo>
                    <a:lnTo>
                      <a:pt x="270" y="0"/>
                    </a:lnTo>
                    <a:lnTo>
                      <a:pt x="271" y="0"/>
                    </a:lnTo>
                    <a:lnTo>
                      <a:pt x="271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73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3" y="0"/>
                    </a:lnTo>
                    <a:lnTo>
                      <a:pt x="283" y="0"/>
                    </a:lnTo>
                    <a:lnTo>
                      <a:pt x="284" y="0"/>
                    </a:lnTo>
                    <a:lnTo>
                      <a:pt x="287" y="0"/>
                    </a:lnTo>
                    <a:lnTo>
                      <a:pt x="287" y="0"/>
                    </a:lnTo>
                  </a:path>
                </a:pathLst>
              </a:custGeom>
              <a:noFill/>
              <a:ln w="11113">
                <a:solidFill>
                  <a:srgbClr val="31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8" name="Line 137">
                <a:extLst>
                  <a:ext uri="{FF2B5EF4-FFF2-40B4-BE49-F238E27FC236}">
                    <a16:creationId xmlns:a16="http://schemas.microsoft.com/office/drawing/2014/main" id="{53C523E8-473F-49B8-A0DC-6FD9FC19C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19" name="Line 138">
                <a:extLst>
                  <a:ext uri="{FF2B5EF4-FFF2-40B4-BE49-F238E27FC236}">
                    <a16:creationId xmlns:a16="http://schemas.microsoft.com/office/drawing/2014/main" id="{BF472787-0A7D-4023-8A73-DD228396D2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0" name="Line 139">
                <a:extLst>
                  <a:ext uri="{FF2B5EF4-FFF2-40B4-BE49-F238E27FC236}">
                    <a16:creationId xmlns:a16="http://schemas.microsoft.com/office/drawing/2014/main" id="{62F90125-E122-4A98-9BE2-CD74166177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6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1" name="Line 140">
                <a:extLst>
                  <a:ext uri="{FF2B5EF4-FFF2-40B4-BE49-F238E27FC236}">
                    <a16:creationId xmlns:a16="http://schemas.microsoft.com/office/drawing/2014/main" id="{5212EC27-83CA-42EC-880F-BC63F74E6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0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2" name="Line 141">
                <a:extLst>
                  <a:ext uri="{FF2B5EF4-FFF2-40B4-BE49-F238E27FC236}">
                    <a16:creationId xmlns:a16="http://schemas.microsoft.com/office/drawing/2014/main" id="{B82CE778-AF14-4479-8E5D-46A48A717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9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3" name="Line 142">
                <a:extLst>
                  <a:ext uri="{FF2B5EF4-FFF2-40B4-BE49-F238E27FC236}">
                    <a16:creationId xmlns:a16="http://schemas.microsoft.com/office/drawing/2014/main" id="{ED60D630-10B0-4A6C-95B3-4430596692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7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4" name="Line 143">
                <a:extLst>
                  <a:ext uri="{FF2B5EF4-FFF2-40B4-BE49-F238E27FC236}">
                    <a16:creationId xmlns:a16="http://schemas.microsoft.com/office/drawing/2014/main" id="{522A1E84-062A-450B-A28F-C3F184AD2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6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5" name="Line 144">
                <a:extLst>
                  <a:ext uri="{FF2B5EF4-FFF2-40B4-BE49-F238E27FC236}">
                    <a16:creationId xmlns:a16="http://schemas.microsoft.com/office/drawing/2014/main" id="{A4034666-CB7A-4C70-B4A6-6E5B9670A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6" name="Line 145">
                <a:extLst>
                  <a:ext uri="{FF2B5EF4-FFF2-40B4-BE49-F238E27FC236}">
                    <a16:creationId xmlns:a16="http://schemas.microsoft.com/office/drawing/2014/main" id="{E18E9E0E-B38F-491D-B94C-682641ACDC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3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7" name="Line 146">
                <a:extLst>
                  <a:ext uri="{FF2B5EF4-FFF2-40B4-BE49-F238E27FC236}">
                    <a16:creationId xmlns:a16="http://schemas.microsoft.com/office/drawing/2014/main" id="{21ABD790-25A0-4832-8BF1-036F170986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8" name="Line 147">
                <a:extLst>
                  <a:ext uri="{FF2B5EF4-FFF2-40B4-BE49-F238E27FC236}">
                    <a16:creationId xmlns:a16="http://schemas.microsoft.com/office/drawing/2014/main" id="{EFA82105-5298-40BF-9729-B60D6FFBEE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0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29" name="Line 148">
                <a:extLst>
                  <a:ext uri="{FF2B5EF4-FFF2-40B4-BE49-F238E27FC236}">
                    <a16:creationId xmlns:a16="http://schemas.microsoft.com/office/drawing/2014/main" id="{1E4B6988-3F63-4878-B7F6-3E1BCFD9A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8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0" name="Line 149">
                <a:extLst>
                  <a:ext uri="{FF2B5EF4-FFF2-40B4-BE49-F238E27FC236}">
                    <a16:creationId xmlns:a16="http://schemas.microsoft.com/office/drawing/2014/main" id="{C4EDCB33-E104-46D8-BD10-C81A6408E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1" name="Line 150">
                <a:extLst>
                  <a:ext uri="{FF2B5EF4-FFF2-40B4-BE49-F238E27FC236}">
                    <a16:creationId xmlns:a16="http://schemas.microsoft.com/office/drawing/2014/main" id="{551C6731-4C04-4B68-8797-CE83C8B931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2" name="Line 151">
                <a:extLst>
                  <a:ext uri="{FF2B5EF4-FFF2-40B4-BE49-F238E27FC236}">
                    <a16:creationId xmlns:a16="http://schemas.microsoft.com/office/drawing/2014/main" id="{0445881D-18F3-454C-8F0B-E18143091F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3" name="Line 152">
                <a:extLst>
                  <a:ext uri="{FF2B5EF4-FFF2-40B4-BE49-F238E27FC236}">
                    <a16:creationId xmlns:a16="http://schemas.microsoft.com/office/drawing/2014/main" id="{0D653335-C195-4949-B901-CA138841F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02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4" name="Line 153">
                <a:extLst>
                  <a:ext uri="{FF2B5EF4-FFF2-40B4-BE49-F238E27FC236}">
                    <a16:creationId xmlns:a16="http://schemas.microsoft.com/office/drawing/2014/main" id="{9DA7D646-3DBF-49C4-8754-036B1F63A6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1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5" name="Line 154">
                <a:extLst>
                  <a:ext uri="{FF2B5EF4-FFF2-40B4-BE49-F238E27FC236}">
                    <a16:creationId xmlns:a16="http://schemas.microsoft.com/office/drawing/2014/main" id="{3F019928-BF00-405D-8D4A-31A8CAC515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6" name="Line 155">
                <a:extLst>
                  <a:ext uri="{FF2B5EF4-FFF2-40B4-BE49-F238E27FC236}">
                    <a16:creationId xmlns:a16="http://schemas.microsoft.com/office/drawing/2014/main" id="{B88CEE5C-A124-46F9-A9CA-41473ECEF7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7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7" name="Line 156">
                <a:extLst>
                  <a:ext uri="{FF2B5EF4-FFF2-40B4-BE49-F238E27FC236}">
                    <a16:creationId xmlns:a16="http://schemas.microsoft.com/office/drawing/2014/main" id="{71730892-FD45-4822-B89B-A55223ED6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8" name="Line 157">
                <a:extLst>
                  <a:ext uri="{FF2B5EF4-FFF2-40B4-BE49-F238E27FC236}">
                    <a16:creationId xmlns:a16="http://schemas.microsoft.com/office/drawing/2014/main" id="{4BA0F7EC-B05A-4ECD-85B5-A7238EC24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5" y="3410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39" name="Line 158">
                <a:extLst>
                  <a:ext uri="{FF2B5EF4-FFF2-40B4-BE49-F238E27FC236}">
                    <a16:creationId xmlns:a16="http://schemas.microsoft.com/office/drawing/2014/main" id="{C172CEE9-15C2-43F0-806C-983A6F0149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3" y="3204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0" name="Line 159">
                <a:extLst>
                  <a:ext uri="{FF2B5EF4-FFF2-40B4-BE49-F238E27FC236}">
                    <a16:creationId xmlns:a16="http://schemas.microsoft.com/office/drawing/2014/main" id="{C369A5E2-A8E1-45D0-8C40-7FA3882BAB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2" y="2955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1" name="Line 160">
                <a:extLst>
                  <a:ext uri="{FF2B5EF4-FFF2-40B4-BE49-F238E27FC236}">
                    <a16:creationId xmlns:a16="http://schemas.microsoft.com/office/drawing/2014/main" id="{6FFD331F-8965-408D-B6FF-C7C871C10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0" y="2778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2" name="Line 161">
                <a:extLst>
                  <a:ext uri="{FF2B5EF4-FFF2-40B4-BE49-F238E27FC236}">
                    <a16:creationId xmlns:a16="http://schemas.microsoft.com/office/drawing/2014/main" id="{D9FB15C3-AE17-435F-8CE7-D85602BAD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9" y="2745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3" name="Line 162">
                <a:extLst>
                  <a:ext uri="{FF2B5EF4-FFF2-40B4-BE49-F238E27FC236}">
                    <a16:creationId xmlns:a16="http://schemas.microsoft.com/office/drawing/2014/main" id="{3EA21A2F-A396-4E33-833A-10A05078E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87" y="2862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4" name="Line 163">
                <a:extLst>
                  <a:ext uri="{FF2B5EF4-FFF2-40B4-BE49-F238E27FC236}">
                    <a16:creationId xmlns:a16="http://schemas.microsoft.com/office/drawing/2014/main" id="{35838CCF-9966-4085-A13D-10E6310889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6" y="3067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5" name="Line 164">
                <a:extLst>
                  <a:ext uri="{FF2B5EF4-FFF2-40B4-BE49-F238E27FC236}">
                    <a16:creationId xmlns:a16="http://schemas.microsoft.com/office/drawing/2014/main" id="{819B5D23-833C-492A-9E79-1FB96446C8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4" y="3283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6" name="Line 165">
                <a:extLst>
                  <a:ext uri="{FF2B5EF4-FFF2-40B4-BE49-F238E27FC236}">
                    <a16:creationId xmlns:a16="http://schemas.microsoft.com/office/drawing/2014/main" id="{7A02B7FA-7009-4C88-855D-98BDB2483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3" y="3430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7" name="Line 166">
                <a:extLst>
                  <a:ext uri="{FF2B5EF4-FFF2-40B4-BE49-F238E27FC236}">
                    <a16:creationId xmlns:a16="http://schemas.microsoft.com/office/drawing/2014/main" id="{84E42702-6700-4965-9460-8AAD9DBD4E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2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8" name="Line 167">
                <a:extLst>
                  <a:ext uri="{FF2B5EF4-FFF2-40B4-BE49-F238E27FC236}">
                    <a16:creationId xmlns:a16="http://schemas.microsoft.com/office/drawing/2014/main" id="{D3FDB6EE-6310-43B6-AE0F-1CDB9A7F5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0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49" name="Line 168">
                <a:extLst>
                  <a:ext uri="{FF2B5EF4-FFF2-40B4-BE49-F238E27FC236}">
                    <a16:creationId xmlns:a16="http://schemas.microsoft.com/office/drawing/2014/main" id="{B51A5625-C285-4FB1-BE1D-E14F131D2F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9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0" name="Line 169">
                <a:extLst>
                  <a:ext uri="{FF2B5EF4-FFF2-40B4-BE49-F238E27FC236}">
                    <a16:creationId xmlns:a16="http://schemas.microsoft.com/office/drawing/2014/main" id="{1103B2A2-38A5-4F5B-80AB-1D6FE3322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7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1" name="Line 170">
                <a:extLst>
                  <a:ext uri="{FF2B5EF4-FFF2-40B4-BE49-F238E27FC236}">
                    <a16:creationId xmlns:a16="http://schemas.microsoft.com/office/drawing/2014/main" id="{95877A01-45C9-436D-8F8C-3530B7C3F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2" name="Line 171">
                <a:extLst>
                  <a:ext uri="{FF2B5EF4-FFF2-40B4-BE49-F238E27FC236}">
                    <a16:creationId xmlns:a16="http://schemas.microsoft.com/office/drawing/2014/main" id="{8C80880A-EBB1-490F-8064-A170192797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3" name="Line 172">
                <a:extLst>
                  <a:ext uri="{FF2B5EF4-FFF2-40B4-BE49-F238E27FC236}">
                    <a16:creationId xmlns:a16="http://schemas.microsoft.com/office/drawing/2014/main" id="{AB698AB5-2077-4C5A-BC5E-E721A3C6E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3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4" name="Line 173">
                <a:extLst>
                  <a:ext uri="{FF2B5EF4-FFF2-40B4-BE49-F238E27FC236}">
                    <a16:creationId xmlns:a16="http://schemas.microsoft.com/office/drawing/2014/main" id="{A4AB781B-6286-4A9C-A877-ACE48696F5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5" name="Line 174">
                <a:extLst>
                  <a:ext uri="{FF2B5EF4-FFF2-40B4-BE49-F238E27FC236}">
                    <a16:creationId xmlns:a16="http://schemas.microsoft.com/office/drawing/2014/main" id="{26E709BC-5F03-4F7D-86C8-CA476F524D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6" name="Line 175">
                <a:extLst>
                  <a:ext uri="{FF2B5EF4-FFF2-40B4-BE49-F238E27FC236}">
                    <a16:creationId xmlns:a16="http://schemas.microsoft.com/office/drawing/2014/main" id="{EAFF2578-0B6E-4122-BB78-45D0BEE1D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8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7" name="Line 176">
                <a:extLst>
                  <a:ext uri="{FF2B5EF4-FFF2-40B4-BE49-F238E27FC236}">
                    <a16:creationId xmlns:a16="http://schemas.microsoft.com/office/drawing/2014/main" id="{EC12F779-F817-4116-9F8E-0D74E8D862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8" name="Line 177">
                <a:extLst>
                  <a:ext uri="{FF2B5EF4-FFF2-40B4-BE49-F238E27FC236}">
                    <a16:creationId xmlns:a16="http://schemas.microsoft.com/office/drawing/2014/main" id="{022F8A9C-BC95-4D77-8F96-BDD7A42DB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59" name="Line 178">
                <a:extLst>
                  <a:ext uri="{FF2B5EF4-FFF2-40B4-BE49-F238E27FC236}">
                    <a16:creationId xmlns:a16="http://schemas.microsoft.com/office/drawing/2014/main" id="{DA6CB9D8-4C26-4877-8DFD-AC541AF3CB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0" name="Line 179">
                <a:extLst>
                  <a:ext uri="{FF2B5EF4-FFF2-40B4-BE49-F238E27FC236}">
                    <a16:creationId xmlns:a16="http://schemas.microsoft.com/office/drawing/2014/main" id="{29FE56F7-0640-44A6-9AFB-85BFCC7D0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2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1" name="Line 180">
                <a:extLst>
                  <a:ext uri="{FF2B5EF4-FFF2-40B4-BE49-F238E27FC236}">
                    <a16:creationId xmlns:a16="http://schemas.microsoft.com/office/drawing/2014/main" id="{A3677321-D3F3-4C4A-A013-84FC86660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1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2" name="Line 181">
                <a:extLst>
                  <a:ext uri="{FF2B5EF4-FFF2-40B4-BE49-F238E27FC236}">
                    <a16:creationId xmlns:a16="http://schemas.microsoft.com/office/drawing/2014/main" id="{DBDEE1FB-C25A-4EC8-9E12-8127B658E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3" name="Line 182">
                <a:extLst>
                  <a:ext uri="{FF2B5EF4-FFF2-40B4-BE49-F238E27FC236}">
                    <a16:creationId xmlns:a16="http://schemas.microsoft.com/office/drawing/2014/main" id="{0C5DF62C-84D5-4E4F-9F51-C3447B9F8A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8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4" name="Line 183">
                <a:extLst>
                  <a:ext uri="{FF2B5EF4-FFF2-40B4-BE49-F238E27FC236}">
                    <a16:creationId xmlns:a16="http://schemas.microsoft.com/office/drawing/2014/main" id="{6E537456-CC6B-4A7E-A5A2-694DD10B4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6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5" name="Line 184">
                <a:extLst>
                  <a:ext uri="{FF2B5EF4-FFF2-40B4-BE49-F238E27FC236}">
                    <a16:creationId xmlns:a16="http://schemas.microsoft.com/office/drawing/2014/main" id="{18E840C0-6ED7-4FCC-9676-07C414C2E1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5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6" name="Line 185">
                <a:extLst>
                  <a:ext uri="{FF2B5EF4-FFF2-40B4-BE49-F238E27FC236}">
                    <a16:creationId xmlns:a16="http://schemas.microsoft.com/office/drawing/2014/main" id="{56CBD3C2-D9F2-4953-8A52-9A9D881DC5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7" name="Line 186">
                <a:extLst>
                  <a:ext uri="{FF2B5EF4-FFF2-40B4-BE49-F238E27FC236}">
                    <a16:creationId xmlns:a16="http://schemas.microsoft.com/office/drawing/2014/main" id="{874E8E33-7BBB-460F-82B3-737D81BD19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2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8" name="Line 187">
                <a:extLst>
                  <a:ext uri="{FF2B5EF4-FFF2-40B4-BE49-F238E27FC236}">
                    <a16:creationId xmlns:a16="http://schemas.microsoft.com/office/drawing/2014/main" id="{797D46FD-3A20-4E51-A940-CB0E846AD4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0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69" name="Line 188">
                <a:extLst>
                  <a:ext uri="{FF2B5EF4-FFF2-40B4-BE49-F238E27FC236}">
                    <a16:creationId xmlns:a16="http://schemas.microsoft.com/office/drawing/2014/main" id="{9C1C74C7-D6FF-4B84-9CFC-4F3085EE1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9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0" name="Line 189">
                <a:extLst>
                  <a:ext uri="{FF2B5EF4-FFF2-40B4-BE49-F238E27FC236}">
                    <a16:creationId xmlns:a16="http://schemas.microsoft.com/office/drawing/2014/main" id="{C8F50EC6-7D7B-4FD4-97CF-FF807913A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7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1" name="Line 190">
                <a:extLst>
                  <a:ext uri="{FF2B5EF4-FFF2-40B4-BE49-F238E27FC236}">
                    <a16:creationId xmlns:a16="http://schemas.microsoft.com/office/drawing/2014/main" id="{84AAB67A-28D6-456A-8463-76785B7AB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6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2" name="Line 191">
                <a:extLst>
                  <a:ext uri="{FF2B5EF4-FFF2-40B4-BE49-F238E27FC236}">
                    <a16:creationId xmlns:a16="http://schemas.microsoft.com/office/drawing/2014/main" id="{DFA710B6-2A4E-4F75-90BA-1B32906794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3" name="Line 192">
                <a:extLst>
                  <a:ext uri="{FF2B5EF4-FFF2-40B4-BE49-F238E27FC236}">
                    <a16:creationId xmlns:a16="http://schemas.microsoft.com/office/drawing/2014/main" id="{EB38E4BD-9B21-42F9-94A9-CBA5D4EE60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3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4" name="Line 193">
                <a:extLst>
                  <a:ext uri="{FF2B5EF4-FFF2-40B4-BE49-F238E27FC236}">
                    <a16:creationId xmlns:a16="http://schemas.microsoft.com/office/drawing/2014/main" id="{24E6A29F-52BC-4B0B-883A-9A116A203D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1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5" name="Line 194">
                <a:extLst>
                  <a:ext uri="{FF2B5EF4-FFF2-40B4-BE49-F238E27FC236}">
                    <a16:creationId xmlns:a16="http://schemas.microsoft.com/office/drawing/2014/main" id="{928510FB-9A15-4D65-80B6-B1C6EDACA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0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6" name="Line 195">
                <a:extLst>
                  <a:ext uri="{FF2B5EF4-FFF2-40B4-BE49-F238E27FC236}">
                    <a16:creationId xmlns:a16="http://schemas.microsoft.com/office/drawing/2014/main" id="{17AE047E-0DC8-4782-9B9C-8563692D0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8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7" name="Line 196">
                <a:extLst>
                  <a:ext uri="{FF2B5EF4-FFF2-40B4-BE49-F238E27FC236}">
                    <a16:creationId xmlns:a16="http://schemas.microsoft.com/office/drawing/2014/main" id="{DA9CF26E-6067-4479-8E9E-9F4537A62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7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8" name="Line 197">
                <a:extLst>
                  <a:ext uri="{FF2B5EF4-FFF2-40B4-BE49-F238E27FC236}">
                    <a16:creationId xmlns:a16="http://schemas.microsoft.com/office/drawing/2014/main" id="{59616B83-F804-437D-804A-EA5AED0D4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5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79" name="Line 198">
                <a:extLst>
                  <a:ext uri="{FF2B5EF4-FFF2-40B4-BE49-F238E27FC236}">
                    <a16:creationId xmlns:a16="http://schemas.microsoft.com/office/drawing/2014/main" id="{B3CE7A46-66E8-43DB-92B7-F7DD9F389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4" y="3479"/>
                <a:ext cx="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0" name="Line 199">
                <a:extLst>
                  <a:ext uri="{FF2B5EF4-FFF2-40B4-BE49-F238E27FC236}">
                    <a16:creationId xmlns:a16="http://schemas.microsoft.com/office/drawing/2014/main" id="{CCE15919-422B-4219-9332-C04B3845A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2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1" name="Freeform 200">
                <a:extLst>
                  <a:ext uri="{FF2B5EF4-FFF2-40B4-BE49-F238E27FC236}">
                    <a16:creationId xmlns:a16="http://schemas.microsoft.com/office/drawing/2014/main" id="{4E6E26FB-D146-45B3-BF12-348A9828F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652"/>
                <a:ext cx="431" cy="827"/>
              </a:xfrm>
              <a:custGeom>
                <a:avLst/>
                <a:gdLst>
                  <a:gd name="T0" fmla="*/ 6 w 431"/>
                  <a:gd name="T1" fmla="*/ 827 h 827"/>
                  <a:gd name="T2" fmla="*/ 12 w 431"/>
                  <a:gd name="T3" fmla="*/ 827 h 827"/>
                  <a:gd name="T4" fmla="*/ 19 w 431"/>
                  <a:gd name="T5" fmla="*/ 827 h 827"/>
                  <a:gd name="T6" fmla="*/ 26 w 431"/>
                  <a:gd name="T7" fmla="*/ 827 h 827"/>
                  <a:gd name="T8" fmla="*/ 32 w 431"/>
                  <a:gd name="T9" fmla="*/ 827 h 827"/>
                  <a:gd name="T10" fmla="*/ 39 w 431"/>
                  <a:gd name="T11" fmla="*/ 827 h 827"/>
                  <a:gd name="T12" fmla="*/ 46 w 431"/>
                  <a:gd name="T13" fmla="*/ 827 h 827"/>
                  <a:gd name="T14" fmla="*/ 53 w 431"/>
                  <a:gd name="T15" fmla="*/ 827 h 827"/>
                  <a:gd name="T16" fmla="*/ 60 w 431"/>
                  <a:gd name="T17" fmla="*/ 827 h 827"/>
                  <a:gd name="T18" fmla="*/ 66 w 431"/>
                  <a:gd name="T19" fmla="*/ 827 h 827"/>
                  <a:gd name="T20" fmla="*/ 73 w 431"/>
                  <a:gd name="T21" fmla="*/ 827 h 827"/>
                  <a:gd name="T22" fmla="*/ 80 w 431"/>
                  <a:gd name="T23" fmla="*/ 827 h 827"/>
                  <a:gd name="T24" fmla="*/ 87 w 431"/>
                  <a:gd name="T25" fmla="*/ 827 h 827"/>
                  <a:gd name="T26" fmla="*/ 94 w 431"/>
                  <a:gd name="T27" fmla="*/ 827 h 827"/>
                  <a:gd name="T28" fmla="*/ 100 w 431"/>
                  <a:gd name="T29" fmla="*/ 827 h 827"/>
                  <a:gd name="T30" fmla="*/ 107 w 431"/>
                  <a:gd name="T31" fmla="*/ 827 h 827"/>
                  <a:gd name="T32" fmla="*/ 114 w 431"/>
                  <a:gd name="T33" fmla="*/ 827 h 827"/>
                  <a:gd name="T34" fmla="*/ 121 w 431"/>
                  <a:gd name="T35" fmla="*/ 827 h 827"/>
                  <a:gd name="T36" fmla="*/ 128 w 431"/>
                  <a:gd name="T37" fmla="*/ 827 h 827"/>
                  <a:gd name="T38" fmla="*/ 134 w 431"/>
                  <a:gd name="T39" fmla="*/ 827 h 827"/>
                  <a:gd name="T40" fmla="*/ 141 w 431"/>
                  <a:gd name="T41" fmla="*/ 827 h 827"/>
                  <a:gd name="T42" fmla="*/ 148 w 431"/>
                  <a:gd name="T43" fmla="*/ 827 h 827"/>
                  <a:gd name="T44" fmla="*/ 155 w 431"/>
                  <a:gd name="T45" fmla="*/ 827 h 827"/>
                  <a:gd name="T46" fmla="*/ 162 w 431"/>
                  <a:gd name="T47" fmla="*/ 827 h 827"/>
                  <a:gd name="T48" fmla="*/ 168 w 431"/>
                  <a:gd name="T49" fmla="*/ 827 h 827"/>
                  <a:gd name="T50" fmla="*/ 175 w 431"/>
                  <a:gd name="T51" fmla="*/ 827 h 827"/>
                  <a:gd name="T52" fmla="*/ 182 w 431"/>
                  <a:gd name="T53" fmla="*/ 827 h 827"/>
                  <a:gd name="T54" fmla="*/ 189 w 431"/>
                  <a:gd name="T55" fmla="*/ 827 h 827"/>
                  <a:gd name="T56" fmla="*/ 196 w 431"/>
                  <a:gd name="T57" fmla="*/ 827 h 827"/>
                  <a:gd name="T58" fmla="*/ 202 w 431"/>
                  <a:gd name="T59" fmla="*/ 827 h 827"/>
                  <a:gd name="T60" fmla="*/ 209 w 431"/>
                  <a:gd name="T61" fmla="*/ 827 h 827"/>
                  <a:gd name="T62" fmla="*/ 216 w 431"/>
                  <a:gd name="T63" fmla="*/ 827 h 827"/>
                  <a:gd name="T64" fmla="*/ 222 w 431"/>
                  <a:gd name="T65" fmla="*/ 827 h 827"/>
                  <a:gd name="T66" fmla="*/ 229 w 431"/>
                  <a:gd name="T67" fmla="*/ 827 h 827"/>
                  <a:gd name="T68" fmla="*/ 236 w 431"/>
                  <a:gd name="T69" fmla="*/ 827 h 827"/>
                  <a:gd name="T70" fmla="*/ 243 w 431"/>
                  <a:gd name="T71" fmla="*/ 827 h 827"/>
                  <a:gd name="T72" fmla="*/ 250 w 431"/>
                  <a:gd name="T73" fmla="*/ 827 h 827"/>
                  <a:gd name="T74" fmla="*/ 256 w 431"/>
                  <a:gd name="T75" fmla="*/ 827 h 827"/>
                  <a:gd name="T76" fmla="*/ 263 w 431"/>
                  <a:gd name="T77" fmla="*/ 827 h 827"/>
                  <a:gd name="T78" fmla="*/ 270 w 431"/>
                  <a:gd name="T79" fmla="*/ 827 h 827"/>
                  <a:gd name="T80" fmla="*/ 277 w 431"/>
                  <a:gd name="T81" fmla="*/ 827 h 827"/>
                  <a:gd name="T82" fmla="*/ 283 w 431"/>
                  <a:gd name="T83" fmla="*/ 827 h 827"/>
                  <a:gd name="T84" fmla="*/ 290 w 431"/>
                  <a:gd name="T85" fmla="*/ 827 h 827"/>
                  <a:gd name="T86" fmla="*/ 297 w 431"/>
                  <a:gd name="T87" fmla="*/ 827 h 827"/>
                  <a:gd name="T88" fmla="*/ 304 w 431"/>
                  <a:gd name="T89" fmla="*/ 827 h 827"/>
                  <a:gd name="T90" fmla="*/ 311 w 431"/>
                  <a:gd name="T91" fmla="*/ 827 h 827"/>
                  <a:gd name="T92" fmla="*/ 317 w 431"/>
                  <a:gd name="T93" fmla="*/ 827 h 827"/>
                  <a:gd name="T94" fmla="*/ 324 w 431"/>
                  <a:gd name="T95" fmla="*/ 827 h 827"/>
                  <a:gd name="T96" fmla="*/ 331 w 431"/>
                  <a:gd name="T97" fmla="*/ 827 h 827"/>
                  <a:gd name="T98" fmla="*/ 338 w 431"/>
                  <a:gd name="T99" fmla="*/ 827 h 827"/>
                  <a:gd name="T100" fmla="*/ 345 w 431"/>
                  <a:gd name="T101" fmla="*/ 827 h 827"/>
                  <a:gd name="T102" fmla="*/ 352 w 431"/>
                  <a:gd name="T103" fmla="*/ 827 h 827"/>
                  <a:gd name="T104" fmla="*/ 358 w 431"/>
                  <a:gd name="T105" fmla="*/ 826 h 827"/>
                  <a:gd name="T106" fmla="*/ 365 w 431"/>
                  <a:gd name="T107" fmla="*/ 815 h 827"/>
                  <a:gd name="T108" fmla="*/ 372 w 431"/>
                  <a:gd name="T109" fmla="*/ 787 h 827"/>
                  <a:gd name="T110" fmla="*/ 379 w 431"/>
                  <a:gd name="T111" fmla="*/ 734 h 827"/>
                  <a:gd name="T112" fmla="*/ 385 w 431"/>
                  <a:gd name="T113" fmla="*/ 658 h 827"/>
                  <a:gd name="T114" fmla="*/ 392 w 431"/>
                  <a:gd name="T115" fmla="*/ 558 h 827"/>
                  <a:gd name="T116" fmla="*/ 399 w 431"/>
                  <a:gd name="T117" fmla="*/ 443 h 827"/>
                  <a:gd name="T118" fmla="*/ 406 w 431"/>
                  <a:gd name="T119" fmla="*/ 322 h 827"/>
                  <a:gd name="T120" fmla="*/ 413 w 431"/>
                  <a:gd name="T121" fmla="*/ 207 h 827"/>
                  <a:gd name="T122" fmla="*/ 419 w 431"/>
                  <a:gd name="T123" fmla="*/ 108 h 827"/>
                  <a:gd name="T124" fmla="*/ 426 w 431"/>
                  <a:gd name="T125" fmla="*/ 32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" h="827">
                    <a:moveTo>
                      <a:pt x="0" y="827"/>
                    </a:moveTo>
                    <a:lnTo>
                      <a:pt x="0" y="827"/>
                    </a:lnTo>
                    <a:lnTo>
                      <a:pt x="3" y="827"/>
                    </a:lnTo>
                    <a:lnTo>
                      <a:pt x="3" y="827"/>
                    </a:lnTo>
                    <a:lnTo>
                      <a:pt x="4" y="827"/>
                    </a:lnTo>
                    <a:lnTo>
                      <a:pt x="4" y="827"/>
                    </a:lnTo>
                    <a:lnTo>
                      <a:pt x="5" y="827"/>
                    </a:lnTo>
                    <a:lnTo>
                      <a:pt x="5" y="827"/>
                    </a:lnTo>
                    <a:lnTo>
                      <a:pt x="6" y="827"/>
                    </a:lnTo>
                    <a:lnTo>
                      <a:pt x="6" y="827"/>
                    </a:lnTo>
                    <a:lnTo>
                      <a:pt x="6" y="827"/>
                    </a:lnTo>
                    <a:lnTo>
                      <a:pt x="7" y="827"/>
                    </a:lnTo>
                    <a:lnTo>
                      <a:pt x="7" y="827"/>
                    </a:lnTo>
                    <a:lnTo>
                      <a:pt x="8" y="827"/>
                    </a:lnTo>
                    <a:lnTo>
                      <a:pt x="8" y="827"/>
                    </a:lnTo>
                    <a:lnTo>
                      <a:pt x="9" y="827"/>
                    </a:lnTo>
                    <a:lnTo>
                      <a:pt x="10" y="827"/>
                    </a:lnTo>
                    <a:lnTo>
                      <a:pt x="10" y="827"/>
                    </a:lnTo>
                    <a:lnTo>
                      <a:pt x="11" y="827"/>
                    </a:lnTo>
                    <a:lnTo>
                      <a:pt x="11" y="827"/>
                    </a:lnTo>
                    <a:lnTo>
                      <a:pt x="12" y="827"/>
                    </a:lnTo>
                    <a:lnTo>
                      <a:pt x="12" y="827"/>
                    </a:lnTo>
                    <a:lnTo>
                      <a:pt x="13" y="827"/>
                    </a:lnTo>
                    <a:lnTo>
                      <a:pt x="14" y="827"/>
                    </a:lnTo>
                    <a:lnTo>
                      <a:pt x="14" y="827"/>
                    </a:lnTo>
                    <a:lnTo>
                      <a:pt x="15" y="827"/>
                    </a:lnTo>
                    <a:lnTo>
                      <a:pt x="15" y="827"/>
                    </a:lnTo>
                    <a:lnTo>
                      <a:pt x="16" y="827"/>
                    </a:lnTo>
                    <a:lnTo>
                      <a:pt x="16" y="827"/>
                    </a:lnTo>
                    <a:lnTo>
                      <a:pt x="17" y="827"/>
                    </a:lnTo>
                    <a:lnTo>
                      <a:pt x="18" y="827"/>
                    </a:lnTo>
                    <a:lnTo>
                      <a:pt x="18" y="827"/>
                    </a:lnTo>
                    <a:lnTo>
                      <a:pt x="19" y="827"/>
                    </a:lnTo>
                    <a:lnTo>
                      <a:pt x="20" y="827"/>
                    </a:lnTo>
                    <a:lnTo>
                      <a:pt x="20" y="827"/>
                    </a:lnTo>
                    <a:lnTo>
                      <a:pt x="21" y="827"/>
                    </a:lnTo>
                    <a:lnTo>
                      <a:pt x="21" y="827"/>
                    </a:lnTo>
                    <a:lnTo>
                      <a:pt x="22" y="827"/>
                    </a:lnTo>
                    <a:lnTo>
                      <a:pt x="23" y="827"/>
                    </a:lnTo>
                    <a:lnTo>
                      <a:pt x="23" y="827"/>
                    </a:lnTo>
                    <a:lnTo>
                      <a:pt x="24" y="827"/>
                    </a:lnTo>
                    <a:lnTo>
                      <a:pt x="24" y="827"/>
                    </a:lnTo>
                    <a:lnTo>
                      <a:pt x="25" y="827"/>
                    </a:lnTo>
                    <a:lnTo>
                      <a:pt x="26" y="827"/>
                    </a:lnTo>
                    <a:lnTo>
                      <a:pt x="26" y="827"/>
                    </a:lnTo>
                    <a:lnTo>
                      <a:pt x="27" y="827"/>
                    </a:lnTo>
                    <a:lnTo>
                      <a:pt x="28" y="827"/>
                    </a:lnTo>
                    <a:lnTo>
                      <a:pt x="28" y="827"/>
                    </a:lnTo>
                    <a:lnTo>
                      <a:pt x="29" y="827"/>
                    </a:lnTo>
                    <a:lnTo>
                      <a:pt x="29" y="827"/>
                    </a:lnTo>
                    <a:lnTo>
                      <a:pt x="30" y="827"/>
                    </a:lnTo>
                    <a:lnTo>
                      <a:pt x="30" y="827"/>
                    </a:lnTo>
                    <a:lnTo>
                      <a:pt x="31" y="827"/>
                    </a:lnTo>
                    <a:lnTo>
                      <a:pt x="32" y="827"/>
                    </a:lnTo>
                    <a:lnTo>
                      <a:pt x="32" y="827"/>
                    </a:lnTo>
                    <a:lnTo>
                      <a:pt x="33" y="827"/>
                    </a:lnTo>
                    <a:lnTo>
                      <a:pt x="33" y="827"/>
                    </a:lnTo>
                    <a:lnTo>
                      <a:pt x="34" y="827"/>
                    </a:lnTo>
                    <a:lnTo>
                      <a:pt x="35" y="827"/>
                    </a:lnTo>
                    <a:lnTo>
                      <a:pt x="35" y="827"/>
                    </a:lnTo>
                    <a:lnTo>
                      <a:pt x="36" y="827"/>
                    </a:lnTo>
                    <a:lnTo>
                      <a:pt x="37" y="827"/>
                    </a:lnTo>
                    <a:lnTo>
                      <a:pt x="37" y="827"/>
                    </a:lnTo>
                    <a:lnTo>
                      <a:pt x="38" y="827"/>
                    </a:lnTo>
                    <a:lnTo>
                      <a:pt x="38" y="827"/>
                    </a:lnTo>
                    <a:lnTo>
                      <a:pt x="39" y="827"/>
                    </a:lnTo>
                    <a:lnTo>
                      <a:pt x="39" y="827"/>
                    </a:lnTo>
                    <a:lnTo>
                      <a:pt x="40" y="827"/>
                    </a:lnTo>
                    <a:lnTo>
                      <a:pt x="41" y="827"/>
                    </a:lnTo>
                    <a:lnTo>
                      <a:pt x="42" y="827"/>
                    </a:lnTo>
                    <a:lnTo>
                      <a:pt x="42" y="827"/>
                    </a:lnTo>
                    <a:lnTo>
                      <a:pt x="43" y="827"/>
                    </a:lnTo>
                    <a:lnTo>
                      <a:pt x="43" y="827"/>
                    </a:lnTo>
                    <a:lnTo>
                      <a:pt x="44" y="827"/>
                    </a:lnTo>
                    <a:lnTo>
                      <a:pt x="45" y="827"/>
                    </a:lnTo>
                    <a:lnTo>
                      <a:pt x="45" y="827"/>
                    </a:lnTo>
                    <a:lnTo>
                      <a:pt x="46" y="827"/>
                    </a:lnTo>
                    <a:lnTo>
                      <a:pt x="46" y="827"/>
                    </a:lnTo>
                    <a:lnTo>
                      <a:pt x="47" y="827"/>
                    </a:lnTo>
                    <a:lnTo>
                      <a:pt x="48" y="827"/>
                    </a:lnTo>
                    <a:lnTo>
                      <a:pt x="48" y="827"/>
                    </a:lnTo>
                    <a:lnTo>
                      <a:pt x="49" y="827"/>
                    </a:lnTo>
                    <a:lnTo>
                      <a:pt x="50" y="827"/>
                    </a:lnTo>
                    <a:lnTo>
                      <a:pt x="50" y="827"/>
                    </a:lnTo>
                    <a:lnTo>
                      <a:pt x="51" y="827"/>
                    </a:lnTo>
                    <a:lnTo>
                      <a:pt x="52" y="827"/>
                    </a:lnTo>
                    <a:lnTo>
                      <a:pt x="52" y="827"/>
                    </a:lnTo>
                    <a:lnTo>
                      <a:pt x="53" y="827"/>
                    </a:lnTo>
                    <a:lnTo>
                      <a:pt x="54" y="827"/>
                    </a:lnTo>
                    <a:lnTo>
                      <a:pt x="54" y="827"/>
                    </a:lnTo>
                    <a:lnTo>
                      <a:pt x="55" y="827"/>
                    </a:lnTo>
                    <a:lnTo>
                      <a:pt x="55" y="827"/>
                    </a:lnTo>
                    <a:lnTo>
                      <a:pt x="56" y="827"/>
                    </a:lnTo>
                    <a:lnTo>
                      <a:pt x="57" y="827"/>
                    </a:lnTo>
                    <a:lnTo>
                      <a:pt x="57" y="827"/>
                    </a:lnTo>
                    <a:lnTo>
                      <a:pt x="58" y="827"/>
                    </a:lnTo>
                    <a:lnTo>
                      <a:pt x="59" y="827"/>
                    </a:lnTo>
                    <a:lnTo>
                      <a:pt x="59" y="827"/>
                    </a:lnTo>
                    <a:lnTo>
                      <a:pt x="60" y="827"/>
                    </a:lnTo>
                    <a:lnTo>
                      <a:pt x="60" y="827"/>
                    </a:lnTo>
                    <a:lnTo>
                      <a:pt x="61" y="827"/>
                    </a:lnTo>
                    <a:lnTo>
                      <a:pt x="62" y="827"/>
                    </a:lnTo>
                    <a:lnTo>
                      <a:pt x="62" y="827"/>
                    </a:lnTo>
                    <a:lnTo>
                      <a:pt x="63" y="827"/>
                    </a:lnTo>
                    <a:lnTo>
                      <a:pt x="64" y="827"/>
                    </a:lnTo>
                    <a:lnTo>
                      <a:pt x="64" y="827"/>
                    </a:lnTo>
                    <a:lnTo>
                      <a:pt x="65" y="827"/>
                    </a:lnTo>
                    <a:lnTo>
                      <a:pt x="65" y="827"/>
                    </a:lnTo>
                    <a:lnTo>
                      <a:pt x="66" y="827"/>
                    </a:lnTo>
                    <a:lnTo>
                      <a:pt x="66" y="827"/>
                    </a:lnTo>
                    <a:lnTo>
                      <a:pt x="67" y="827"/>
                    </a:lnTo>
                    <a:lnTo>
                      <a:pt x="68" y="827"/>
                    </a:lnTo>
                    <a:lnTo>
                      <a:pt x="69" y="827"/>
                    </a:lnTo>
                    <a:lnTo>
                      <a:pt x="69" y="827"/>
                    </a:lnTo>
                    <a:lnTo>
                      <a:pt x="70" y="827"/>
                    </a:lnTo>
                    <a:lnTo>
                      <a:pt x="70" y="827"/>
                    </a:lnTo>
                    <a:lnTo>
                      <a:pt x="71" y="827"/>
                    </a:lnTo>
                    <a:lnTo>
                      <a:pt x="72" y="827"/>
                    </a:lnTo>
                    <a:lnTo>
                      <a:pt x="72" y="827"/>
                    </a:lnTo>
                    <a:lnTo>
                      <a:pt x="73" y="827"/>
                    </a:lnTo>
                    <a:lnTo>
                      <a:pt x="73" y="827"/>
                    </a:lnTo>
                    <a:lnTo>
                      <a:pt x="74" y="827"/>
                    </a:lnTo>
                    <a:lnTo>
                      <a:pt x="75" y="827"/>
                    </a:lnTo>
                    <a:lnTo>
                      <a:pt x="75" y="827"/>
                    </a:lnTo>
                    <a:lnTo>
                      <a:pt x="76" y="827"/>
                    </a:lnTo>
                    <a:lnTo>
                      <a:pt x="77" y="827"/>
                    </a:lnTo>
                    <a:lnTo>
                      <a:pt x="77" y="827"/>
                    </a:lnTo>
                    <a:lnTo>
                      <a:pt x="78" y="827"/>
                    </a:lnTo>
                    <a:lnTo>
                      <a:pt x="78" y="827"/>
                    </a:lnTo>
                    <a:lnTo>
                      <a:pt x="79" y="827"/>
                    </a:lnTo>
                    <a:lnTo>
                      <a:pt x="79" y="827"/>
                    </a:lnTo>
                    <a:lnTo>
                      <a:pt x="80" y="827"/>
                    </a:lnTo>
                    <a:lnTo>
                      <a:pt x="81" y="827"/>
                    </a:lnTo>
                    <a:lnTo>
                      <a:pt x="81" y="827"/>
                    </a:lnTo>
                    <a:lnTo>
                      <a:pt x="82" y="827"/>
                    </a:lnTo>
                    <a:lnTo>
                      <a:pt x="83" y="827"/>
                    </a:lnTo>
                    <a:lnTo>
                      <a:pt x="83" y="827"/>
                    </a:lnTo>
                    <a:lnTo>
                      <a:pt x="84" y="827"/>
                    </a:lnTo>
                    <a:lnTo>
                      <a:pt x="85" y="827"/>
                    </a:lnTo>
                    <a:lnTo>
                      <a:pt x="85" y="827"/>
                    </a:lnTo>
                    <a:lnTo>
                      <a:pt x="86" y="827"/>
                    </a:lnTo>
                    <a:lnTo>
                      <a:pt x="86" y="827"/>
                    </a:lnTo>
                    <a:lnTo>
                      <a:pt x="87" y="827"/>
                    </a:lnTo>
                    <a:lnTo>
                      <a:pt x="87" y="827"/>
                    </a:lnTo>
                    <a:lnTo>
                      <a:pt x="88" y="827"/>
                    </a:lnTo>
                    <a:lnTo>
                      <a:pt x="89" y="827"/>
                    </a:lnTo>
                    <a:lnTo>
                      <a:pt x="89" y="827"/>
                    </a:lnTo>
                    <a:lnTo>
                      <a:pt x="90" y="827"/>
                    </a:lnTo>
                    <a:lnTo>
                      <a:pt x="91" y="827"/>
                    </a:lnTo>
                    <a:lnTo>
                      <a:pt x="91" y="827"/>
                    </a:lnTo>
                    <a:lnTo>
                      <a:pt x="92" y="827"/>
                    </a:lnTo>
                    <a:lnTo>
                      <a:pt x="92" y="827"/>
                    </a:lnTo>
                    <a:lnTo>
                      <a:pt x="93" y="827"/>
                    </a:lnTo>
                    <a:lnTo>
                      <a:pt x="94" y="827"/>
                    </a:lnTo>
                    <a:lnTo>
                      <a:pt x="94" y="827"/>
                    </a:lnTo>
                    <a:lnTo>
                      <a:pt x="95" y="827"/>
                    </a:lnTo>
                    <a:lnTo>
                      <a:pt x="95" y="827"/>
                    </a:lnTo>
                    <a:lnTo>
                      <a:pt x="96" y="827"/>
                    </a:lnTo>
                    <a:lnTo>
                      <a:pt x="97" y="827"/>
                    </a:lnTo>
                    <a:lnTo>
                      <a:pt x="97" y="827"/>
                    </a:lnTo>
                    <a:lnTo>
                      <a:pt x="98" y="827"/>
                    </a:lnTo>
                    <a:lnTo>
                      <a:pt x="99" y="827"/>
                    </a:lnTo>
                    <a:lnTo>
                      <a:pt x="99" y="827"/>
                    </a:lnTo>
                    <a:lnTo>
                      <a:pt x="100" y="827"/>
                    </a:lnTo>
                    <a:lnTo>
                      <a:pt x="100" y="827"/>
                    </a:lnTo>
                    <a:lnTo>
                      <a:pt x="101" y="827"/>
                    </a:lnTo>
                    <a:lnTo>
                      <a:pt x="102" y="827"/>
                    </a:lnTo>
                    <a:lnTo>
                      <a:pt x="102" y="827"/>
                    </a:lnTo>
                    <a:lnTo>
                      <a:pt x="103" y="827"/>
                    </a:lnTo>
                    <a:lnTo>
                      <a:pt x="104" y="827"/>
                    </a:lnTo>
                    <a:lnTo>
                      <a:pt x="104" y="827"/>
                    </a:lnTo>
                    <a:lnTo>
                      <a:pt x="105" y="827"/>
                    </a:lnTo>
                    <a:lnTo>
                      <a:pt x="105" y="827"/>
                    </a:lnTo>
                    <a:lnTo>
                      <a:pt x="106" y="827"/>
                    </a:lnTo>
                    <a:lnTo>
                      <a:pt x="107" y="827"/>
                    </a:lnTo>
                    <a:lnTo>
                      <a:pt x="107" y="827"/>
                    </a:lnTo>
                    <a:lnTo>
                      <a:pt x="108" y="827"/>
                    </a:lnTo>
                    <a:lnTo>
                      <a:pt x="108" y="827"/>
                    </a:lnTo>
                    <a:lnTo>
                      <a:pt x="109" y="827"/>
                    </a:lnTo>
                    <a:lnTo>
                      <a:pt x="110" y="827"/>
                    </a:lnTo>
                    <a:lnTo>
                      <a:pt x="110" y="827"/>
                    </a:lnTo>
                    <a:lnTo>
                      <a:pt x="111" y="827"/>
                    </a:lnTo>
                    <a:lnTo>
                      <a:pt x="112" y="827"/>
                    </a:lnTo>
                    <a:lnTo>
                      <a:pt x="112" y="827"/>
                    </a:lnTo>
                    <a:lnTo>
                      <a:pt x="113" y="827"/>
                    </a:lnTo>
                    <a:lnTo>
                      <a:pt x="113" y="827"/>
                    </a:lnTo>
                    <a:lnTo>
                      <a:pt x="114" y="827"/>
                    </a:lnTo>
                    <a:lnTo>
                      <a:pt x="115" y="827"/>
                    </a:lnTo>
                    <a:lnTo>
                      <a:pt x="115" y="827"/>
                    </a:lnTo>
                    <a:lnTo>
                      <a:pt x="116" y="827"/>
                    </a:lnTo>
                    <a:lnTo>
                      <a:pt x="117" y="827"/>
                    </a:lnTo>
                    <a:lnTo>
                      <a:pt x="117" y="827"/>
                    </a:lnTo>
                    <a:lnTo>
                      <a:pt x="118" y="827"/>
                    </a:lnTo>
                    <a:lnTo>
                      <a:pt x="118" y="827"/>
                    </a:lnTo>
                    <a:lnTo>
                      <a:pt x="119" y="827"/>
                    </a:lnTo>
                    <a:lnTo>
                      <a:pt x="120" y="827"/>
                    </a:lnTo>
                    <a:lnTo>
                      <a:pt x="120" y="827"/>
                    </a:lnTo>
                    <a:lnTo>
                      <a:pt x="121" y="827"/>
                    </a:lnTo>
                    <a:lnTo>
                      <a:pt x="122" y="827"/>
                    </a:lnTo>
                    <a:lnTo>
                      <a:pt x="122" y="827"/>
                    </a:lnTo>
                    <a:lnTo>
                      <a:pt x="123" y="827"/>
                    </a:lnTo>
                    <a:lnTo>
                      <a:pt x="123" y="827"/>
                    </a:lnTo>
                    <a:lnTo>
                      <a:pt x="124" y="827"/>
                    </a:lnTo>
                    <a:lnTo>
                      <a:pt x="125" y="827"/>
                    </a:lnTo>
                    <a:lnTo>
                      <a:pt x="125" y="827"/>
                    </a:lnTo>
                    <a:lnTo>
                      <a:pt x="126" y="827"/>
                    </a:lnTo>
                    <a:lnTo>
                      <a:pt x="126" y="827"/>
                    </a:lnTo>
                    <a:lnTo>
                      <a:pt x="127" y="827"/>
                    </a:lnTo>
                    <a:lnTo>
                      <a:pt x="128" y="827"/>
                    </a:lnTo>
                    <a:lnTo>
                      <a:pt x="128" y="827"/>
                    </a:lnTo>
                    <a:lnTo>
                      <a:pt x="129" y="827"/>
                    </a:lnTo>
                    <a:lnTo>
                      <a:pt x="130" y="827"/>
                    </a:lnTo>
                    <a:lnTo>
                      <a:pt x="130" y="827"/>
                    </a:lnTo>
                    <a:lnTo>
                      <a:pt x="131" y="827"/>
                    </a:lnTo>
                    <a:lnTo>
                      <a:pt x="131" y="827"/>
                    </a:lnTo>
                    <a:lnTo>
                      <a:pt x="132" y="827"/>
                    </a:lnTo>
                    <a:lnTo>
                      <a:pt x="132" y="827"/>
                    </a:lnTo>
                    <a:lnTo>
                      <a:pt x="133" y="827"/>
                    </a:lnTo>
                    <a:lnTo>
                      <a:pt x="134" y="827"/>
                    </a:lnTo>
                    <a:lnTo>
                      <a:pt x="134" y="827"/>
                    </a:lnTo>
                    <a:lnTo>
                      <a:pt x="135" y="827"/>
                    </a:lnTo>
                    <a:lnTo>
                      <a:pt x="136" y="827"/>
                    </a:lnTo>
                    <a:lnTo>
                      <a:pt x="136" y="827"/>
                    </a:lnTo>
                    <a:lnTo>
                      <a:pt x="137" y="827"/>
                    </a:lnTo>
                    <a:lnTo>
                      <a:pt x="137" y="827"/>
                    </a:lnTo>
                    <a:lnTo>
                      <a:pt x="138" y="827"/>
                    </a:lnTo>
                    <a:lnTo>
                      <a:pt x="139" y="827"/>
                    </a:lnTo>
                    <a:lnTo>
                      <a:pt x="139" y="827"/>
                    </a:lnTo>
                    <a:lnTo>
                      <a:pt x="140" y="827"/>
                    </a:lnTo>
                    <a:lnTo>
                      <a:pt x="140" y="827"/>
                    </a:lnTo>
                    <a:lnTo>
                      <a:pt x="141" y="827"/>
                    </a:lnTo>
                    <a:lnTo>
                      <a:pt x="142" y="827"/>
                    </a:lnTo>
                    <a:lnTo>
                      <a:pt x="142" y="827"/>
                    </a:lnTo>
                    <a:lnTo>
                      <a:pt x="143" y="827"/>
                    </a:lnTo>
                    <a:lnTo>
                      <a:pt x="144" y="827"/>
                    </a:lnTo>
                    <a:lnTo>
                      <a:pt x="144" y="827"/>
                    </a:lnTo>
                    <a:lnTo>
                      <a:pt x="145" y="827"/>
                    </a:lnTo>
                    <a:lnTo>
                      <a:pt x="145" y="827"/>
                    </a:lnTo>
                    <a:lnTo>
                      <a:pt x="146" y="827"/>
                    </a:lnTo>
                    <a:lnTo>
                      <a:pt x="147" y="827"/>
                    </a:lnTo>
                    <a:lnTo>
                      <a:pt x="147" y="827"/>
                    </a:lnTo>
                    <a:lnTo>
                      <a:pt x="148" y="827"/>
                    </a:lnTo>
                    <a:lnTo>
                      <a:pt x="149" y="827"/>
                    </a:lnTo>
                    <a:lnTo>
                      <a:pt x="149" y="827"/>
                    </a:lnTo>
                    <a:lnTo>
                      <a:pt x="150" y="827"/>
                    </a:lnTo>
                    <a:lnTo>
                      <a:pt x="150" y="827"/>
                    </a:lnTo>
                    <a:lnTo>
                      <a:pt x="151" y="827"/>
                    </a:lnTo>
                    <a:lnTo>
                      <a:pt x="152" y="827"/>
                    </a:lnTo>
                    <a:lnTo>
                      <a:pt x="152" y="827"/>
                    </a:lnTo>
                    <a:lnTo>
                      <a:pt x="153" y="827"/>
                    </a:lnTo>
                    <a:lnTo>
                      <a:pt x="153" y="827"/>
                    </a:lnTo>
                    <a:lnTo>
                      <a:pt x="154" y="827"/>
                    </a:lnTo>
                    <a:lnTo>
                      <a:pt x="155" y="827"/>
                    </a:lnTo>
                    <a:lnTo>
                      <a:pt x="155" y="827"/>
                    </a:lnTo>
                    <a:lnTo>
                      <a:pt x="156" y="827"/>
                    </a:lnTo>
                    <a:lnTo>
                      <a:pt x="157" y="827"/>
                    </a:lnTo>
                    <a:lnTo>
                      <a:pt x="157" y="827"/>
                    </a:lnTo>
                    <a:lnTo>
                      <a:pt x="158" y="827"/>
                    </a:lnTo>
                    <a:lnTo>
                      <a:pt x="158" y="827"/>
                    </a:lnTo>
                    <a:lnTo>
                      <a:pt x="159" y="827"/>
                    </a:lnTo>
                    <a:lnTo>
                      <a:pt x="160" y="827"/>
                    </a:lnTo>
                    <a:lnTo>
                      <a:pt x="160" y="827"/>
                    </a:lnTo>
                    <a:lnTo>
                      <a:pt x="161" y="827"/>
                    </a:lnTo>
                    <a:lnTo>
                      <a:pt x="162" y="827"/>
                    </a:lnTo>
                    <a:lnTo>
                      <a:pt x="162" y="827"/>
                    </a:lnTo>
                    <a:lnTo>
                      <a:pt x="163" y="827"/>
                    </a:lnTo>
                    <a:lnTo>
                      <a:pt x="163" y="827"/>
                    </a:lnTo>
                    <a:lnTo>
                      <a:pt x="164" y="827"/>
                    </a:lnTo>
                    <a:lnTo>
                      <a:pt x="165" y="827"/>
                    </a:lnTo>
                    <a:lnTo>
                      <a:pt x="165" y="827"/>
                    </a:lnTo>
                    <a:lnTo>
                      <a:pt x="166" y="827"/>
                    </a:lnTo>
                    <a:lnTo>
                      <a:pt x="167" y="827"/>
                    </a:lnTo>
                    <a:lnTo>
                      <a:pt x="167" y="827"/>
                    </a:lnTo>
                    <a:lnTo>
                      <a:pt x="168" y="827"/>
                    </a:lnTo>
                    <a:lnTo>
                      <a:pt x="168" y="827"/>
                    </a:lnTo>
                    <a:lnTo>
                      <a:pt x="169" y="827"/>
                    </a:lnTo>
                    <a:lnTo>
                      <a:pt x="170" y="827"/>
                    </a:lnTo>
                    <a:lnTo>
                      <a:pt x="170" y="827"/>
                    </a:lnTo>
                    <a:lnTo>
                      <a:pt x="171" y="827"/>
                    </a:lnTo>
                    <a:lnTo>
                      <a:pt x="171" y="827"/>
                    </a:lnTo>
                    <a:lnTo>
                      <a:pt x="172" y="827"/>
                    </a:lnTo>
                    <a:lnTo>
                      <a:pt x="173" y="827"/>
                    </a:lnTo>
                    <a:lnTo>
                      <a:pt x="173" y="827"/>
                    </a:lnTo>
                    <a:lnTo>
                      <a:pt x="174" y="827"/>
                    </a:lnTo>
                    <a:lnTo>
                      <a:pt x="175" y="827"/>
                    </a:lnTo>
                    <a:lnTo>
                      <a:pt x="175" y="827"/>
                    </a:lnTo>
                    <a:lnTo>
                      <a:pt x="176" y="827"/>
                    </a:lnTo>
                    <a:lnTo>
                      <a:pt x="176" y="827"/>
                    </a:lnTo>
                    <a:lnTo>
                      <a:pt x="177" y="827"/>
                    </a:lnTo>
                    <a:lnTo>
                      <a:pt x="178" y="827"/>
                    </a:lnTo>
                    <a:lnTo>
                      <a:pt x="178" y="827"/>
                    </a:lnTo>
                    <a:lnTo>
                      <a:pt x="179" y="827"/>
                    </a:lnTo>
                    <a:lnTo>
                      <a:pt x="179" y="827"/>
                    </a:lnTo>
                    <a:lnTo>
                      <a:pt x="180" y="827"/>
                    </a:lnTo>
                    <a:lnTo>
                      <a:pt x="181" y="827"/>
                    </a:lnTo>
                    <a:lnTo>
                      <a:pt x="181" y="827"/>
                    </a:lnTo>
                    <a:lnTo>
                      <a:pt x="182" y="827"/>
                    </a:lnTo>
                    <a:lnTo>
                      <a:pt x="183" y="827"/>
                    </a:lnTo>
                    <a:lnTo>
                      <a:pt x="183" y="827"/>
                    </a:lnTo>
                    <a:lnTo>
                      <a:pt x="184" y="827"/>
                    </a:lnTo>
                    <a:lnTo>
                      <a:pt x="184" y="827"/>
                    </a:lnTo>
                    <a:lnTo>
                      <a:pt x="185" y="827"/>
                    </a:lnTo>
                    <a:lnTo>
                      <a:pt x="185" y="827"/>
                    </a:lnTo>
                    <a:lnTo>
                      <a:pt x="186" y="827"/>
                    </a:lnTo>
                    <a:lnTo>
                      <a:pt x="187" y="827"/>
                    </a:lnTo>
                    <a:lnTo>
                      <a:pt x="187" y="827"/>
                    </a:lnTo>
                    <a:lnTo>
                      <a:pt x="188" y="827"/>
                    </a:lnTo>
                    <a:lnTo>
                      <a:pt x="189" y="827"/>
                    </a:lnTo>
                    <a:lnTo>
                      <a:pt x="189" y="827"/>
                    </a:lnTo>
                    <a:lnTo>
                      <a:pt x="190" y="827"/>
                    </a:lnTo>
                    <a:lnTo>
                      <a:pt x="190" y="827"/>
                    </a:lnTo>
                    <a:lnTo>
                      <a:pt x="191" y="827"/>
                    </a:lnTo>
                    <a:lnTo>
                      <a:pt x="192" y="827"/>
                    </a:lnTo>
                    <a:lnTo>
                      <a:pt x="192" y="827"/>
                    </a:lnTo>
                    <a:lnTo>
                      <a:pt x="193" y="827"/>
                    </a:lnTo>
                    <a:lnTo>
                      <a:pt x="194" y="827"/>
                    </a:lnTo>
                    <a:lnTo>
                      <a:pt x="194" y="827"/>
                    </a:lnTo>
                    <a:lnTo>
                      <a:pt x="195" y="827"/>
                    </a:lnTo>
                    <a:lnTo>
                      <a:pt x="196" y="827"/>
                    </a:lnTo>
                    <a:lnTo>
                      <a:pt x="196" y="827"/>
                    </a:lnTo>
                    <a:lnTo>
                      <a:pt x="197" y="827"/>
                    </a:lnTo>
                    <a:lnTo>
                      <a:pt x="197" y="827"/>
                    </a:lnTo>
                    <a:lnTo>
                      <a:pt x="198" y="827"/>
                    </a:lnTo>
                    <a:lnTo>
                      <a:pt x="198" y="827"/>
                    </a:lnTo>
                    <a:lnTo>
                      <a:pt x="199" y="827"/>
                    </a:lnTo>
                    <a:lnTo>
                      <a:pt x="200" y="827"/>
                    </a:lnTo>
                    <a:lnTo>
                      <a:pt x="200" y="827"/>
                    </a:lnTo>
                    <a:lnTo>
                      <a:pt x="201" y="827"/>
                    </a:lnTo>
                    <a:lnTo>
                      <a:pt x="202" y="827"/>
                    </a:lnTo>
                    <a:lnTo>
                      <a:pt x="202" y="827"/>
                    </a:lnTo>
                    <a:lnTo>
                      <a:pt x="203" y="827"/>
                    </a:lnTo>
                    <a:lnTo>
                      <a:pt x="203" y="827"/>
                    </a:lnTo>
                    <a:lnTo>
                      <a:pt x="204" y="827"/>
                    </a:lnTo>
                    <a:lnTo>
                      <a:pt x="205" y="827"/>
                    </a:lnTo>
                    <a:lnTo>
                      <a:pt x="205" y="827"/>
                    </a:lnTo>
                    <a:lnTo>
                      <a:pt x="206" y="827"/>
                    </a:lnTo>
                    <a:lnTo>
                      <a:pt x="206" y="827"/>
                    </a:lnTo>
                    <a:lnTo>
                      <a:pt x="207" y="827"/>
                    </a:lnTo>
                    <a:lnTo>
                      <a:pt x="208" y="827"/>
                    </a:lnTo>
                    <a:lnTo>
                      <a:pt x="208" y="827"/>
                    </a:lnTo>
                    <a:lnTo>
                      <a:pt x="209" y="827"/>
                    </a:lnTo>
                    <a:lnTo>
                      <a:pt x="210" y="827"/>
                    </a:lnTo>
                    <a:lnTo>
                      <a:pt x="210" y="827"/>
                    </a:lnTo>
                    <a:lnTo>
                      <a:pt x="211" y="827"/>
                    </a:lnTo>
                    <a:lnTo>
                      <a:pt x="211" y="827"/>
                    </a:lnTo>
                    <a:lnTo>
                      <a:pt x="212" y="827"/>
                    </a:lnTo>
                    <a:lnTo>
                      <a:pt x="213" y="827"/>
                    </a:lnTo>
                    <a:lnTo>
                      <a:pt x="213" y="827"/>
                    </a:lnTo>
                    <a:lnTo>
                      <a:pt x="214" y="827"/>
                    </a:lnTo>
                    <a:lnTo>
                      <a:pt x="214" y="827"/>
                    </a:lnTo>
                    <a:lnTo>
                      <a:pt x="215" y="827"/>
                    </a:lnTo>
                    <a:lnTo>
                      <a:pt x="216" y="827"/>
                    </a:lnTo>
                    <a:lnTo>
                      <a:pt x="216" y="827"/>
                    </a:lnTo>
                    <a:lnTo>
                      <a:pt x="217" y="827"/>
                    </a:lnTo>
                    <a:lnTo>
                      <a:pt x="218" y="827"/>
                    </a:lnTo>
                    <a:lnTo>
                      <a:pt x="218" y="827"/>
                    </a:lnTo>
                    <a:lnTo>
                      <a:pt x="219" y="827"/>
                    </a:lnTo>
                    <a:lnTo>
                      <a:pt x="219" y="827"/>
                    </a:lnTo>
                    <a:lnTo>
                      <a:pt x="220" y="827"/>
                    </a:lnTo>
                    <a:lnTo>
                      <a:pt x="221" y="827"/>
                    </a:lnTo>
                    <a:lnTo>
                      <a:pt x="221" y="827"/>
                    </a:lnTo>
                    <a:lnTo>
                      <a:pt x="222" y="827"/>
                    </a:lnTo>
                    <a:lnTo>
                      <a:pt x="222" y="827"/>
                    </a:lnTo>
                    <a:lnTo>
                      <a:pt x="223" y="827"/>
                    </a:lnTo>
                    <a:lnTo>
                      <a:pt x="224" y="827"/>
                    </a:lnTo>
                    <a:lnTo>
                      <a:pt x="224" y="827"/>
                    </a:lnTo>
                    <a:lnTo>
                      <a:pt x="225" y="827"/>
                    </a:lnTo>
                    <a:lnTo>
                      <a:pt x="225" y="827"/>
                    </a:lnTo>
                    <a:lnTo>
                      <a:pt x="226" y="827"/>
                    </a:lnTo>
                    <a:lnTo>
                      <a:pt x="227" y="827"/>
                    </a:lnTo>
                    <a:lnTo>
                      <a:pt x="227" y="827"/>
                    </a:lnTo>
                    <a:lnTo>
                      <a:pt x="228" y="827"/>
                    </a:lnTo>
                    <a:lnTo>
                      <a:pt x="229" y="827"/>
                    </a:lnTo>
                    <a:lnTo>
                      <a:pt x="229" y="827"/>
                    </a:lnTo>
                    <a:lnTo>
                      <a:pt x="230" y="827"/>
                    </a:lnTo>
                    <a:lnTo>
                      <a:pt x="230" y="827"/>
                    </a:lnTo>
                    <a:lnTo>
                      <a:pt x="231" y="827"/>
                    </a:lnTo>
                    <a:lnTo>
                      <a:pt x="232" y="827"/>
                    </a:lnTo>
                    <a:lnTo>
                      <a:pt x="232" y="827"/>
                    </a:lnTo>
                    <a:lnTo>
                      <a:pt x="233" y="827"/>
                    </a:lnTo>
                    <a:lnTo>
                      <a:pt x="233" y="827"/>
                    </a:lnTo>
                    <a:lnTo>
                      <a:pt x="234" y="827"/>
                    </a:lnTo>
                    <a:lnTo>
                      <a:pt x="235" y="827"/>
                    </a:lnTo>
                    <a:lnTo>
                      <a:pt x="235" y="827"/>
                    </a:lnTo>
                    <a:lnTo>
                      <a:pt x="236" y="827"/>
                    </a:lnTo>
                    <a:lnTo>
                      <a:pt x="237" y="827"/>
                    </a:lnTo>
                    <a:lnTo>
                      <a:pt x="237" y="827"/>
                    </a:lnTo>
                    <a:lnTo>
                      <a:pt x="238" y="827"/>
                    </a:lnTo>
                    <a:lnTo>
                      <a:pt x="238" y="827"/>
                    </a:lnTo>
                    <a:lnTo>
                      <a:pt x="239" y="827"/>
                    </a:lnTo>
                    <a:lnTo>
                      <a:pt x="240" y="827"/>
                    </a:lnTo>
                    <a:lnTo>
                      <a:pt x="240" y="827"/>
                    </a:lnTo>
                    <a:lnTo>
                      <a:pt x="241" y="827"/>
                    </a:lnTo>
                    <a:lnTo>
                      <a:pt x="242" y="827"/>
                    </a:lnTo>
                    <a:lnTo>
                      <a:pt x="242" y="827"/>
                    </a:lnTo>
                    <a:lnTo>
                      <a:pt x="243" y="827"/>
                    </a:lnTo>
                    <a:lnTo>
                      <a:pt x="243" y="827"/>
                    </a:lnTo>
                    <a:lnTo>
                      <a:pt x="244" y="827"/>
                    </a:lnTo>
                    <a:lnTo>
                      <a:pt x="245" y="827"/>
                    </a:lnTo>
                    <a:lnTo>
                      <a:pt x="245" y="827"/>
                    </a:lnTo>
                    <a:lnTo>
                      <a:pt x="246" y="827"/>
                    </a:lnTo>
                    <a:lnTo>
                      <a:pt x="246" y="827"/>
                    </a:lnTo>
                    <a:lnTo>
                      <a:pt x="247" y="827"/>
                    </a:lnTo>
                    <a:lnTo>
                      <a:pt x="248" y="827"/>
                    </a:lnTo>
                    <a:lnTo>
                      <a:pt x="248" y="827"/>
                    </a:lnTo>
                    <a:lnTo>
                      <a:pt x="249" y="827"/>
                    </a:lnTo>
                    <a:lnTo>
                      <a:pt x="250" y="827"/>
                    </a:lnTo>
                    <a:lnTo>
                      <a:pt x="250" y="827"/>
                    </a:lnTo>
                    <a:lnTo>
                      <a:pt x="251" y="827"/>
                    </a:lnTo>
                    <a:lnTo>
                      <a:pt x="251" y="827"/>
                    </a:lnTo>
                    <a:lnTo>
                      <a:pt x="252" y="827"/>
                    </a:lnTo>
                    <a:lnTo>
                      <a:pt x="253" y="827"/>
                    </a:lnTo>
                    <a:lnTo>
                      <a:pt x="253" y="827"/>
                    </a:lnTo>
                    <a:lnTo>
                      <a:pt x="254" y="827"/>
                    </a:lnTo>
                    <a:lnTo>
                      <a:pt x="255" y="827"/>
                    </a:lnTo>
                    <a:lnTo>
                      <a:pt x="255" y="827"/>
                    </a:lnTo>
                    <a:lnTo>
                      <a:pt x="256" y="827"/>
                    </a:lnTo>
                    <a:lnTo>
                      <a:pt x="256" y="827"/>
                    </a:lnTo>
                    <a:lnTo>
                      <a:pt x="257" y="827"/>
                    </a:lnTo>
                    <a:lnTo>
                      <a:pt x="258" y="827"/>
                    </a:lnTo>
                    <a:lnTo>
                      <a:pt x="258" y="827"/>
                    </a:lnTo>
                    <a:lnTo>
                      <a:pt x="259" y="827"/>
                    </a:lnTo>
                    <a:lnTo>
                      <a:pt x="259" y="827"/>
                    </a:lnTo>
                    <a:lnTo>
                      <a:pt x="260" y="827"/>
                    </a:lnTo>
                    <a:lnTo>
                      <a:pt x="261" y="827"/>
                    </a:lnTo>
                    <a:lnTo>
                      <a:pt x="261" y="827"/>
                    </a:lnTo>
                    <a:lnTo>
                      <a:pt x="262" y="827"/>
                    </a:lnTo>
                    <a:lnTo>
                      <a:pt x="263" y="827"/>
                    </a:lnTo>
                    <a:lnTo>
                      <a:pt x="263" y="827"/>
                    </a:lnTo>
                    <a:lnTo>
                      <a:pt x="264" y="827"/>
                    </a:lnTo>
                    <a:lnTo>
                      <a:pt x="264" y="827"/>
                    </a:lnTo>
                    <a:lnTo>
                      <a:pt x="265" y="827"/>
                    </a:lnTo>
                    <a:lnTo>
                      <a:pt x="266" y="827"/>
                    </a:lnTo>
                    <a:lnTo>
                      <a:pt x="266" y="827"/>
                    </a:lnTo>
                    <a:lnTo>
                      <a:pt x="267" y="827"/>
                    </a:lnTo>
                    <a:lnTo>
                      <a:pt x="268" y="827"/>
                    </a:lnTo>
                    <a:lnTo>
                      <a:pt x="268" y="827"/>
                    </a:lnTo>
                    <a:lnTo>
                      <a:pt x="269" y="827"/>
                    </a:lnTo>
                    <a:lnTo>
                      <a:pt x="269" y="827"/>
                    </a:lnTo>
                    <a:lnTo>
                      <a:pt x="270" y="827"/>
                    </a:lnTo>
                    <a:lnTo>
                      <a:pt x="270" y="827"/>
                    </a:lnTo>
                    <a:lnTo>
                      <a:pt x="271" y="827"/>
                    </a:lnTo>
                    <a:lnTo>
                      <a:pt x="272" y="827"/>
                    </a:lnTo>
                    <a:lnTo>
                      <a:pt x="272" y="827"/>
                    </a:lnTo>
                    <a:lnTo>
                      <a:pt x="273" y="827"/>
                    </a:lnTo>
                    <a:lnTo>
                      <a:pt x="274" y="827"/>
                    </a:lnTo>
                    <a:lnTo>
                      <a:pt x="274" y="827"/>
                    </a:lnTo>
                    <a:lnTo>
                      <a:pt x="275" y="827"/>
                    </a:lnTo>
                    <a:lnTo>
                      <a:pt x="276" y="827"/>
                    </a:lnTo>
                    <a:lnTo>
                      <a:pt x="276" y="827"/>
                    </a:lnTo>
                    <a:lnTo>
                      <a:pt x="277" y="827"/>
                    </a:lnTo>
                    <a:lnTo>
                      <a:pt x="277" y="827"/>
                    </a:lnTo>
                    <a:lnTo>
                      <a:pt x="278" y="827"/>
                    </a:lnTo>
                    <a:lnTo>
                      <a:pt x="279" y="827"/>
                    </a:lnTo>
                    <a:lnTo>
                      <a:pt x="279" y="827"/>
                    </a:lnTo>
                    <a:lnTo>
                      <a:pt x="280" y="827"/>
                    </a:lnTo>
                    <a:lnTo>
                      <a:pt x="281" y="827"/>
                    </a:lnTo>
                    <a:lnTo>
                      <a:pt x="281" y="827"/>
                    </a:lnTo>
                    <a:lnTo>
                      <a:pt x="282" y="827"/>
                    </a:lnTo>
                    <a:lnTo>
                      <a:pt x="282" y="827"/>
                    </a:lnTo>
                    <a:lnTo>
                      <a:pt x="283" y="827"/>
                    </a:lnTo>
                    <a:lnTo>
                      <a:pt x="283" y="827"/>
                    </a:lnTo>
                    <a:lnTo>
                      <a:pt x="284" y="827"/>
                    </a:lnTo>
                    <a:lnTo>
                      <a:pt x="285" y="827"/>
                    </a:lnTo>
                    <a:lnTo>
                      <a:pt x="285" y="827"/>
                    </a:lnTo>
                    <a:lnTo>
                      <a:pt x="286" y="827"/>
                    </a:lnTo>
                    <a:lnTo>
                      <a:pt x="287" y="827"/>
                    </a:lnTo>
                    <a:lnTo>
                      <a:pt x="287" y="827"/>
                    </a:lnTo>
                    <a:lnTo>
                      <a:pt x="288" y="827"/>
                    </a:lnTo>
                    <a:lnTo>
                      <a:pt x="289" y="827"/>
                    </a:lnTo>
                    <a:lnTo>
                      <a:pt x="289" y="827"/>
                    </a:lnTo>
                    <a:lnTo>
                      <a:pt x="290" y="827"/>
                    </a:lnTo>
                    <a:lnTo>
                      <a:pt x="290" y="827"/>
                    </a:lnTo>
                    <a:lnTo>
                      <a:pt x="291" y="827"/>
                    </a:lnTo>
                    <a:lnTo>
                      <a:pt x="292" y="827"/>
                    </a:lnTo>
                    <a:lnTo>
                      <a:pt x="292" y="827"/>
                    </a:lnTo>
                    <a:lnTo>
                      <a:pt x="293" y="827"/>
                    </a:lnTo>
                    <a:lnTo>
                      <a:pt x="294" y="827"/>
                    </a:lnTo>
                    <a:lnTo>
                      <a:pt x="294" y="827"/>
                    </a:lnTo>
                    <a:lnTo>
                      <a:pt x="295" y="827"/>
                    </a:lnTo>
                    <a:lnTo>
                      <a:pt x="295" y="827"/>
                    </a:lnTo>
                    <a:lnTo>
                      <a:pt x="296" y="827"/>
                    </a:lnTo>
                    <a:lnTo>
                      <a:pt x="296" y="827"/>
                    </a:lnTo>
                    <a:lnTo>
                      <a:pt x="297" y="827"/>
                    </a:lnTo>
                    <a:lnTo>
                      <a:pt x="298" y="827"/>
                    </a:lnTo>
                    <a:lnTo>
                      <a:pt x="298" y="827"/>
                    </a:lnTo>
                    <a:lnTo>
                      <a:pt x="299" y="827"/>
                    </a:lnTo>
                    <a:lnTo>
                      <a:pt x="300" y="827"/>
                    </a:lnTo>
                    <a:lnTo>
                      <a:pt x="300" y="827"/>
                    </a:lnTo>
                    <a:lnTo>
                      <a:pt x="301" y="827"/>
                    </a:lnTo>
                    <a:lnTo>
                      <a:pt x="301" y="827"/>
                    </a:lnTo>
                    <a:lnTo>
                      <a:pt x="302" y="827"/>
                    </a:lnTo>
                    <a:lnTo>
                      <a:pt x="303" y="827"/>
                    </a:lnTo>
                    <a:lnTo>
                      <a:pt x="303" y="827"/>
                    </a:lnTo>
                    <a:lnTo>
                      <a:pt x="304" y="827"/>
                    </a:lnTo>
                    <a:lnTo>
                      <a:pt x="305" y="827"/>
                    </a:lnTo>
                    <a:lnTo>
                      <a:pt x="305" y="827"/>
                    </a:lnTo>
                    <a:lnTo>
                      <a:pt x="306" y="827"/>
                    </a:lnTo>
                    <a:lnTo>
                      <a:pt x="307" y="827"/>
                    </a:lnTo>
                    <a:lnTo>
                      <a:pt x="307" y="827"/>
                    </a:lnTo>
                    <a:lnTo>
                      <a:pt x="308" y="827"/>
                    </a:lnTo>
                    <a:lnTo>
                      <a:pt x="308" y="827"/>
                    </a:lnTo>
                    <a:lnTo>
                      <a:pt x="309" y="827"/>
                    </a:lnTo>
                    <a:lnTo>
                      <a:pt x="309" y="827"/>
                    </a:lnTo>
                    <a:lnTo>
                      <a:pt x="310" y="827"/>
                    </a:lnTo>
                    <a:lnTo>
                      <a:pt x="311" y="827"/>
                    </a:lnTo>
                    <a:lnTo>
                      <a:pt x="311" y="827"/>
                    </a:lnTo>
                    <a:lnTo>
                      <a:pt x="312" y="827"/>
                    </a:lnTo>
                    <a:lnTo>
                      <a:pt x="313" y="827"/>
                    </a:lnTo>
                    <a:lnTo>
                      <a:pt x="313" y="827"/>
                    </a:lnTo>
                    <a:lnTo>
                      <a:pt x="314" y="827"/>
                    </a:lnTo>
                    <a:lnTo>
                      <a:pt x="314" y="827"/>
                    </a:lnTo>
                    <a:lnTo>
                      <a:pt x="315" y="827"/>
                    </a:lnTo>
                    <a:lnTo>
                      <a:pt x="316" y="827"/>
                    </a:lnTo>
                    <a:lnTo>
                      <a:pt x="316" y="827"/>
                    </a:lnTo>
                    <a:lnTo>
                      <a:pt x="317" y="827"/>
                    </a:lnTo>
                    <a:lnTo>
                      <a:pt x="317" y="827"/>
                    </a:lnTo>
                    <a:lnTo>
                      <a:pt x="318" y="827"/>
                    </a:lnTo>
                    <a:lnTo>
                      <a:pt x="319" y="827"/>
                    </a:lnTo>
                    <a:lnTo>
                      <a:pt x="319" y="827"/>
                    </a:lnTo>
                    <a:lnTo>
                      <a:pt x="320" y="827"/>
                    </a:lnTo>
                    <a:lnTo>
                      <a:pt x="321" y="827"/>
                    </a:lnTo>
                    <a:lnTo>
                      <a:pt x="321" y="827"/>
                    </a:lnTo>
                    <a:lnTo>
                      <a:pt x="322" y="827"/>
                    </a:lnTo>
                    <a:lnTo>
                      <a:pt x="322" y="827"/>
                    </a:lnTo>
                    <a:lnTo>
                      <a:pt x="323" y="827"/>
                    </a:lnTo>
                    <a:lnTo>
                      <a:pt x="323" y="827"/>
                    </a:lnTo>
                    <a:lnTo>
                      <a:pt x="324" y="827"/>
                    </a:lnTo>
                    <a:lnTo>
                      <a:pt x="325" y="827"/>
                    </a:lnTo>
                    <a:lnTo>
                      <a:pt x="325" y="827"/>
                    </a:lnTo>
                    <a:lnTo>
                      <a:pt x="326" y="827"/>
                    </a:lnTo>
                    <a:lnTo>
                      <a:pt x="327" y="827"/>
                    </a:lnTo>
                    <a:lnTo>
                      <a:pt x="327" y="827"/>
                    </a:lnTo>
                    <a:lnTo>
                      <a:pt x="328" y="827"/>
                    </a:lnTo>
                    <a:lnTo>
                      <a:pt x="328" y="827"/>
                    </a:lnTo>
                    <a:lnTo>
                      <a:pt x="329" y="827"/>
                    </a:lnTo>
                    <a:lnTo>
                      <a:pt x="330" y="827"/>
                    </a:lnTo>
                    <a:lnTo>
                      <a:pt x="330" y="827"/>
                    </a:lnTo>
                    <a:lnTo>
                      <a:pt x="331" y="827"/>
                    </a:lnTo>
                    <a:lnTo>
                      <a:pt x="331" y="827"/>
                    </a:lnTo>
                    <a:lnTo>
                      <a:pt x="332" y="827"/>
                    </a:lnTo>
                    <a:lnTo>
                      <a:pt x="333" y="827"/>
                    </a:lnTo>
                    <a:lnTo>
                      <a:pt x="333" y="827"/>
                    </a:lnTo>
                    <a:lnTo>
                      <a:pt x="334" y="827"/>
                    </a:lnTo>
                    <a:lnTo>
                      <a:pt x="335" y="827"/>
                    </a:lnTo>
                    <a:lnTo>
                      <a:pt x="335" y="827"/>
                    </a:lnTo>
                    <a:lnTo>
                      <a:pt x="336" y="827"/>
                    </a:lnTo>
                    <a:lnTo>
                      <a:pt x="336" y="827"/>
                    </a:lnTo>
                    <a:lnTo>
                      <a:pt x="337" y="827"/>
                    </a:lnTo>
                    <a:lnTo>
                      <a:pt x="338" y="827"/>
                    </a:lnTo>
                    <a:lnTo>
                      <a:pt x="338" y="827"/>
                    </a:lnTo>
                    <a:lnTo>
                      <a:pt x="339" y="827"/>
                    </a:lnTo>
                    <a:lnTo>
                      <a:pt x="340" y="827"/>
                    </a:lnTo>
                    <a:lnTo>
                      <a:pt x="340" y="827"/>
                    </a:lnTo>
                    <a:lnTo>
                      <a:pt x="341" y="827"/>
                    </a:lnTo>
                    <a:lnTo>
                      <a:pt x="342" y="827"/>
                    </a:lnTo>
                    <a:lnTo>
                      <a:pt x="342" y="827"/>
                    </a:lnTo>
                    <a:lnTo>
                      <a:pt x="343" y="827"/>
                    </a:lnTo>
                    <a:lnTo>
                      <a:pt x="343" y="827"/>
                    </a:lnTo>
                    <a:lnTo>
                      <a:pt x="344" y="827"/>
                    </a:lnTo>
                    <a:lnTo>
                      <a:pt x="345" y="827"/>
                    </a:lnTo>
                    <a:lnTo>
                      <a:pt x="345" y="827"/>
                    </a:lnTo>
                    <a:lnTo>
                      <a:pt x="346" y="827"/>
                    </a:lnTo>
                    <a:lnTo>
                      <a:pt x="347" y="827"/>
                    </a:lnTo>
                    <a:lnTo>
                      <a:pt x="347" y="827"/>
                    </a:lnTo>
                    <a:lnTo>
                      <a:pt x="348" y="827"/>
                    </a:lnTo>
                    <a:lnTo>
                      <a:pt x="348" y="827"/>
                    </a:lnTo>
                    <a:lnTo>
                      <a:pt x="349" y="827"/>
                    </a:lnTo>
                    <a:lnTo>
                      <a:pt x="350" y="827"/>
                    </a:lnTo>
                    <a:lnTo>
                      <a:pt x="350" y="827"/>
                    </a:lnTo>
                    <a:lnTo>
                      <a:pt x="351" y="827"/>
                    </a:lnTo>
                    <a:lnTo>
                      <a:pt x="352" y="827"/>
                    </a:lnTo>
                    <a:lnTo>
                      <a:pt x="352" y="827"/>
                    </a:lnTo>
                    <a:lnTo>
                      <a:pt x="353" y="827"/>
                    </a:lnTo>
                    <a:lnTo>
                      <a:pt x="353" y="827"/>
                    </a:lnTo>
                    <a:lnTo>
                      <a:pt x="354" y="827"/>
                    </a:lnTo>
                    <a:lnTo>
                      <a:pt x="355" y="827"/>
                    </a:lnTo>
                    <a:lnTo>
                      <a:pt x="355" y="827"/>
                    </a:lnTo>
                    <a:lnTo>
                      <a:pt x="356" y="827"/>
                    </a:lnTo>
                    <a:lnTo>
                      <a:pt x="357" y="827"/>
                    </a:lnTo>
                    <a:lnTo>
                      <a:pt x="357" y="827"/>
                    </a:lnTo>
                    <a:lnTo>
                      <a:pt x="358" y="826"/>
                    </a:lnTo>
                    <a:lnTo>
                      <a:pt x="358" y="826"/>
                    </a:lnTo>
                    <a:lnTo>
                      <a:pt x="359" y="826"/>
                    </a:lnTo>
                    <a:lnTo>
                      <a:pt x="360" y="825"/>
                    </a:lnTo>
                    <a:lnTo>
                      <a:pt x="360" y="824"/>
                    </a:lnTo>
                    <a:lnTo>
                      <a:pt x="361" y="824"/>
                    </a:lnTo>
                    <a:lnTo>
                      <a:pt x="362" y="823"/>
                    </a:lnTo>
                    <a:lnTo>
                      <a:pt x="362" y="822"/>
                    </a:lnTo>
                    <a:lnTo>
                      <a:pt x="363" y="821"/>
                    </a:lnTo>
                    <a:lnTo>
                      <a:pt x="363" y="820"/>
                    </a:lnTo>
                    <a:lnTo>
                      <a:pt x="364" y="818"/>
                    </a:lnTo>
                    <a:lnTo>
                      <a:pt x="365" y="817"/>
                    </a:lnTo>
                    <a:lnTo>
                      <a:pt x="365" y="815"/>
                    </a:lnTo>
                    <a:lnTo>
                      <a:pt x="366" y="814"/>
                    </a:lnTo>
                    <a:lnTo>
                      <a:pt x="367" y="812"/>
                    </a:lnTo>
                    <a:lnTo>
                      <a:pt x="367" y="810"/>
                    </a:lnTo>
                    <a:lnTo>
                      <a:pt x="368" y="808"/>
                    </a:lnTo>
                    <a:lnTo>
                      <a:pt x="369" y="805"/>
                    </a:lnTo>
                    <a:lnTo>
                      <a:pt x="369" y="803"/>
                    </a:lnTo>
                    <a:lnTo>
                      <a:pt x="370" y="800"/>
                    </a:lnTo>
                    <a:lnTo>
                      <a:pt x="370" y="797"/>
                    </a:lnTo>
                    <a:lnTo>
                      <a:pt x="371" y="794"/>
                    </a:lnTo>
                    <a:lnTo>
                      <a:pt x="371" y="790"/>
                    </a:lnTo>
                    <a:lnTo>
                      <a:pt x="372" y="787"/>
                    </a:lnTo>
                    <a:lnTo>
                      <a:pt x="373" y="783"/>
                    </a:lnTo>
                    <a:lnTo>
                      <a:pt x="373" y="779"/>
                    </a:lnTo>
                    <a:lnTo>
                      <a:pt x="374" y="775"/>
                    </a:lnTo>
                    <a:lnTo>
                      <a:pt x="375" y="771"/>
                    </a:lnTo>
                    <a:lnTo>
                      <a:pt x="375" y="766"/>
                    </a:lnTo>
                    <a:lnTo>
                      <a:pt x="376" y="761"/>
                    </a:lnTo>
                    <a:lnTo>
                      <a:pt x="376" y="756"/>
                    </a:lnTo>
                    <a:lnTo>
                      <a:pt x="377" y="751"/>
                    </a:lnTo>
                    <a:lnTo>
                      <a:pt x="378" y="746"/>
                    </a:lnTo>
                    <a:lnTo>
                      <a:pt x="378" y="740"/>
                    </a:lnTo>
                    <a:lnTo>
                      <a:pt x="379" y="734"/>
                    </a:lnTo>
                    <a:lnTo>
                      <a:pt x="379" y="728"/>
                    </a:lnTo>
                    <a:lnTo>
                      <a:pt x="380" y="722"/>
                    </a:lnTo>
                    <a:lnTo>
                      <a:pt x="381" y="716"/>
                    </a:lnTo>
                    <a:lnTo>
                      <a:pt x="381" y="709"/>
                    </a:lnTo>
                    <a:lnTo>
                      <a:pt x="382" y="702"/>
                    </a:lnTo>
                    <a:lnTo>
                      <a:pt x="382" y="696"/>
                    </a:lnTo>
                    <a:lnTo>
                      <a:pt x="383" y="688"/>
                    </a:lnTo>
                    <a:lnTo>
                      <a:pt x="384" y="681"/>
                    </a:lnTo>
                    <a:lnTo>
                      <a:pt x="384" y="674"/>
                    </a:lnTo>
                    <a:lnTo>
                      <a:pt x="385" y="666"/>
                    </a:lnTo>
                    <a:lnTo>
                      <a:pt x="385" y="658"/>
                    </a:lnTo>
                    <a:lnTo>
                      <a:pt x="386" y="650"/>
                    </a:lnTo>
                    <a:lnTo>
                      <a:pt x="387" y="642"/>
                    </a:lnTo>
                    <a:lnTo>
                      <a:pt x="387" y="633"/>
                    </a:lnTo>
                    <a:lnTo>
                      <a:pt x="388" y="624"/>
                    </a:lnTo>
                    <a:lnTo>
                      <a:pt x="389" y="615"/>
                    </a:lnTo>
                    <a:lnTo>
                      <a:pt x="389" y="606"/>
                    </a:lnTo>
                    <a:lnTo>
                      <a:pt x="390" y="597"/>
                    </a:lnTo>
                    <a:lnTo>
                      <a:pt x="390" y="588"/>
                    </a:lnTo>
                    <a:lnTo>
                      <a:pt x="391" y="578"/>
                    </a:lnTo>
                    <a:lnTo>
                      <a:pt x="392" y="568"/>
                    </a:lnTo>
                    <a:lnTo>
                      <a:pt x="392" y="558"/>
                    </a:lnTo>
                    <a:lnTo>
                      <a:pt x="393" y="549"/>
                    </a:lnTo>
                    <a:lnTo>
                      <a:pt x="393" y="538"/>
                    </a:lnTo>
                    <a:lnTo>
                      <a:pt x="394" y="528"/>
                    </a:lnTo>
                    <a:lnTo>
                      <a:pt x="395" y="518"/>
                    </a:lnTo>
                    <a:lnTo>
                      <a:pt x="395" y="507"/>
                    </a:lnTo>
                    <a:lnTo>
                      <a:pt x="396" y="497"/>
                    </a:lnTo>
                    <a:lnTo>
                      <a:pt x="397" y="486"/>
                    </a:lnTo>
                    <a:lnTo>
                      <a:pt x="397" y="475"/>
                    </a:lnTo>
                    <a:lnTo>
                      <a:pt x="398" y="464"/>
                    </a:lnTo>
                    <a:lnTo>
                      <a:pt x="398" y="454"/>
                    </a:lnTo>
                    <a:lnTo>
                      <a:pt x="399" y="443"/>
                    </a:lnTo>
                    <a:lnTo>
                      <a:pt x="400" y="432"/>
                    </a:lnTo>
                    <a:lnTo>
                      <a:pt x="400" y="421"/>
                    </a:lnTo>
                    <a:lnTo>
                      <a:pt x="401" y="410"/>
                    </a:lnTo>
                    <a:lnTo>
                      <a:pt x="402" y="399"/>
                    </a:lnTo>
                    <a:lnTo>
                      <a:pt x="402" y="388"/>
                    </a:lnTo>
                    <a:lnTo>
                      <a:pt x="403" y="376"/>
                    </a:lnTo>
                    <a:lnTo>
                      <a:pt x="403" y="366"/>
                    </a:lnTo>
                    <a:lnTo>
                      <a:pt x="404" y="354"/>
                    </a:lnTo>
                    <a:lnTo>
                      <a:pt x="405" y="344"/>
                    </a:lnTo>
                    <a:lnTo>
                      <a:pt x="405" y="333"/>
                    </a:lnTo>
                    <a:lnTo>
                      <a:pt x="406" y="322"/>
                    </a:lnTo>
                    <a:lnTo>
                      <a:pt x="406" y="311"/>
                    </a:lnTo>
                    <a:lnTo>
                      <a:pt x="407" y="300"/>
                    </a:lnTo>
                    <a:lnTo>
                      <a:pt x="408" y="289"/>
                    </a:lnTo>
                    <a:lnTo>
                      <a:pt x="408" y="279"/>
                    </a:lnTo>
                    <a:lnTo>
                      <a:pt x="409" y="268"/>
                    </a:lnTo>
                    <a:lnTo>
                      <a:pt x="410" y="258"/>
                    </a:lnTo>
                    <a:lnTo>
                      <a:pt x="410" y="247"/>
                    </a:lnTo>
                    <a:lnTo>
                      <a:pt x="411" y="237"/>
                    </a:lnTo>
                    <a:lnTo>
                      <a:pt x="411" y="227"/>
                    </a:lnTo>
                    <a:lnTo>
                      <a:pt x="412" y="217"/>
                    </a:lnTo>
                    <a:lnTo>
                      <a:pt x="413" y="207"/>
                    </a:lnTo>
                    <a:lnTo>
                      <a:pt x="413" y="197"/>
                    </a:lnTo>
                    <a:lnTo>
                      <a:pt x="414" y="188"/>
                    </a:lnTo>
                    <a:lnTo>
                      <a:pt x="415" y="178"/>
                    </a:lnTo>
                    <a:lnTo>
                      <a:pt x="415" y="169"/>
                    </a:lnTo>
                    <a:lnTo>
                      <a:pt x="416" y="160"/>
                    </a:lnTo>
                    <a:lnTo>
                      <a:pt x="416" y="150"/>
                    </a:lnTo>
                    <a:lnTo>
                      <a:pt x="417" y="142"/>
                    </a:lnTo>
                    <a:lnTo>
                      <a:pt x="418" y="133"/>
                    </a:lnTo>
                    <a:lnTo>
                      <a:pt x="418" y="124"/>
                    </a:lnTo>
                    <a:lnTo>
                      <a:pt x="419" y="116"/>
                    </a:lnTo>
                    <a:lnTo>
                      <a:pt x="419" y="108"/>
                    </a:lnTo>
                    <a:lnTo>
                      <a:pt x="420" y="100"/>
                    </a:lnTo>
                    <a:lnTo>
                      <a:pt x="421" y="92"/>
                    </a:lnTo>
                    <a:lnTo>
                      <a:pt x="421" y="85"/>
                    </a:lnTo>
                    <a:lnTo>
                      <a:pt x="422" y="77"/>
                    </a:lnTo>
                    <a:lnTo>
                      <a:pt x="423" y="70"/>
                    </a:lnTo>
                    <a:lnTo>
                      <a:pt x="423" y="63"/>
                    </a:lnTo>
                    <a:lnTo>
                      <a:pt x="424" y="57"/>
                    </a:lnTo>
                    <a:lnTo>
                      <a:pt x="424" y="50"/>
                    </a:lnTo>
                    <a:lnTo>
                      <a:pt x="425" y="44"/>
                    </a:lnTo>
                    <a:lnTo>
                      <a:pt x="425" y="38"/>
                    </a:lnTo>
                    <a:lnTo>
                      <a:pt x="426" y="32"/>
                    </a:lnTo>
                    <a:lnTo>
                      <a:pt x="427" y="27"/>
                    </a:lnTo>
                    <a:lnTo>
                      <a:pt x="427" y="22"/>
                    </a:lnTo>
                    <a:lnTo>
                      <a:pt x="428" y="17"/>
                    </a:lnTo>
                    <a:lnTo>
                      <a:pt x="429" y="13"/>
                    </a:lnTo>
                    <a:lnTo>
                      <a:pt x="429" y="8"/>
                    </a:lnTo>
                    <a:lnTo>
                      <a:pt x="430" y="4"/>
                    </a:lnTo>
                    <a:lnTo>
                      <a:pt x="431" y="0"/>
                    </a:lnTo>
                    <a:lnTo>
                      <a:pt x="431" y="827"/>
                    </a:lnTo>
                    <a:lnTo>
                      <a:pt x="0" y="827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2" name="Freeform 201">
                <a:extLst>
                  <a:ext uri="{FF2B5EF4-FFF2-40B4-BE49-F238E27FC236}">
                    <a16:creationId xmlns:a16="http://schemas.microsoft.com/office/drawing/2014/main" id="{F2B94214-CA5B-48B6-B7A6-619C58A38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2652"/>
                <a:ext cx="431" cy="827"/>
              </a:xfrm>
              <a:custGeom>
                <a:avLst/>
                <a:gdLst>
                  <a:gd name="T0" fmla="*/ 6 w 431"/>
                  <a:gd name="T1" fmla="*/ 827 h 827"/>
                  <a:gd name="T2" fmla="*/ 12 w 431"/>
                  <a:gd name="T3" fmla="*/ 827 h 827"/>
                  <a:gd name="T4" fmla="*/ 19 w 431"/>
                  <a:gd name="T5" fmla="*/ 827 h 827"/>
                  <a:gd name="T6" fmla="*/ 26 w 431"/>
                  <a:gd name="T7" fmla="*/ 827 h 827"/>
                  <a:gd name="T8" fmla="*/ 32 w 431"/>
                  <a:gd name="T9" fmla="*/ 827 h 827"/>
                  <a:gd name="T10" fmla="*/ 39 w 431"/>
                  <a:gd name="T11" fmla="*/ 827 h 827"/>
                  <a:gd name="T12" fmla="*/ 46 w 431"/>
                  <a:gd name="T13" fmla="*/ 827 h 827"/>
                  <a:gd name="T14" fmla="*/ 53 w 431"/>
                  <a:gd name="T15" fmla="*/ 827 h 827"/>
                  <a:gd name="T16" fmla="*/ 60 w 431"/>
                  <a:gd name="T17" fmla="*/ 827 h 827"/>
                  <a:gd name="T18" fmla="*/ 66 w 431"/>
                  <a:gd name="T19" fmla="*/ 827 h 827"/>
                  <a:gd name="T20" fmla="*/ 73 w 431"/>
                  <a:gd name="T21" fmla="*/ 827 h 827"/>
                  <a:gd name="T22" fmla="*/ 80 w 431"/>
                  <a:gd name="T23" fmla="*/ 827 h 827"/>
                  <a:gd name="T24" fmla="*/ 87 w 431"/>
                  <a:gd name="T25" fmla="*/ 827 h 827"/>
                  <a:gd name="T26" fmla="*/ 94 w 431"/>
                  <a:gd name="T27" fmla="*/ 827 h 827"/>
                  <a:gd name="T28" fmla="*/ 100 w 431"/>
                  <a:gd name="T29" fmla="*/ 827 h 827"/>
                  <a:gd name="T30" fmla="*/ 107 w 431"/>
                  <a:gd name="T31" fmla="*/ 827 h 827"/>
                  <a:gd name="T32" fmla="*/ 114 w 431"/>
                  <a:gd name="T33" fmla="*/ 827 h 827"/>
                  <a:gd name="T34" fmla="*/ 121 w 431"/>
                  <a:gd name="T35" fmla="*/ 827 h 827"/>
                  <a:gd name="T36" fmla="*/ 128 w 431"/>
                  <a:gd name="T37" fmla="*/ 827 h 827"/>
                  <a:gd name="T38" fmla="*/ 134 w 431"/>
                  <a:gd name="T39" fmla="*/ 827 h 827"/>
                  <a:gd name="T40" fmla="*/ 141 w 431"/>
                  <a:gd name="T41" fmla="*/ 827 h 827"/>
                  <a:gd name="T42" fmla="*/ 148 w 431"/>
                  <a:gd name="T43" fmla="*/ 827 h 827"/>
                  <a:gd name="T44" fmla="*/ 155 w 431"/>
                  <a:gd name="T45" fmla="*/ 827 h 827"/>
                  <a:gd name="T46" fmla="*/ 162 w 431"/>
                  <a:gd name="T47" fmla="*/ 827 h 827"/>
                  <a:gd name="T48" fmla="*/ 168 w 431"/>
                  <a:gd name="T49" fmla="*/ 827 h 827"/>
                  <a:gd name="T50" fmla="*/ 175 w 431"/>
                  <a:gd name="T51" fmla="*/ 827 h 827"/>
                  <a:gd name="T52" fmla="*/ 182 w 431"/>
                  <a:gd name="T53" fmla="*/ 827 h 827"/>
                  <a:gd name="T54" fmla="*/ 189 w 431"/>
                  <a:gd name="T55" fmla="*/ 827 h 827"/>
                  <a:gd name="T56" fmla="*/ 196 w 431"/>
                  <a:gd name="T57" fmla="*/ 827 h 827"/>
                  <a:gd name="T58" fmla="*/ 202 w 431"/>
                  <a:gd name="T59" fmla="*/ 827 h 827"/>
                  <a:gd name="T60" fmla="*/ 209 w 431"/>
                  <a:gd name="T61" fmla="*/ 827 h 827"/>
                  <a:gd name="T62" fmla="*/ 216 w 431"/>
                  <a:gd name="T63" fmla="*/ 827 h 827"/>
                  <a:gd name="T64" fmla="*/ 222 w 431"/>
                  <a:gd name="T65" fmla="*/ 827 h 827"/>
                  <a:gd name="T66" fmla="*/ 229 w 431"/>
                  <a:gd name="T67" fmla="*/ 827 h 827"/>
                  <a:gd name="T68" fmla="*/ 236 w 431"/>
                  <a:gd name="T69" fmla="*/ 827 h 827"/>
                  <a:gd name="T70" fmla="*/ 243 w 431"/>
                  <a:gd name="T71" fmla="*/ 827 h 827"/>
                  <a:gd name="T72" fmla="*/ 250 w 431"/>
                  <a:gd name="T73" fmla="*/ 827 h 827"/>
                  <a:gd name="T74" fmla="*/ 256 w 431"/>
                  <a:gd name="T75" fmla="*/ 827 h 827"/>
                  <a:gd name="T76" fmla="*/ 263 w 431"/>
                  <a:gd name="T77" fmla="*/ 827 h 827"/>
                  <a:gd name="T78" fmla="*/ 270 w 431"/>
                  <a:gd name="T79" fmla="*/ 827 h 827"/>
                  <a:gd name="T80" fmla="*/ 277 w 431"/>
                  <a:gd name="T81" fmla="*/ 827 h 827"/>
                  <a:gd name="T82" fmla="*/ 283 w 431"/>
                  <a:gd name="T83" fmla="*/ 827 h 827"/>
                  <a:gd name="T84" fmla="*/ 290 w 431"/>
                  <a:gd name="T85" fmla="*/ 827 h 827"/>
                  <a:gd name="T86" fmla="*/ 297 w 431"/>
                  <a:gd name="T87" fmla="*/ 827 h 827"/>
                  <a:gd name="T88" fmla="*/ 304 w 431"/>
                  <a:gd name="T89" fmla="*/ 827 h 827"/>
                  <a:gd name="T90" fmla="*/ 311 w 431"/>
                  <a:gd name="T91" fmla="*/ 827 h 827"/>
                  <a:gd name="T92" fmla="*/ 317 w 431"/>
                  <a:gd name="T93" fmla="*/ 827 h 827"/>
                  <a:gd name="T94" fmla="*/ 324 w 431"/>
                  <a:gd name="T95" fmla="*/ 827 h 827"/>
                  <a:gd name="T96" fmla="*/ 331 w 431"/>
                  <a:gd name="T97" fmla="*/ 827 h 827"/>
                  <a:gd name="T98" fmla="*/ 338 w 431"/>
                  <a:gd name="T99" fmla="*/ 827 h 827"/>
                  <a:gd name="T100" fmla="*/ 345 w 431"/>
                  <a:gd name="T101" fmla="*/ 827 h 827"/>
                  <a:gd name="T102" fmla="*/ 352 w 431"/>
                  <a:gd name="T103" fmla="*/ 827 h 827"/>
                  <a:gd name="T104" fmla="*/ 358 w 431"/>
                  <a:gd name="T105" fmla="*/ 826 h 827"/>
                  <a:gd name="T106" fmla="*/ 365 w 431"/>
                  <a:gd name="T107" fmla="*/ 815 h 827"/>
                  <a:gd name="T108" fmla="*/ 372 w 431"/>
                  <a:gd name="T109" fmla="*/ 787 h 827"/>
                  <a:gd name="T110" fmla="*/ 379 w 431"/>
                  <a:gd name="T111" fmla="*/ 734 h 827"/>
                  <a:gd name="T112" fmla="*/ 385 w 431"/>
                  <a:gd name="T113" fmla="*/ 658 h 827"/>
                  <a:gd name="T114" fmla="*/ 392 w 431"/>
                  <a:gd name="T115" fmla="*/ 558 h 827"/>
                  <a:gd name="T116" fmla="*/ 399 w 431"/>
                  <a:gd name="T117" fmla="*/ 443 h 827"/>
                  <a:gd name="T118" fmla="*/ 406 w 431"/>
                  <a:gd name="T119" fmla="*/ 322 h 827"/>
                  <a:gd name="T120" fmla="*/ 413 w 431"/>
                  <a:gd name="T121" fmla="*/ 207 h 827"/>
                  <a:gd name="T122" fmla="*/ 419 w 431"/>
                  <a:gd name="T123" fmla="*/ 108 h 827"/>
                  <a:gd name="T124" fmla="*/ 426 w 431"/>
                  <a:gd name="T125" fmla="*/ 32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1" h="827">
                    <a:moveTo>
                      <a:pt x="0" y="827"/>
                    </a:moveTo>
                    <a:lnTo>
                      <a:pt x="0" y="827"/>
                    </a:lnTo>
                    <a:lnTo>
                      <a:pt x="3" y="827"/>
                    </a:lnTo>
                    <a:lnTo>
                      <a:pt x="3" y="827"/>
                    </a:lnTo>
                    <a:lnTo>
                      <a:pt x="4" y="827"/>
                    </a:lnTo>
                    <a:lnTo>
                      <a:pt x="4" y="827"/>
                    </a:lnTo>
                    <a:lnTo>
                      <a:pt x="5" y="827"/>
                    </a:lnTo>
                    <a:lnTo>
                      <a:pt x="5" y="827"/>
                    </a:lnTo>
                    <a:lnTo>
                      <a:pt x="6" y="827"/>
                    </a:lnTo>
                    <a:lnTo>
                      <a:pt x="6" y="827"/>
                    </a:lnTo>
                    <a:lnTo>
                      <a:pt x="6" y="827"/>
                    </a:lnTo>
                    <a:lnTo>
                      <a:pt x="7" y="827"/>
                    </a:lnTo>
                    <a:lnTo>
                      <a:pt x="7" y="827"/>
                    </a:lnTo>
                    <a:lnTo>
                      <a:pt x="8" y="827"/>
                    </a:lnTo>
                    <a:lnTo>
                      <a:pt x="8" y="827"/>
                    </a:lnTo>
                    <a:lnTo>
                      <a:pt x="9" y="827"/>
                    </a:lnTo>
                    <a:lnTo>
                      <a:pt x="10" y="827"/>
                    </a:lnTo>
                    <a:lnTo>
                      <a:pt x="10" y="827"/>
                    </a:lnTo>
                    <a:lnTo>
                      <a:pt x="11" y="827"/>
                    </a:lnTo>
                    <a:lnTo>
                      <a:pt x="11" y="827"/>
                    </a:lnTo>
                    <a:lnTo>
                      <a:pt x="12" y="827"/>
                    </a:lnTo>
                    <a:lnTo>
                      <a:pt x="12" y="827"/>
                    </a:lnTo>
                    <a:lnTo>
                      <a:pt x="13" y="827"/>
                    </a:lnTo>
                    <a:lnTo>
                      <a:pt x="14" y="827"/>
                    </a:lnTo>
                    <a:lnTo>
                      <a:pt x="14" y="827"/>
                    </a:lnTo>
                    <a:lnTo>
                      <a:pt x="15" y="827"/>
                    </a:lnTo>
                    <a:lnTo>
                      <a:pt x="15" y="827"/>
                    </a:lnTo>
                    <a:lnTo>
                      <a:pt x="16" y="827"/>
                    </a:lnTo>
                    <a:lnTo>
                      <a:pt x="16" y="827"/>
                    </a:lnTo>
                    <a:lnTo>
                      <a:pt x="17" y="827"/>
                    </a:lnTo>
                    <a:lnTo>
                      <a:pt x="18" y="827"/>
                    </a:lnTo>
                    <a:lnTo>
                      <a:pt x="18" y="827"/>
                    </a:lnTo>
                    <a:lnTo>
                      <a:pt x="19" y="827"/>
                    </a:lnTo>
                    <a:lnTo>
                      <a:pt x="20" y="827"/>
                    </a:lnTo>
                    <a:lnTo>
                      <a:pt x="20" y="827"/>
                    </a:lnTo>
                    <a:lnTo>
                      <a:pt x="21" y="827"/>
                    </a:lnTo>
                    <a:lnTo>
                      <a:pt x="21" y="827"/>
                    </a:lnTo>
                    <a:lnTo>
                      <a:pt x="22" y="827"/>
                    </a:lnTo>
                    <a:lnTo>
                      <a:pt x="23" y="827"/>
                    </a:lnTo>
                    <a:lnTo>
                      <a:pt x="23" y="827"/>
                    </a:lnTo>
                    <a:lnTo>
                      <a:pt x="24" y="827"/>
                    </a:lnTo>
                    <a:lnTo>
                      <a:pt x="24" y="827"/>
                    </a:lnTo>
                    <a:lnTo>
                      <a:pt x="25" y="827"/>
                    </a:lnTo>
                    <a:lnTo>
                      <a:pt x="26" y="827"/>
                    </a:lnTo>
                    <a:lnTo>
                      <a:pt x="26" y="827"/>
                    </a:lnTo>
                    <a:lnTo>
                      <a:pt x="27" y="827"/>
                    </a:lnTo>
                    <a:lnTo>
                      <a:pt x="28" y="827"/>
                    </a:lnTo>
                    <a:lnTo>
                      <a:pt x="28" y="827"/>
                    </a:lnTo>
                    <a:lnTo>
                      <a:pt x="29" y="827"/>
                    </a:lnTo>
                    <a:lnTo>
                      <a:pt x="29" y="827"/>
                    </a:lnTo>
                    <a:lnTo>
                      <a:pt x="30" y="827"/>
                    </a:lnTo>
                    <a:lnTo>
                      <a:pt x="30" y="827"/>
                    </a:lnTo>
                    <a:lnTo>
                      <a:pt x="31" y="827"/>
                    </a:lnTo>
                    <a:lnTo>
                      <a:pt x="32" y="827"/>
                    </a:lnTo>
                    <a:lnTo>
                      <a:pt x="32" y="827"/>
                    </a:lnTo>
                    <a:lnTo>
                      <a:pt x="33" y="827"/>
                    </a:lnTo>
                    <a:lnTo>
                      <a:pt x="33" y="827"/>
                    </a:lnTo>
                    <a:lnTo>
                      <a:pt x="34" y="827"/>
                    </a:lnTo>
                    <a:lnTo>
                      <a:pt x="35" y="827"/>
                    </a:lnTo>
                    <a:lnTo>
                      <a:pt x="35" y="827"/>
                    </a:lnTo>
                    <a:lnTo>
                      <a:pt x="36" y="827"/>
                    </a:lnTo>
                    <a:lnTo>
                      <a:pt x="37" y="827"/>
                    </a:lnTo>
                    <a:lnTo>
                      <a:pt x="37" y="827"/>
                    </a:lnTo>
                    <a:lnTo>
                      <a:pt x="38" y="827"/>
                    </a:lnTo>
                    <a:lnTo>
                      <a:pt x="38" y="827"/>
                    </a:lnTo>
                    <a:lnTo>
                      <a:pt x="39" y="827"/>
                    </a:lnTo>
                    <a:lnTo>
                      <a:pt x="39" y="827"/>
                    </a:lnTo>
                    <a:lnTo>
                      <a:pt x="40" y="827"/>
                    </a:lnTo>
                    <a:lnTo>
                      <a:pt x="41" y="827"/>
                    </a:lnTo>
                    <a:lnTo>
                      <a:pt x="42" y="827"/>
                    </a:lnTo>
                    <a:lnTo>
                      <a:pt x="42" y="827"/>
                    </a:lnTo>
                    <a:lnTo>
                      <a:pt x="43" y="827"/>
                    </a:lnTo>
                    <a:lnTo>
                      <a:pt x="43" y="827"/>
                    </a:lnTo>
                    <a:lnTo>
                      <a:pt x="44" y="827"/>
                    </a:lnTo>
                    <a:lnTo>
                      <a:pt x="45" y="827"/>
                    </a:lnTo>
                    <a:lnTo>
                      <a:pt x="45" y="827"/>
                    </a:lnTo>
                    <a:lnTo>
                      <a:pt x="46" y="827"/>
                    </a:lnTo>
                    <a:lnTo>
                      <a:pt x="46" y="827"/>
                    </a:lnTo>
                    <a:lnTo>
                      <a:pt x="47" y="827"/>
                    </a:lnTo>
                    <a:lnTo>
                      <a:pt x="48" y="827"/>
                    </a:lnTo>
                    <a:lnTo>
                      <a:pt x="48" y="827"/>
                    </a:lnTo>
                    <a:lnTo>
                      <a:pt x="49" y="827"/>
                    </a:lnTo>
                    <a:lnTo>
                      <a:pt x="50" y="827"/>
                    </a:lnTo>
                    <a:lnTo>
                      <a:pt x="50" y="827"/>
                    </a:lnTo>
                    <a:lnTo>
                      <a:pt x="51" y="827"/>
                    </a:lnTo>
                    <a:lnTo>
                      <a:pt x="52" y="827"/>
                    </a:lnTo>
                    <a:lnTo>
                      <a:pt x="52" y="827"/>
                    </a:lnTo>
                    <a:lnTo>
                      <a:pt x="53" y="827"/>
                    </a:lnTo>
                    <a:lnTo>
                      <a:pt x="54" y="827"/>
                    </a:lnTo>
                    <a:lnTo>
                      <a:pt x="54" y="827"/>
                    </a:lnTo>
                    <a:lnTo>
                      <a:pt x="55" y="827"/>
                    </a:lnTo>
                    <a:lnTo>
                      <a:pt x="55" y="827"/>
                    </a:lnTo>
                    <a:lnTo>
                      <a:pt x="56" y="827"/>
                    </a:lnTo>
                    <a:lnTo>
                      <a:pt x="57" y="827"/>
                    </a:lnTo>
                    <a:lnTo>
                      <a:pt x="57" y="827"/>
                    </a:lnTo>
                    <a:lnTo>
                      <a:pt x="58" y="827"/>
                    </a:lnTo>
                    <a:lnTo>
                      <a:pt x="59" y="827"/>
                    </a:lnTo>
                    <a:lnTo>
                      <a:pt x="59" y="827"/>
                    </a:lnTo>
                    <a:lnTo>
                      <a:pt x="60" y="827"/>
                    </a:lnTo>
                    <a:lnTo>
                      <a:pt x="60" y="827"/>
                    </a:lnTo>
                    <a:lnTo>
                      <a:pt x="61" y="827"/>
                    </a:lnTo>
                    <a:lnTo>
                      <a:pt x="62" y="827"/>
                    </a:lnTo>
                    <a:lnTo>
                      <a:pt x="62" y="827"/>
                    </a:lnTo>
                    <a:lnTo>
                      <a:pt x="63" y="827"/>
                    </a:lnTo>
                    <a:lnTo>
                      <a:pt x="64" y="827"/>
                    </a:lnTo>
                    <a:lnTo>
                      <a:pt x="64" y="827"/>
                    </a:lnTo>
                    <a:lnTo>
                      <a:pt x="65" y="827"/>
                    </a:lnTo>
                    <a:lnTo>
                      <a:pt x="65" y="827"/>
                    </a:lnTo>
                    <a:lnTo>
                      <a:pt x="66" y="827"/>
                    </a:lnTo>
                    <a:lnTo>
                      <a:pt x="66" y="827"/>
                    </a:lnTo>
                    <a:lnTo>
                      <a:pt x="67" y="827"/>
                    </a:lnTo>
                    <a:lnTo>
                      <a:pt x="68" y="827"/>
                    </a:lnTo>
                    <a:lnTo>
                      <a:pt x="69" y="827"/>
                    </a:lnTo>
                    <a:lnTo>
                      <a:pt x="69" y="827"/>
                    </a:lnTo>
                    <a:lnTo>
                      <a:pt x="70" y="827"/>
                    </a:lnTo>
                    <a:lnTo>
                      <a:pt x="70" y="827"/>
                    </a:lnTo>
                    <a:lnTo>
                      <a:pt x="71" y="827"/>
                    </a:lnTo>
                    <a:lnTo>
                      <a:pt x="72" y="827"/>
                    </a:lnTo>
                    <a:lnTo>
                      <a:pt x="72" y="827"/>
                    </a:lnTo>
                    <a:lnTo>
                      <a:pt x="73" y="827"/>
                    </a:lnTo>
                    <a:lnTo>
                      <a:pt x="73" y="827"/>
                    </a:lnTo>
                    <a:lnTo>
                      <a:pt x="74" y="827"/>
                    </a:lnTo>
                    <a:lnTo>
                      <a:pt x="75" y="827"/>
                    </a:lnTo>
                    <a:lnTo>
                      <a:pt x="75" y="827"/>
                    </a:lnTo>
                    <a:lnTo>
                      <a:pt x="76" y="827"/>
                    </a:lnTo>
                    <a:lnTo>
                      <a:pt x="77" y="827"/>
                    </a:lnTo>
                    <a:lnTo>
                      <a:pt x="77" y="827"/>
                    </a:lnTo>
                    <a:lnTo>
                      <a:pt x="78" y="827"/>
                    </a:lnTo>
                    <a:lnTo>
                      <a:pt x="78" y="827"/>
                    </a:lnTo>
                    <a:lnTo>
                      <a:pt x="79" y="827"/>
                    </a:lnTo>
                    <a:lnTo>
                      <a:pt x="79" y="827"/>
                    </a:lnTo>
                    <a:lnTo>
                      <a:pt x="80" y="827"/>
                    </a:lnTo>
                    <a:lnTo>
                      <a:pt x="81" y="827"/>
                    </a:lnTo>
                    <a:lnTo>
                      <a:pt x="81" y="827"/>
                    </a:lnTo>
                    <a:lnTo>
                      <a:pt x="82" y="827"/>
                    </a:lnTo>
                    <a:lnTo>
                      <a:pt x="83" y="827"/>
                    </a:lnTo>
                    <a:lnTo>
                      <a:pt x="83" y="827"/>
                    </a:lnTo>
                    <a:lnTo>
                      <a:pt x="84" y="827"/>
                    </a:lnTo>
                    <a:lnTo>
                      <a:pt x="85" y="827"/>
                    </a:lnTo>
                    <a:lnTo>
                      <a:pt x="85" y="827"/>
                    </a:lnTo>
                    <a:lnTo>
                      <a:pt x="86" y="827"/>
                    </a:lnTo>
                    <a:lnTo>
                      <a:pt x="86" y="827"/>
                    </a:lnTo>
                    <a:lnTo>
                      <a:pt x="87" y="827"/>
                    </a:lnTo>
                    <a:lnTo>
                      <a:pt x="87" y="827"/>
                    </a:lnTo>
                    <a:lnTo>
                      <a:pt x="88" y="827"/>
                    </a:lnTo>
                    <a:lnTo>
                      <a:pt x="89" y="827"/>
                    </a:lnTo>
                    <a:lnTo>
                      <a:pt x="89" y="827"/>
                    </a:lnTo>
                    <a:lnTo>
                      <a:pt x="90" y="827"/>
                    </a:lnTo>
                    <a:lnTo>
                      <a:pt x="91" y="827"/>
                    </a:lnTo>
                    <a:lnTo>
                      <a:pt x="91" y="827"/>
                    </a:lnTo>
                    <a:lnTo>
                      <a:pt x="92" y="827"/>
                    </a:lnTo>
                    <a:lnTo>
                      <a:pt x="92" y="827"/>
                    </a:lnTo>
                    <a:lnTo>
                      <a:pt x="93" y="827"/>
                    </a:lnTo>
                    <a:lnTo>
                      <a:pt x="94" y="827"/>
                    </a:lnTo>
                    <a:lnTo>
                      <a:pt x="94" y="827"/>
                    </a:lnTo>
                    <a:lnTo>
                      <a:pt x="95" y="827"/>
                    </a:lnTo>
                    <a:lnTo>
                      <a:pt x="95" y="827"/>
                    </a:lnTo>
                    <a:lnTo>
                      <a:pt x="96" y="827"/>
                    </a:lnTo>
                    <a:lnTo>
                      <a:pt x="97" y="827"/>
                    </a:lnTo>
                    <a:lnTo>
                      <a:pt x="97" y="827"/>
                    </a:lnTo>
                    <a:lnTo>
                      <a:pt x="98" y="827"/>
                    </a:lnTo>
                    <a:lnTo>
                      <a:pt x="99" y="827"/>
                    </a:lnTo>
                    <a:lnTo>
                      <a:pt x="99" y="827"/>
                    </a:lnTo>
                    <a:lnTo>
                      <a:pt x="100" y="827"/>
                    </a:lnTo>
                    <a:lnTo>
                      <a:pt x="100" y="827"/>
                    </a:lnTo>
                    <a:lnTo>
                      <a:pt x="101" y="827"/>
                    </a:lnTo>
                    <a:lnTo>
                      <a:pt x="102" y="827"/>
                    </a:lnTo>
                    <a:lnTo>
                      <a:pt x="102" y="827"/>
                    </a:lnTo>
                    <a:lnTo>
                      <a:pt x="103" y="827"/>
                    </a:lnTo>
                    <a:lnTo>
                      <a:pt x="104" y="827"/>
                    </a:lnTo>
                    <a:lnTo>
                      <a:pt x="104" y="827"/>
                    </a:lnTo>
                    <a:lnTo>
                      <a:pt x="105" y="827"/>
                    </a:lnTo>
                    <a:lnTo>
                      <a:pt x="105" y="827"/>
                    </a:lnTo>
                    <a:lnTo>
                      <a:pt x="106" y="827"/>
                    </a:lnTo>
                    <a:lnTo>
                      <a:pt x="107" y="827"/>
                    </a:lnTo>
                    <a:lnTo>
                      <a:pt x="107" y="827"/>
                    </a:lnTo>
                    <a:lnTo>
                      <a:pt x="108" y="827"/>
                    </a:lnTo>
                    <a:lnTo>
                      <a:pt x="108" y="827"/>
                    </a:lnTo>
                    <a:lnTo>
                      <a:pt x="109" y="827"/>
                    </a:lnTo>
                    <a:lnTo>
                      <a:pt x="110" y="827"/>
                    </a:lnTo>
                    <a:lnTo>
                      <a:pt x="110" y="827"/>
                    </a:lnTo>
                    <a:lnTo>
                      <a:pt x="111" y="827"/>
                    </a:lnTo>
                    <a:lnTo>
                      <a:pt x="112" y="827"/>
                    </a:lnTo>
                    <a:lnTo>
                      <a:pt x="112" y="827"/>
                    </a:lnTo>
                    <a:lnTo>
                      <a:pt x="113" y="827"/>
                    </a:lnTo>
                    <a:lnTo>
                      <a:pt x="113" y="827"/>
                    </a:lnTo>
                    <a:lnTo>
                      <a:pt x="114" y="827"/>
                    </a:lnTo>
                    <a:lnTo>
                      <a:pt x="115" y="827"/>
                    </a:lnTo>
                    <a:lnTo>
                      <a:pt x="115" y="827"/>
                    </a:lnTo>
                    <a:lnTo>
                      <a:pt x="116" y="827"/>
                    </a:lnTo>
                    <a:lnTo>
                      <a:pt x="117" y="827"/>
                    </a:lnTo>
                    <a:lnTo>
                      <a:pt x="117" y="827"/>
                    </a:lnTo>
                    <a:lnTo>
                      <a:pt x="118" y="827"/>
                    </a:lnTo>
                    <a:lnTo>
                      <a:pt x="118" y="827"/>
                    </a:lnTo>
                    <a:lnTo>
                      <a:pt x="119" y="827"/>
                    </a:lnTo>
                    <a:lnTo>
                      <a:pt x="120" y="827"/>
                    </a:lnTo>
                    <a:lnTo>
                      <a:pt x="120" y="827"/>
                    </a:lnTo>
                    <a:lnTo>
                      <a:pt x="121" y="827"/>
                    </a:lnTo>
                    <a:lnTo>
                      <a:pt x="122" y="827"/>
                    </a:lnTo>
                    <a:lnTo>
                      <a:pt x="122" y="827"/>
                    </a:lnTo>
                    <a:lnTo>
                      <a:pt x="123" y="827"/>
                    </a:lnTo>
                    <a:lnTo>
                      <a:pt x="123" y="827"/>
                    </a:lnTo>
                    <a:lnTo>
                      <a:pt x="124" y="827"/>
                    </a:lnTo>
                    <a:lnTo>
                      <a:pt x="125" y="827"/>
                    </a:lnTo>
                    <a:lnTo>
                      <a:pt x="125" y="827"/>
                    </a:lnTo>
                    <a:lnTo>
                      <a:pt x="126" y="827"/>
                    </a:lnTo>
                    <a:lnTo>
                      <a:pt x="126" y="827"/>
                    </a:lnTo>
                    <a:lnTo>
                      <a:pt x="127" y="827"/>
                    </a:lnTo>
                    <a:lnTo>
                      <a:pt x="128" y="827"/>
                    </a:lnTo>
                    <a:lnTo>
                      <a:pt x="128" y="827"/>
                    </a:lnTo>
                    <a:lnTo>
                      <a:pt x="129" y="827"/>
                    </a:lnTo>
                    <a:lnTo>
                      <a:pt x="130" y="827"/>
                    </a:lnTo>
                    <a:lnTo>
                      <a:pt x="130" y="827"/>
                    </a:lnTo>
                    <a:lnTo>
                      <a:pt x="131" y="827"/>
                    </a:lnTo>
                    <a:lnTo>
                      <a:pt x="131" y="827"/>
                    </a:lnTo>
                    <a:lnTo>
                      <a:pt x="132" y="827"/>
                    </a:lnTo>
                    <a:lnTo>
                      <a:pt x="132" y="827"/>
                    </a:lnTo>
                    <a:lnTo>
                      <a:pt x="133" y="827"/>
                    </a:lnTo>
                    <a:lnTo>
                      <a:pt x="134" y="827"/>
                    </a:lnTo>
                    <a:lnTo>
                      <a:pt x="134" y="827"/>
                    </a:lnTo>
                    <a:lnTo>
                      <a:pt x="135" y="827"/>
                    </a:lnTo>
                    <a:lnTo>
                      <a:pt x="136" y="827"/>
                    </a:lnTo>
                    <a:lnTo>
                      <a:pt x="136" y="827"/>
                    </a:lnTo>
                    <a:lnTo>
                      <a:pt x="137" y="827"/>
                    </a:lnTo>
                    <a:lnTo>
                      <a:pt x="137" y="827"/>
                    </a:lnTo>
                    <a:lnTo>
                      <a:pt x="138" y="827"/>
                    </a:lnTo>
                    <a:lnTo>
                      <a:pt x="139" y="827"/>
                    </a:lnTo>
                    <a:lnTo>
                      <a:pt x="139" y="827"/>
                    </a:lnTo>
                    <a:lnTo>
                      <a:pt x="140" y="827"/>
                    </a:lnTo>
                    <a:lnTo>
                      <a:pt x="140" y="827"/>
                    </a:lnTo>
                    <a:lnTo>
                      <a:pt x="141" y="827"/>
                    </a:lnTo>
                    <a:lnTo>
                      <a:pt x="142" y="827"/>
                    </a:lnTo>
                    <a:lnTo>
                      <a:pt x="142" y="827"/>
                    </a:lnTo>
                    <a:lnTo>
                      <a:pt x="143" y="827"/>
                    </a:lnTo>
                    <a:lnTo>
                      <a:pt x="144" y="827"/>
                    </a:lnTo>
                    <a:lnTo>
                      <a:pt x="144" y="827"/>
                    </a:lnTo>
                    <a:lnTo>
                      <a:pt x="145" y="827"/>
                    </a:lnTo>
                    <a:lnTo>
                      <a:pt x="145" y="827"/>
                    </a:lnTo>
                    <a:lnTo>
                      <a:pt x="146" y="827"/>
                    </a:lnTo>
                    <a:lnTo>
                      <a:pt x="147" y="827"/>
                    </a:lnTo>
                    <a:lnTo>
                      <a:pt x="147" y="827"/>
                    </a:lnTo>
                    <a:lnTo>
                      <a:pt x="148" y="827"/>
                    </a:lnTo>
                    <a:lnTo>
                      <a:pt x="149" y="827"/>
                    </a:lnTo>
                    <a:lnTo>
                      <a:pt x="149" y="827"/>
                    </a:lnTo>
                    <a:lnTo>
                      <a:pt x="150" y="827"/>
                    </a:lnTo>
                    <a:lnTo>
                      <a:pt x="150" y="827"/>
                    </a:lnTo>
                    <a:lnTo>
                      <a:pt x="151" y="827"/>
                    </a:lnTo>
                    <a:lnTo>
                      <a:pt x="152" y="827"/>
                    </a:lnTo>
                    <a:lnTo>
                      <a:pt x="152" y="827"/>
                    </a:lnTo>
                    <a:lnTo>
                      <a:pt x="153" y="827"/>
                    </a:lnTo>
                    <a:lnTo>
                      <a:pt x="153" y="827"/>
                    </a:lnTo>
                    <a:lnTo>
                      <a:pt x="154" y="827"/>
                    </a:lnTo>
                    <a:lnTo>
                      <a:pt x="155" y="827"/>
                    </a:lnTo>
                    <a:lnTo>
                      <a:pt x="155" y="827"/>
                    </a:lnTo>
                    <a:lnTo>
                      <a:pt x="156" y="827"/>
                    </a:lnTo>
                    <a:lnTo>
                      <a:pt x="157" y="827"/>
                    </a:lnTo>
                    <a:lnTo>
                      <a:pt x="157" y="827"/>
                    </a:lnTo>
                    <a:lnTo>
                      <a:pt x="158" y="827"/>
                    </a:lnTo>
                    <a:lnTo>
                      <a:pt x="158" y="827"/>
                    </a:lnTo>
                    <a:lnTo>
                      <a:pt x="159" y="827"/>
                    </a:lnTo>
                    <a:lnTo>
                      <a:pt x="160" y="827"/>
                    </a:lnTo>
                    <a:lnTo>
                      <a:pt x="160" y="827"/>
                    </a:lnTo>
                    <a:lnTo>
                      <a:pt x="161" y="827"/>
                    </a:lnTo>
                    <a:lnTo>
                      <a:pt x="162" y="827"/>
                    </a:lnTo>
                    <a:lnTo>
                      <a:pt x="162" y="827"/>
                    </a:lnTo>
                    <a:lnTo>
                      <a:pt x="163" y="827"/>
                    </a:lnTo>
                    <a:lnTo>
                      <a:pt x="163" y="827"/>
                    </a:lnTo>
                    <a:lnTo>
                      <a:pt x="164" y="827"/>
                    </a:lnTo>
                    <a:lnTo>
                      <a:pt x="165" y="827"/>
                    </a:lnTo>
                    <a:lnTo>
                      <a:pt x="165" y="827"/>
                    </a:lnTo>
                    <a:lnTo>
                      <a:pt x="166" y="827"/>
                    </a:lnTo>
                    <a:lnTo>
                      <a:pt x="167" y="827"/>
                    </a:lnTo>
                    <a:lnTo>
                      <a:pt x="167" y="827"/>
                    </a:lnTo>
                    <a:lnTo>
                      <a:pt x="168" y="827"/>
                    </a:lnTo>
                    <a:lnTo>
                      <a:pt x="168" y="827"/>
                    </a:lnTo>
                    <a:lnTo>
                      <a:pt x="169" y="827"/>
                    </a:lnTo>
                    <a:lnTo>
                      <a:pt x="170" y="827"/>
                    </a:lnTo>
                    <a:lnTo>
                      <a:pt x="170" y="827"/>
                    </a:lnTo>
                    <a:lnTo>
                      <a:pt x="171" y="827"/>
                    </a:lnTo>
                    <a:lnTo>
                      <a:pt x="171" y="827"/>
                    </a:lnTo>
                    <a:lnTo>
                      <a:pt x="172" y="827"/>
                    </a:lnTo>
                    <a:lnTo>
                      <a:pt x="173" y="827"/>
                    </a:lnTo>
                    <a:lnTo>
                      <a:pt x="173" y="827"/>
                    </a:lnTo>
                    <a:lnTo>
                      <a:pt x="174" y="827"/>
                    </a:lnTo>
                    <a:lnTo>
                      <a:pt x="175" y="827"/>
                    </a:lnTo>
                    <a:lnTo>
                      <a:pt x="175" y="827"/>
                    </a:lnTo>
                    <a:lnTo>
                      <a:pt x="176" y="827"/>
                    </a:lnTo>
                    <a:lnTo>
                      <a:pt x="176" y="827"/>
                    </a:lnTo>
                    <a:lnTo>
                      <a:pt x="177" y="827"/>
                    </a:lnTo>
                    <a:lnTo>
                      <a:pt x="178" y="827"/>
                    </a:lnTo>
                    <a:lnTo>
                      <a:pt x="178" y="827"/>
                    </a:lnTo>
                    <a:lnTo>
                      <a:pt x="179" y="827"/>
                    </a:lnTo>
                    <a:lnTo>
                      <a:pt x="179" y="827"/>
                    </a:lnTo>
                    <a:lnTo>
                      <a:pt x="180" y="827"/>
                    </a:lnTo>
                    <a:lnTo>
                      <a:pt x="181" y="827"/>
                    </a:lnTo>
                    <a:lnTo>
                      <a:pt x="181" y="827"/>
                    </a:lnTo>
                    <a:lnTo>
                      <a:pt x="182" y="827"/>
                    </a:lnTo>
                    <a:lnTo>
                      <a:pt x="183" y="827"/>
                    </a:lnTo>
                    <a:lnTo>
                      <a:pt x="183" y="827"/>
                    </a:lnTo>
                    <a:lnTo>
                      <a:pt x="184" y="827"/>
                    </a:lnTo>
                    <a:lnTo>
                      <a:pt x="184" y="827"/>
                    </a:lnTo>
                    <a:lnTo>
                      <a:pt x="185" y="827"/>
                    </a:lnTo>
                    <a:lnTo>
                      <a:pt x="185" y="827"/>
                    </a:lnTo>
                    <a:lnTo>
                      <a:pt x="186" y="827"/>
                    </a:lnTo>
                    <a:lnTo>
                      <a:pt x="187" y="827"/>
                    </a:lnTo>
                    <a:lnTo>
                      <a:pt x="187" y="827"/>
                    </a:lnTo>
                    <a:lnTo>
                      <a:pt x="188" y="827"/>
                    </a:lnTo>
                    <a:lnTo>
                      <a:pt x="189" y="827"/>
                    </a:lnTo>
                    <a:lnTo>
                      <a:pt x="189" y="827"/>
                    </a:lnTo>
                    <a:lnTo>
                      <a:pt x="190" y="827"/>
                    </a:lnTo>
                    <a:lnTo>
                      <a:pt x="190" y="827"/>
                    </a:lnTo>
                    <a:lnTo>
                      <a:pt x="191" y="827"/>
                    </a:lnTo>
                    <a:lnTo>
                      <a:pt x="192" y="827"/>
                    </a:lnTo>
                    <a:lnTo>
                      <a:pt x="192" y="827"/>
                    </a:lnTo>
                    <a:lnTo>
                      <a:pt x="193" y="827"/>
                    </a:lnTo>
                    <a:lnTo>
                      <a:pt x="194" y="827"/>
                    </a:lnTo>
                    <a:lnTo>
                      <a:pt x="194" y="827"/>
                    </a:lnTo>
                    <a:lnTo>
                      <a:pt x="195" y="827"/>
                    </a:lnTo>
                    <a:lnTo>
                      <a:pt x="196" y="827"/>
                    </a:lnTo>
                    <a:lnTo>
                      <a:pt x="196" y="827"/>
                    </a:lnTo>
                    <a:lnTo>
                      <a:pt x="197" y="827"/>
                    </a:lnTo>
                    <a:lnTo>
                      <a:pt x="197" y="827"/>
                    </a:lnTo>
                    <a:lnTo>
                      <a:pt x="198" y="827"/>
                    </a:lnTo>
                    <a:lnTo>
                      <a:pt x="198" y="827"/>
                    </a:lnTo>
                    <a:lnTo>
                      <a:pt x="199" y="827"/>
                    </a:lnTo>
                    <a:lnTo>
                      <a:pt x="200" y="827"/>
                    </a:lnTo>
                    <a:lnTo>
                      <a:pt x="200" y="827"/>
                    </a:lnTo>
                    <a:lnTo>
                      <a:pt x="201" y="827"/>
                    </a:lnTo>
                    <a:lnTo>
                      <a:pt x="202" y="827"/>
                    </a:lnTo>
                    <a:lnTo>
                      <a:pt x="202" y="827"/>
                    </a:lnTo>
                    <a:lnTo>
                      <a:pt x="203" y="827"/>
                    </a:lnTo>
                    <a:lnTo>
                      <a:pt x="203" y="827"/>
                    </a:lnTo>
                    <a:lnTo>
                      <a:pt x="204" y="827"/>
                    </a:lnTo>
                    <a:lnTo>
                      <a:pt x="205" y="827"/>
                    </a:lnTo>
                    <a:lnTo>
                      <a:pt x="205" y="827"/>
                    </a:lnTo>
                    <a:lnTo>
                      <a:pt x="206" y="827"/>
                    </a:lnTo>
                    <a:lnTo>
                      <a:pt x="206" y="827"/>
                    </a:lnTo>
                    <a:lnTo>
                      <a:pt x="207" y="827"/>
                    </a:lnTo>
                    <a:lnTo>
                      <a:pt x="208" y="827"/>
                    </a:lnTo>
                    <a:lnTo>
                      <a:pt x="208" y="827"/>
                    </a:lnTo>
                    <a:lnTo>
                      <a:pt x="209" y="827"/>
                    </a:lnTo>
                    <a:lnTo>
                      <a:pt x="210" y="827"/>
                    </a:lnTo>
                    <a:lnTo>
                      <a:pt x="210" y="827"/>
                    </a:lnTo>
                    <a:lnTo>
                      <a:pt x="211" y="827"/>
                    </a:lnTo>
                    <a:lnTo>
                      <a:pt x="211" y="827"/>
                    </a:lnTo>
                    <a:lnTo>
                      <a:pt x="212" y="827"/>
                    </a:lnTo>
                    <a:lnTo>
                      <a:pt x="213" y="827"/>
                    </a:lnTo>
                    <a:lnTo>
                      <a:pt x="213" y="827"/>
                    </a:lnTo>
                    <a:lnTo>
                      <a:pt x="214" y="827"/>
                    </a:lnTo>
                    <a:lnTo>
                      <a:pt x="214" y="827"/>
                    </a:lnTo>
                    <a:lnTo>
                      <a:pt x="215" y="827"/>
                    </a:lnTo>
                    <a:lnTo>
                      <a:pt x="216" y="827"/>
                    </a:lnTo>
                    <a:lnTo>
                      <a:pt x="216" y="827"/>
                    </a:lnTo>
                    <a:lnTo>
                      <a:pt x="217" y="827"/>
                    </a:lnTo>
                    <a:lnTo>
                      <a:pt x="218" y="827"/>
                    </a:lnTo>
                    <a:lnTo>
                      <a:pt x="218" y="827"/>
                    </a:lnTo>
                    <a:lnTo>
                      <a:pt x="219" y="827"/>
                    </a:lnTo>
                    <a:lnTo>
                      <a:pt x="219" y="827"/>
                    </a:lnTo>
                    <a:lnTo>
                      <a:pt x="220" y="827"/>
                    </a:lnTo>
                    <a:lnTo>
                      <a:pt x="221" y="827"/>
                    </a:lnTo>
                    <a:lnTo>
                      <a:pt x="221" y="827"/>
                    </a:lnTo>
                    <a:lnTo>
                      <a:pt x="222" y="827"/>
                    </a:lnTo>
                    <a:lnTo>
                      <a:pt x="222" y="827"/>
                    </a:lnTo>
                    <a:lnTo>
                      <a:pt x="223" y="827"/>
                    </a:lnTo>
                    <a:lnTo>
                      <a:pt x="224" y="827"/>
                    </a:lnTo>
                    <a:lnTo>
                      <a:pt x="224" y="827"/>
                    </a:lnTo>
                    <a:lnTo>
                      <a:pt x="225" y="827"/>
                    </a:lnTo>
                    <a:lnTo>
                      <a:pt x="225" y="827"/>
                    </a:lnTo>
                    <a:lnTo>
                      <a:pt x="226" y="827"/>
                    </a:lnTo>
                    <a:lnTo>
                      <a:pt x="227" y="827"/>
                    </a:lnTo>
                    <a:lnTo>
                      <a:pt x="227" y="827"/>
                    </a:lnTo>
                    <a:lnTo>
                      <a:pt x="228" y="827"/>
                    </a:lnTo>
                    <a:lnTo>
                      <a:pt x="229" y="827"/>
                    </a:lnTo>
                    <a:lnTo>
                      <a:pt x="229" y="827"/>
                    </a:lnTo>
                    <a:lnTo>
                      <a:pt x="230" y="827"/>
                    </a:lnTo>
                    <a:lnTo>
                      <a:pt x="230" y="827"/>
                    </a:lnTo>
                    <a:lnTo>
                      <a:pt x="231" y="827"/>
                    </a:lnTo>
                    <a:lnTo>
                      <a:pt x="232" y="827"/>
                    </a:lnTo>
                    <a:lnTo>
                      <a:pt x="232" y="827"/>
                    </a:lnTo>
                    <a:lnTo>
                      <a:pt x="233" y="827"/>
                    </a:lnTo>
                    <a:lnTo>
                      <a:pt x="233" y="827"/>
                    </a:lnTo>
                    <a:lnTo>
                      <a:pt x="234" y="827"/>
                    </a:lnTo>
                    <a:lnTo>
                      <a:pt x="235" y="827"/>
                    </a:lnTo>
                    <a:lnTo>
                      <a:pt x="235" y="827"/>
                    </a:lnTo>
                    <a:lnTo>
                      <a:pt x="236" y="827"/>
                    </a:lnTo>
                    <a:lnTo>
                      <a:pt x="237" y="827"/>
                    </a:lnTo>
                    <a:lnTo>
                      <a:pt x="237" y="827"/>
                    </a:lnTo>
                    <a:lnTo>
                      <a:pt x="238" y="827"/>
                    </a:lnTo>
                    <a:lnTo>
                      <a:pt x="238" y="827"/>
                    </a:lnTo>
                    <a:lnTo>
                      <a:pt x="239" y="827"/>
                    </a:lnTo>
                    <a:lnTo>
                      <a:pt x="240" y="827"/>
                    </a:lnTo>
                    <a:lnTo>
                      <a:pt x="240" y="827"/>
                    </a:lnTo>
                    <a:lnTo>
                      <a:pt x="241" y="827"/>
                    </a:lnTo>
                    <a:lnTo>
                      <a:pt x="242" y="827"/>
                    </a:lnTo>
                    <a:lnTo>
                      <a:pt x="242" y="827"/>
                    </a:lnTo>
                    <a:lnTo>
                      <a:pt x="243" y="827"/>
                    </a:lnTo>
                    <a:lnTo>
                      <a:pt x="243" y="827"/>
                    </a:lnTo>
                    <a:lnTo>
                      <a:pt x="244" y="827"/>
                    </a:lnTo>
                    <a:lnTo>
                      <a:pt x="245" y="827"/>
                    </a:lnTo>
                    <a:lnTo>
                      <a:pt x="245" y="827"/>
                    </a:lnTo>
                    <a:lnTo>
                      <a:pt x="246" y="827"/>
                    </a:lnTo>
                    <a:lnTo>
                      <a:pt x="246" y="827"/>
                    </a:lnTo>
                    <a:lnTo>
                      <a:pt x="247" y="827"/>
                    </a:lnTo>
                    <a:lnTo>
                      <a:pt x="248" y="827"/>
                    </a:lnTo>
                    <a:lnTo>
                      <a:pt x="248" y="827"/>
                    </a:lnTo>
                    <a:lnTo>
                      <a:pt x="249" y="827"/>
                    </a:lnTo>
                    <a:lnTo>
                      <a:pt x="250" y="827"/>
                    </a:lnTo>
                    <a:lnTo>
                      <a:pt x="250" y="827"/>
                    </a:lnTo>
                    <a:lnTo>
                      <a:pt x="251" y="827"/>
                    </a:lnTo>
                    <a:lnTo>
                      <a:pt x="251" y="827"/>
                    </a:lnTo>
                    <a:lnTo>
                      <a:pt x="252" y="827"/>
                    </a:lnTo>
                    <a:lnTo>
                      <a:pt x="253" y="827"/>
                    </a:lnTo>
                    <a:lnTo>
                      <a:pt x="253" y="827"/>
                    </a:lnTo>
                    <a:lnTo>
                      <a:pt x="254" y="827"/>
                    </a:lnTo>
                    <a:lnTo>
                      <a:pt x="255" y="827"/>
                    </a:lnTo>
                    <a:lnTo>
                      <a:pt x="255" y="827"/>
                    </a:lnTo>
                    <a:lnTo>
                      <a:pt x="256" y="827"/>
                    </a:lnTo>
                    <a:lnTo>
                      <a:pt x="256" y="827"/>
                    </a:lnTo>
                    <a:lnTo>
                      <a:pt x="257" y="827"/>
                    </a:lnTo>
                    <a:lnTo>
                      <a:pt x="258" y="827"/>
                    </a:lnTo>
                    <a:lnTo>
                      <a:pt x="258" y="827"/>
                    </a:lnTo>
                    <a:lnTo>
                      <a:pt x="259" y="827"/>
                    </a:lnTo>
                    <a:lnTo>
                      <a:pt x="259" y="827"/>
                    </a:lnTo>
                    <a:lnTo>
                      <a:pt x="260" y="827"/>
                    </a:lnTo>
                    <a:lnTo>
                      <a:pt x="261" y="827"/>
                    </a:lnTo>
                    <a:lnTo>
                      <a:pt x="261" y="827"/>
                    </a:lnTo>
                    <a:lnTo>
                      <a:pt x="262" y="827"/>
                    </a:lnTo>
                    <a:lnTo>
                      <a:pt x="263" y="827"/>
                    </a:lnTo>
                    <a:lnTo>
                      <a:pt x="263" y="827"/>
                    </a:lnTo>
                    <a:lnTo>
                      <a:pt x="264" y="827"/>
                    </a:lnTo>
                    <a:lnTo>
                      <a:pt x="264" y="827"/>
                    </a:lnTo>
                    <a:lnTo>
                      <a:pt x="265" y="827"/>
                    </a:lnTo>
                    <a:lnTo>
                      <a:pt x="266" y="827"/>
                    </a:lnTo>
                    <a:lnTo>
                      <a:pt x="266" y="827"/>
                    </a:lnTo>
                    <a:lnTo>
                      <a:pt x="267" y="827"/>
                    </a:lnTo>
                    <a:lnTo>
                      <a:pt x="268" y="827"/>
                    </a:lnTo>
                    <a:lnTo>
                      <a:pt x="268" y="827"/>
                    </a:lnTo>
                    <a:lnTo>
                      <a:pt x="269" y="827"/>
                    </a:lnTo>
                    <a:lnTo>
                      <a:pt x="269" y="827"/>
                    </a:lnTo>
                    <a:lnTo>
                      <a:pt x="270" y="827"/>
                    </a:lnTo>
                    <a:lnTo>
                      <a:pt x="270" y="827"/>
                    </a:lnTo>
                    <a:lnTo>
                      <a:pt x="271" y="827"/>
                    </a:lnTo>
                    <a:lnTo>
                      <a:pt x="272" y="827"/>
                    </a:lnTo>
                    <a:lnTo>
                      <a:pt x="272" y="827"/>
                    </a:lnTo>
                    <a:lnTo>
                      <a:pt x="273" y="827"/>
                    </a:lnTo>
                    <a:lnTo>
                      <a:pt x="274" y="827"/>
                    </a:lnTo>
                    <a:lnTo>
                      <a:pt x="274" y="827"/>
                    </a:lnTo>
                    <a:lnTo>
                      <a:pt x="275" y="827"/>
                    </a:lnTo>
                    <a:lnTo>
                      <a:pt x="276" y="827"/>
                    </a:lnTo>
                    <a:lnTo>
                      <a:pt x="276" y="827"/>
                    </a:lnTo>
                    <a:lnTo>
                      <a:pt x="277" y="827"/>
                    </a:lnTo>
                    <a:lnTo>
                      <a:pt x="277" y="827"/>
                    </a:lnTo>
                    <a:lnTo>
                      <a:pt x="278" y="827"/>
                    </a:lnTo>
                    <a:lnTo>
                      <a:pt x="279" y="827"/>
                    </a:lnTo>
                    <a:lnTo>
                      <a:pt x="279" y="827"/>
                    </a:lnTo>
                    <a:lnTo>
                      <a:pt x="280" y="827"/>
                    </a:lnTo>
                    <a:lnTo>
                      <a:pt x="281" y="827"/>
                    </a:lnTo>
                    <a:lnTo>
                      <a:pt x="281" y="827"/>
                    </a:lnTo>
                    <a:lnTo>
                      <a:pt x="282" y="827"/>
                    </a:lnTo>
                    <a:lnTo>
                      <a:pt x="282" y="827"/>
                    </a:lnTo>
                    <a:lnTo>
                      <a:pt x="283" y="827"/>
                    </a:lnTo>
                    <a:lnTo>
                      <a:pt x="283" y="827"/>
                    </a:lnTo>
                    <a:lnTo>
                      <a:pt x="284" y="827"/>
                    </a:lnTo>
                    <a:lnTo>
                      <a:pt x="285" y="827"/>
                    </a:lnTo>
                    <a:lnTo>
                      <a:pt x="285" y="827"/>
                    </a:lnTo>
                    <a:lnTo>
                      <a:pt x="286" y="827"/>
                    </a:lnTo>
                    <a:lnTo>
                      <a:pt x="287" y="827"/>
                    </a:lnTo>
                    <a:lnTo>
                      <a:pt x="287" y="827"/>
                    </a:lnTo>
                    <a:lnTo>
                      <a:pt x="288" y="827"/>
                    </a:lnTo>
                    <a:lnTo>
                      <a:pt x="289" y="827"/>
                    </a:lnTo>
                    <a:lnTo>
                      <a:pt x="289" y="827"/>
                    </a:lnTo>
                    <a:lnTo>
                      <a:pt x="290" y="827"/>
                    </a:lnTo>
                    <a:lnTo>
                      <a:pt x="290" y="827"/>
                    </a:lnTo>
                    <a:lnTo>
                      <a:pt x="291" y="827"/>
                    </a:lnTo>
                    <a:lnTo>
                      <a:pt x="292" y="827"/>
                    </a:lnTo>
                    <a:lnTo>
                      <a:pt x="292" y="827"/>
                    </a:lnTo>
                    <a:lnTo>
                      <a:pt x="293" y="827"/>
                    </a:lnTo>
                    <a:lnTo>
                      <a:pt x="294" y="827"/>
                    </a:lnTo>
                    <a:lnTo>
                      <a:pt x="294" y="827"/>
                    </a:lnTo>
                    <a:lnTo>
                      <a:pt x="295" y="827"/>
                    </a:lnTo>
                    <a:lnTo>
                      <a:pt x="295" y="827"/>
                    </a:lnTo>
                    <a:lnTo>
                      <a:pt x="296" y="827"/>
                    </a:lnTo>
                    <a:lnTo>
                      <a:pt x="296" y="827"/>
                    </a:lnTo>
                    <a:lnTo>
                      <a:pt x="297" y="827"/>
                    </a:lnTo>
                    <a:lnTo>
                      <a:pt x="298" y="827"/>
                    </a:lnTo>
                    <a:lnTo>
                      <a:pt x="298" y="827"/>
                    </a:lnTo>
                    <a:lnTo>
                      <a:pt x="299" y="827"/>
                    </a:lnTo>
                    <a:lnTo>
                      <a:pt x="300" y="827"/>
                    </a:lnTo>
                    <a:lnTo>
                      <a:pt x="300" y="827"/>
                    </a:lnTo>
                    <a:lnTo>
                      <a:pt x="301" y="827"/>
                    </a:lnTo>
                    <a:lnTo>
                      <a:pt x="301" y="827"/>
                    </a:lnTo>
                    <a:lnTo>
                      <a:pt x="302" y="827"/>
                    </a:lnTo>
                    <a:lnTo>
                      <a:pt x="303" y="827"/>
                    </a:lnTo>
                    <a:lnTo>
                      <a:pt x="303" y="827"/>
                    </a:lnTo>
                    <a:lnTo>
                      <a:pt x="304" y="827"/>
                    </a:lnTo>
                    <a:lnTo>
                      <a:pt x="305" y="827"/>
                    </a:lnTo>
                    <a:lnTo>
                      <a:pt x="305" y="827"/>
                    </a:lnTo>
                    <a:lnTo>
                      <a:pt x="306" y="827"/>
                    </a:lnTo>
                    <a:lnTo>
                      <a:pt x="307" y="827"/>
                    </a:lnTo>
                    <a:lnTo>
                      <a:pt x="307" y="827"/>
                    </a:lnTo>
                    <a:lnTo>
                      <a:pt x="308" y="827"/>
                    </a:lnTo>
                    <a:lnTo>
                      <a:pt x="308" y="827"/>
                    </a:lnTo>
                    <a:lnTo>
                      <a:pt x="309" y="827"/>
                    </a:lnTo>
                    <a:lnTo>
                      <a:pt x="309" y="827"/>
                    </a:lnTo>
                    <a:lnTo>
                      <a:pt x="310" y="827"/>
                    </a:lnTo>
                    <a:lnTo>
                      <a:pt x="311" y="827"/>
                    </a:lnTo>
                    <a:lnTo>
                      <a:pt x="311" y="827"/>
                    </a:lnTo>
                    <a:lnTo>
                      <a:pt x="312" y="827"/>
                    </a:lnTo>
                    <a:lnTo>
                      <a:pt x="313" y="827"/>
                    </a:lnTo>
                    <a:lnTo>
                      <a:pt x="313" y="827"/>
                    </a:lnTo>
                    <a:lnTo>
                      <a:pt x="314" y="827"/>
                    </a:lnTo>
                    <a:lnTo>
                      <a:pt x="314" y="827"/>
                    </a:lnTo>
                    <a:lnTo>
                      <a:pt x="315" y="827"/>
                    </a:lnTo>
                    <a:lnTo>
                      <a:pt x="316" y="827"/>
                    </a:lnTo>
                    <a:lnTo>
                      <a:pt x="316" y="827"/>
                    </a:lnTo>
                    <a:lnTo>
                      <a:pt x="317" y="827"/>
                    </a:lnTo>
                    <a:lnTo>
                      <a:pt x="317" y="827"/>
                    </a:lnTo>
                    <a:lnTo>
                      <a:pt x="318" y="827"/>
                    </a:lnTo>
                    <a:lnTo>
                      <a:pt x="319" y="827"/>
                    </a:lnTo>
                    <a:lnTo>
                      <a:pt x="319" y="827"/>
                    </a:lnTo>
                    <a:lnTo>
                      <a:pt x="320" y="827"/>
                    </a:lnTo>
                    <a:lnTo>
                      <a:pt x="321" y="827"/>
                    </a:lnTo>
                    <a:lnTo>
                      <a:pt x="321" y="827"/>
                    </a:lnTo>
                    <a:lnTo>
                      <a:pt x="322" y="827"/>
                    </a:lnTo>
                    <a:lnTo>
                      <a:pt x="322" y="827"/>
                    </a:lnTo>
                    <a:lnTo>
                      <a:pt x="323" y="827"/>
                    </a:lnTo>
                    <a:lnTo>
                      <a:pt x="323" y="827"/>
                    </a:lnTo>
                    <a:lnTo>
                      <a:pt x="324" y="827"/>
                    </a:lnTo>
                    <a:lnTo>
                      <a:pt x="325" y="827"/>
                    </a:lnTo>
                    <a:lnTo>
                      <a:pt x="325" y="827"/>
                    </a:lnTo>
                    <a:lnTo>
                      <a:pt x="326" y="827"/>
                    </a:lnTo>
                    <a:lnTo>
                      <a:pt x="327" y="827"/>
                    </a:lnTo>
                    <a:lnTo>
                      <a:pt x="327" y="827"/>
                    </a:lnTo>
                    <a:lnTo>
                      <a:pt x="328" y="827"/>
                    </a:lnTo>
                    <a:lnTo>
                      <a:pt x="328" y="827"/>
                    </a:lnTo>
                    <a:lnTo>
                      <a:pt x="329" y="827"/>
                    </a:lnTo>
                    <a:lnTo>
                      <a:pt x="330" y="827"/>
                    </a:lnTo>
                    <a:lnTo>
                      <a:pt x="330" y="827"/>
                    </a:lnTo>
                    <a:lnTo>
                      <a:pt x="331" y="827"/>
                    </a:lnTo>
                    <a:lnTo>
                      <a:pt x="331" y="827"/>
                    </a:lnTo>
                    <a:lnTo>
                      <a:pt x="332" y="827"/>
                    </a:lnTo>
                    <a:lnTo>
                      <a:pt x="333" y="827"/>
                    </a:lnTo>
                    <a:lnTo>
                      <a:pt x="333" y="827"/>
                    </a:lnTo>
                    <a:lnTo>
                      <a:pt x="334" y="827"/>
                    </a:lnTo>
                    <a:lnTo>
                      <a:pt x="335" y="827"/>
                    </a:lnTo>
                    <a:lnTo>
                      <a:pt x="335" y="827"/>
                    </a:lnTo>
                    <a:lnTo>
                      <a:pt x="336" y="827"/>
                    </a:lnTo>
                    <a:lnTo>
                      <a:pt x="336" y="827"/>
                    </a:lnTo>
                    <a:lnTo>
                      <a:pt x="337" y="827"/>
                    </a:lnTo>
                    <a:lnTo>
                      <a:pt x="338" y="827"/>
                    </a:lnTo>
                    <a:lnTo>
                      <a:pt x="338" y="827"/>
                    </a:lnTo>
                    <a:lnTo>
                      <a:pt x="339" y="827"/>
                    </a:lnTo>
                    <a:lnTo>
                      <a:pt x="340" y="827"/>
                    </a:lnTo>
                    <a:lnTo>
                      <a:pt x="340" y="827"/>
                    </a:lnTo>
                    <a:lnTo>
                      <a:pt x="341" y="827"/>
                    </a:lnTo>
                    <a:lnTo>
                      <a:pt x="342" y="827"/>
                    </a:lnTo>
                    <a:lnTo>
                      <a:pt x="342" y="827"/>
                    </a:lnTo>
                    <a:lnTo>
                      <a:pt x="343" y="827"/>
                    </a:lnTo>
                    <a:lnTo>
                      <a:pt x="343" y="827"/>
                    </a:lnTo>
                    <a:lnTo>
                      <a:pt x="344" y="827"/>
                    </a:lnTo>
                    <a:lnTo>
                      <a:pt x="345" y="827"/>
                    </a:lnTo>
                    <a:lnTo>
                      <a:pt x="345" y="827"/>
                    </a:lnTo>
                    <a:lnTo>
                      <a:pt x="346" y="827"/>
                    </a:lnTo>
                    <a:lnTo>
                      <a:pt x="347" y="827"/>
                    </a:lnTo>
                    <a:lnTo>
                      <a:pt x="347" y="827"/>
                    </a:lnTo>
                    <a:lnTo>
                      <a:pt x="348" y="827"/>
                    </a:lnTo>
                    <a:lnTo>
                      <a:pt x="348" y="827"/>
                    </a:lnTo>
                    <a:lnTo>
                      <a:pt x="349" y="827"/>
                    </a:lnTo>
                    <a:lnTo>
                      <a:pt x="350" y="827"/>
                    </a:lnTo>
                    <a:lnTo>
                      <a:pt x="350" y="827"/>
                    </a:lnTo>
                    <a:lnTo>
                      <a:pt x="351" y="827"/>
                    </a:lnTo>
                    <a:lnTo>
                      <a:pt x="352" y="827"/>
                    </a:lnTo>
                    <a:lnTo>
                      <a:pt x="352" y="827"/>
                    </a:lnTo>
                    <a:lnTo>
                      <a:pt x="353" y="827"/>
                    </a:lnTo>
                    <a:lnTo>
                      <a:pt x="353" y="827"/>
                    </a:lnTo>
                    <a:lnTo>
                      <a:pt x="354" y="827"/>
                    </a:lnTo>
                    <a:lnTo>
                      <a:pt x="355" y="827"/>
                    </a:lnTo>
                    <a:lnTo>
                      <a:pt x="355" y="827"/>
                    </a:lnTo>
                    <a:lnTo>
                      <a:pt x="356" y="827"/>
                    </a:lnTo>
                    <a:lnTo>
                      <a:pt x="357" y="827"/>
                    </a:lnTo>
                    <a:lnTo>
                      <a:pt x="357" y="827"/>
                    </a:lnTo>
                    <a:lnTo>
                      <a:pt x="358" y="826"/>
                    </a:lnTo>
                    <a:lnTo>
                      <a:pt x="358" y="826"/>
                    </a:lnTo>
                    <a:lnTo>
                      <a:pt x="359" y="826"/>
                    </a:lnTo>
                    <a:lnTo>
                      <a:pt x="360" y="825"/>
                    </a:lnTo>
                    <a:lnTo>
                      <a:pt x="360" y="824"/>
                    </a:lnTo>
                    <a:lnTo>
                      <a:pt x="361" y="824"/>
                    </a:lnTo>
                    <a:lnTo>
                      <a:pt x="362" y="823"/>
                    </a:lnTo>
                    <a:lnTo>
                      <a:pt x="362" y="822"/>
                    </a:lnTo>
                    <a:lnTo>
                      <a:pt x="363" y="821"/>
                    </a:lnTo>
                    <a:lnTo>
                      <a:pt x="363" y="820"/>
                    </a:lnTo>
                    <a:lnTo>
                      <a:pt x="364" y="818"/>
                    </a:lnTo>
                    <a:lnTo>
                      <a:pt x="365" y="817"/>
                    </a:lnTo>
                    <a:lnTo>
                      <a:pt x="365" y="815"/>
                    </a:lnTo>
                    <a:lnTo>
                      <a:pt x="366" y="814"/>
                    </a:lnTo>
                    <a:lnTo>
                      <a:pt x="367" y="812"/>
                    </a:lnTo>
                    <a:lnTo>
                      <a:pt x="367" y="810"/>
                    </a:lnTo>
                    <a:lnTo>
                      <a:pt x="368" y="808"/>
                    </a:lnTo>
                    <a:lnTo>
                      <a:pt x="369" y="805"/>
                    </a:lnTo>
                    <a:lnTo>
                      <a:pt x="369" y="803"/>
                    </a:lnTo>
                    <a:lnTo>
                      <a:pt x="370" y="800"/>
                    </a:lnTo>
                    <a:lnTo>
                      <a:pt x="370" y="797"/>
                    </a:lnTo>
                    <a:lnTo>
                      <a:pt x="371" y="794"/>
                    </a:lnTo>
                    <a:lnTo>
                      <a:pt x="371" y="790"/>
                    </a:lnTo>
                    <a:lnTo>
                      <a:pt x="372" y="787"/>
                    </a:lnTo>
                    <a:lnTo>
                      <a:pt x="373" y="783"/>
                    </a:lnTo>
                    <a:lnTo>
                      <a:pt x="373" y="779"/>
                    </a:lnTo>
                    <a:lnTo>
                      <a:pt x="374" y="775"/>
                    </a:lnTo>
                    <a:lnTo>
                      <a:pt x="375" y="771"/>
                    </a:lnTo>
                    <a:lnTo>
                      <a:pt x="375" y="766"/>
                    </a:lnTo>
                    <a:lnTo>
                      <a:pt x="376" y="761"/>
                    </a:lnTo>
                    <a:lnTo>
                      <a:pt x="376" y="756"/>
                    </a:lnTo>
                    <a:lnTo>
                      <a:pt x="377" y="751"/>
                    </a:lnTo>
                    <a:lnTo>
                      <a:pt x="378" y="746"/>
                    </a:lnTo>
                    <a:lnTo>
                      <a:pt x="378" y="740"/>
                    </a:lnTo>
                    <a:lnTo>
                      <a:pt x="379" y="734"/>
                    </a:lnTo>
                    <a:lnTo>
                      <a:pt x="379" y="728"/>
                    </a:lnTo>
                    <a:lnTo>
                      <a:pt x="380" y="722"/>
                    </a:lnTo>
                    <a:lnTo>
                      <a:pt x="381" y="716"/>
                    </a:lnTo>
                    <a:lnTo>
                      <a:pt x="381" y="709"/>
                    </a:lnTo>
                    <a:lnTo>
                      <a:pt x="382" y="702"/>
                    </a:lnTo>
                    <a:lnTo>
                      <a:pt x="382" y="696"/>
                    </a:lnTo>
                    <a:lnTo>
                      <a:pt x="383" y="688"/>
                    </a:lnTo>
                    <a:lnTo>
                      <a:pt x="384" y="681"/>
                    </a:lnTo>
                    <a:lnTo>
                      <a:pt x="384" y="674"/>
                    </a:lnTo>
                    <a:lnTo>
                      <a:pt x="385" y="666"/>
                    </a:lnTo>
                    <a:lnTo>
                      <a:pt x="385" y="658"/>
                    </a:lnTo>
                    <a:lnTo>
                      <a:pt x="386" y="650"/>
                    </a:lnTo>
                    <a:lnTo>
                      <a:pt x="387" y="642"/>
                    </a:lnTo>
                    <a:lnTo>
                      <a:pt x="387" y="633"/>
                    </a:lnTo>
                    <a:lnTo>
                      <a:pt x="388" y="624"/>
                    </a:lnTo>
                    <a:lnTo>
                      <a:pt x="389" y="615"/>
                    </a:lnTo>
                    <a:lnTo>
                      <a:pt x="389" y="606"/>
                    </a:lnTo>
                    <a:lnTo>
                      <a:pt x="390" y="597"/>
                    </a:lnTo>
                    <a:lnTo>
                      <a:pt x="390" y="588"/>
                    </a:lnTo>
                    <a:lnTo>
                      <a:pt x="391" y="578"/>
                    </a:lnTo>
                    <a:lnTo>
                      <a:pt x="392" y="568"/>
                    </a:lnTo>
                    <a:lnTo>
                      <a:pt x="392" y="558"/>
                    </a:lnTo>
                    <a:lnTo>
                      <a:pt x="393" y="549"/>
                    </a:lnTo>
                    <a:lnTo>
                      <a:pt x="393" y="538"/>
                    </a:lnTo>
                    <a:lnTo>
                      <a:pt x="394" y="528"/>
                    </a:lnTo>
                    <a:lnTo>
                      <a:pt x="395" y="518"/>
                    </a:lnTo>
                    <a:lnTo>
                      <a:pt x="395" y="507"/>
                    </a:lnTo>
                    <a:lnTo>
                      <a:pt x="396" y="497"/>
                    </a:lnTo>
                    <a:lnTo>
                      <a:pt x="397" y="486"/>
                    </a:lnTo>
                    <a:lnTo>
                      <a:pt x="397" y="475"/>
                    </a:lnTo>
                    <a:lnTo>
                      <a:pt x="398" y="464"/>
                    </a:lnTo>
                    <a:lnTo>
                      <a:pt x="398" y="454"/>
                    </a:lnTo>
                    <a:lnTo>
                      <a:pt x="399" y="443"/>
                    </a:lnTo>
                    <a:lnTo>
                      <a:pt x="400" y="432"/>
                    </a:lnTo>
                    <a:lnTo>
                      <a:pt x="400" y="421"/>
                    </a:lnTo>
                    <a:lnTo>
                      <a:pt x="401" y="410"/>
                    </a:lnTo>
                    <a:lnTo>
                      <a:pt x="402" y="399"/>
                    </a:lnTo>
                    <a:lnTo>
                      <a:pt x="402" y="388"/>
                    </a:lnTo>
                    <a:lnTo>
                      <a:pt x="403" y="376"/>
                    </a:lnTo>
                    <a:lnTo>
                      <a:pt x="403" y="366"/>
                    </a:lnTo>
                    <a:lnTo>
                      <a:pt x="404" y="354"/>
                    </a:lnTo>
                    <a:lnTo>
                      <a:pt x="405" y="344"/>
                    </a:lnTo>
                    <a:lnTo>
                      <a:pt x="405" y="333"/>
                    </a:lnTo>
                    <a:lnTo>
                      <a:pt x="406" y="322"/>
                    </a:lnTo>
                    <a:lnTo>
                      <a:pt x="406" y="311"/>
                    </a:lnTo>
                    <a:lnTo>
                      <a:pt x="407" y="300"/>
                    </a:lnTo>
                    <a:lnTo>
                      <a:pt x="408" y="289"/>
                    </a:lnTo>
                    <a:lnTo>
                      <a:pt x="408" y="279"/>
                    </a:lnTo>
                    <a:lnTo>
                      <a:pt x="409" y="268"/>
                    </a:lnTo>
                    <a:lnTo>
                      <a:pt x="410" y="258"/>
                    </a:lnTo>
                    <a:lnTo>
                      <a:pt x="410" y="247"/>
                    </a:lnTo>
                    <a:lnTo>
                      <a:pt x="411" y="237"/>
                    </a:lnTo>
                    <a:lnTo>
                      <a:pt x="411" y="227"/>
                    </a:lnTo>
                    <a:lnTo>
                      <a:pt x="412" y="217"/>
                    </a:lnTo>
                    <a:lnTo>
                      <a:pt x="413" y="207"/>
                    </a:lnTo>
                    <a:lnTo>
                      <a:pt x="413" y="197"/>
                    </a:lnTo>
                    <a:lnTo>
                      <a:pt x="414" y="188"/>
                    </a:lnTo>
                    <a:lnTo>
                      <a:pt x="415" y="178"/>
                    </a:lnTo>
                    <a:lnTo>
                      <a:pt x="415" y="169"/>
                    </a:lnTo>
                    <a:lnTo>
                      <a:pt x="416" y="160"/>
                    </a:lnTo>
                    <a:lnTo>
                      <a:pt x="416" y="150"/>
                    </a:lnTo>
                    <a:lnTo>
                      <a:pt x="417" y="142"/>
                    </a:lnTo>
                    <a:lnTo>
                      <a:pt x="418" y="133"/>
                    </a:lnTo>
                    <a:lnTo>
                      <a:pt x="418" y="124"/>
                    </a:lnTo>
                    <a:lnTo>
                      <a:pt x="419" y="116"/>
                    </a:lnTo>
                    <a:lnTo>
                      <a:pt x="419" y="108"/>
                    </a:lnTo>
                    <a:lnTo>
                      <a:pt x="420" y="100"/>
                    </a:lnTo>
                    <a:lnTo>
                      <a:pt x="421" y="92"/>
                    </a:lnTo>
                    <a:lnTo>
                      <a:pt x="421" y="85"/>
                    </a:lnTo>
                    <a:lnTo>
                      <a:pt x="422" y="77"/>
                    </a:lnTo>
                    <a:lnTo>
                      <a:pt x="423" y="70"/>
                    </a:lnTo>
                    <a:lnTo>
                      <a:pt x="423" y="63"/>
                    </a:lnTo>
                    <a:lnTo>
                      <a:pt x="424" y="57"/>
                    </a:lnTo>
                    <a:lnTo>
                      <a:pt x="424" y="50"/>
                    </a:lnTo>
                    <a:lnTo>
                      <a:pt x="425" y="44"/>
                    </a:lnTo>
                    <a:lnTo>
                      <a:pt x="425" y="38"/>
                    </a:lnTo>
                    <a:lnTo>
                      <a:pt x="426" y="32"/>
                    </a:lnTo>
                    <a:lnTo>
                      <a:pt x="427" y="27"/>
                    </a:lnTo>
                    <a:lnTo>
                      <a:pt x="427" y="22"/>
                    </a:lnTo>
                    <a:lnTo>
                      <a:pt x="428" y="17"/>
                    </a:lnTo>
                    <a:lnTo>
                      <a:pt x="429" y="13"/>
                    </a:lnTo>
                    <a:lnTo>
                      <a:pt x="429" y="8"/>
                    </a:lnTo>
                    <a:lnTo>
                      <a:pt x="430" y="4"/>
                    </a:lnTo>
                    <a:lnTo>
                      <a:pt x="431" y="0"/>
                    </a:lnTo>
                  </a:path>
                </a:pathLst>
              </a:custGeom>
              <a:noFill/>
              <a:ln w="11113">
                <a:solidFill>
                  <a:srgbClr val="33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3" name="Freeform 202">
                <a:extLst>
                  <a:ext uri="{FF2B5EF4-FFF2-40B4-BE49-F238E27FC236}">
                    <a16:creationId xmlns:a16="http://schemas.microsoft.com/office/drawing/2014/main" id="{40B96F0E-F8FC-4F51-BCAB-9F618DA1F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627"/>
                <a:ext cx="430" cy="852"/>
              </a:xfrm>
              <a:custGeom>
                <a:avLst/>
                <a:gdLst>
                  <a:gd name="T0" fmla="*/ 5 w 430"/>
                  <a:gd name="T1" fmla="*/ 3 h 852"/>
                  <a:gd name="T2" fmla="*/ 12 w 430"/>
                  <a:gd name="T3" fmla="*/ 6 h 852"/>
                  <a:gd name="T4" fmla="*/ 19 w 430"/>
                  <a:gd name="T5" fmla="*/ 42 h 852"/>
                  <a:gd name="T6" fmla="*/ 25 w 430"/>
                  <a:gd name="T7" fmla="*/ 107 h 852"/>
                  <a:gd name="T8" fmla="*/ 32 w 430"/>
                  <a:gd name="T9" fmla="*/ 194 h 852"/>
                  <a:gd name="T10" fmla="*/ 39 w 430"/>
                  <a:gd name="T11" fmla="*/ 297 h 852"/>
                  <a:gd name="T12" fmla="*/ 46 w 430"/>
                  <a:gd name="T13" fmla="*/ 408 h 852"/>
                  <a:gd name="T14" fmla="*/ 53 w 430"/>
                  <a:gd name="T15" fmla="*/ 516 h 852"/>
                  <a:gd name="T16" fmla="*/ 59 w 430"/>
                  <a:gd name="T17" fmla="*/ 616 h 852"/>
                  <a:gd name="T18" fmla="*/ 66 w 430"/>
                  <a:gd name="T19" fmla="*/ 700 h 852"/>
                  <a:gd name="T20" fmla="*/ 73 w 430"/>
                  <a:gd name="T21" fmla="*/ 764 h 852"/>
                  <a:gd name="T22" fmla="*/ 80 w 430"/>
                  <a:gd name="T23" fmla="*/ 808 h 852"/>
                  <a:gd name="T24" fmla="*/ 87 w 430"/>
                  <a:gd name="T25" fmla="*/ 834 h 852"/>
                  <a:gd name="T26" fmla="*/ 93 w 430"/>
                  <a:gd name="T27" fmla="*/ 848 h 852"/>
                  <a:gd name="T28" fmla="*/ 100 w 430"/>
                  <a:gd name="T29" fmla="*/ 852 h 852"/>
                  <a:gd name="T30" fmla="*/ 107 w 430"/>
                  <a:gd name="T31" fmla="*/ 852 h 852"/>
                  <a:gd name="T32" fmla="*/ 114 w 430"/>
                  <a:gd name="T33" fmla="*/ 852 h 852"/>
                  <a:gd name="T34" fmla="*/ 121 w 430"/>
                  <a:gd name="T35" fmla="*/ 852 h 852"/>
                  <a:gd name="T36" fmla="*/ 127 w 430"/>
                  <a:gd name="T37" fmla="*/ 852 h 852"/>
                  <a:gd name="T38" fmla="*/ 134 w 430"/>
                  <a:gd name="T39" fmla="*/ 852 h 852"/>
                  <a:gd name="T40" fmla="*/ 141 w 430"/>
                  <a:gd name="T41" fmla="*/ 852 h 852"/>
                  <a:gd name="T42" fmla="*/ 148 w 430"/>
                  <a:gd name="T43" fmla="*/ 852 h 852"/>
                  <a:gd name="T44" fmla="*/ 155 w 430"/>
                  <a:gd name="T45" fmla="*/ 852 h 852"/>
                  <a:gd name="T46" fmla="*/ 161 w 430"/>
                  <a:gd name="T47" fmla="*/ 852 h 852"/>
                  <a:gd name="T48" fmla="*/ 168 w 430"/>
                  <a:gd name="T49" fmla="*/ 852 h 852"/>
                  <a:gd name="T50" fmla="*/ 175 w 430"/>
                  <a:gd name="T51" fmla="*/ 852 h 852"/>
                  <a:gd name="T52" fmla="*/ 182 w 430"/>
                  <a:gd name="T53" fmla="*/ 852 h 852"/>
                  <a:gd name="T54" fmla="*/ 188 w 430"/>
                  <a:gd name="T55" fmla="*/ 852 h 852"/>
                  <a:gd name="T56" fmla="*/ 195 w 430"/>
                  <a:gd name="T57" fmla="*/ 852 h 852"/>
                  <a:gd name="T58" fmla="*/ 202 w 430"/>
                  <a:gd name="T59" fmla="*/ 852 h 852"/>
                  <a:gd name="T60" fmla="*/ 209 w 430"/>
                  <a:gd name="T61" fmla="*/ 852 h 852"/>
                  <a:gd name="T62" fmla="*/ 216 w 430"/>
                  <a:gd name="T63" fmla="*/ 852 h 852"/>
                  <a:gd name="T64" fmla="*/ 222 w 430"/>
                  <a:gd name="T65" fmla="*/ 852 h 852"/>
                  <a:gd name="T66" fmla="*/ 229 w 430"/>
                  <a:gd name="T67" fmla="*/ 852 h 852"/>
                  <a:gd name="T68" fmla="*/ 236 w 430"/>
                  <a:gd name="T69" fmla="*/ 852 h 852"/>
                  <a:gd name="T70" fmla="*/ 243 w 430"/>
                  <a:gd name="T71" fmla="*/ 852 h 852"/>
                  <a:gd name="T72" fmla="*/ 249 w 430"/>
                  <a:gd name="T73" fmla="*/ 852 h 852"/>
                  <a:gd name="T74" fmla="*/ 256 w 430"/>
                  <a:gd name="T75" fmla="*/ 852 h 852"/>
                  <a:gd name="T76" fmla="*/ 263 w 430"/>
                  <a:gd name="T77" fmla="*/ 852 h 852"/>
                  <a:gd name="T78" fmla="*/ 270 w 430"/>
                  <a:gd name="T79" fmla="*/ 852 h 852"/>
                  <a:gd name="T80" fmla="*/ 277 w 430"/>
                  <a:gd name="T81" fmla="*/ 852 h 852"/>
                  <a:gd name="T82" fmla="*/ 283 w 430"/>
                  <a:gd name="T83" fmla="*/ 852 h 852"/>
                  <a:gd name="T84" fmla="*/ 290 w 430"/>
                  <a:gd name="T85" fmla="*/ 852 h 852"/>
                  <a:gd name="T86" fmla="*/ 297 w 430"/>
                  <a:gd name="T87" fmla="*/ 852 h 852"/>
                  <a:gd name="T88" fmla="*/ 304 w 430"/>
                  <a:gd name="T89" fmla="*/ 852 h 852"/>
                  <a:gd name="T90" fmla="*/ 311 w 430"/>
                  <a:gd name="T91" fmla="*/ 852 h 852"/>
                  <a:gd name="T92" fmla="*/ 317 w 430"/>
                  <a:gd name="T93" fmla="*/ 852 h 852"/>
                  <a:gd name="T94" fmla="*/ 324 w 430"/>
                  <a:gd name="T95" fmla="*/ 852 h 852"/>
                  <a:gd name="T96" fmla="*/ 331 w 430"/>
                  <a:gd name="T97" fmla="*/ 852 h 852"/>
                  <a:gd name="T98" fmla="*/ 338 w 430"/>
                  <a:gd name="T99" fmla="*/ 852 h 852"/>
                  <a:gd name="T100" fmla="*/ 345 w 430"/>
                  <a:gd name="T101" fmla="*/ 852 h 852"/>
                  <a:gd name="T102" fmla="*/ 351 w 430"/>
                  <a:gd name="T103" fmla="*/ 852 h 852"/>
                  <a:gd name="T104" fmla="*/ 358 w 430"/>
                  <a:gd name="T105" fmla="*/ 852 h 852"/>
                  <a:gd name="T106" fmla="*/ 365 w 430"/>
                  <a:gd name="T107" fmla="*/ 852 h 852"/>
                  <a:gd name="T108" fmla="*/ 372 w 430"/>
                  <a:gd name="T109" fmla="*/ 852 h 852"/>
                  <a:gd name="T110" fmla="*/ 378 w 430"/>
                  <a:gd name="T111" fmla="*/ 852 h 852"/>
                  <a:gd name="T112" fmla="*/ 385 w 430"/>
                  <a:gd name="T113" fmla="*/ 852 h 852"/>
                  <a:gd name="T114" fmla="*/ 392 w 430"/>
                  <a:gd name="T115" fmla="*/ 852 h 852"/>
                  <a:gd name="T116" fmla="*/ 399 w 430"/>
                  <a:gd name="T117" fmla="*/ 852 h 852"/>
                  <a:gd name="T118" fmla="*/ 406 w 430"/>
                  <a:gd name="T119" fmla="*/ 852 h 852"/>
                  <a:gd name="T120" fmla="*/ 413 w 430"/>
                  <a:gd name="T121" fmla="*/ 852 h 852"/>
                  <a:gd name="T122" fmla="*/ 419 w 430"/>
                  <a:gd name="T123" fmla="*/ 852 h 852"/>
                  <a:gd name="T124" fmla="*/ 426 w 430"/>
                  <a:gd name="T125" fmla="*/ 852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0" h="852">
                    <a:moveTo>
                      <a:pt x="0" y="852"/>
                    </a:moveTo>
                    <a:lnTo>
                      <a:pt x="0" y="25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4" y="13"/>
                    </a:lnTo>
                    <a:lnTo>
                      <a:pt x="14" y="15"/>
                    </a:lnTo>
                    <a:lnTo>
                      <a:pt x="15" y="18"/>
                    </a:lnTo>
                    <a:lnTo>
                      <a:pt x="16" y="22"/>
                    </a:lnTo>
                    <a:lnTo>
                      <a:pt x="16" y="25"/>
                    </a:lnTo>
                    <a:lnTo>
                      <a:pt x="17" y="29"/>
                    </a:lnTo>
                    <a:lnTo>
                      <a:pt x="18" y="33"/>
                    </a:lnTo>
                    <a:lnTo>
                      <a:pt x="18" y="37"/>
                    </a:lnTo>
                    <a:lnTo>
                      <a:pt x="19" y="42"/>
                    </a:lnTo>
                    <a:lnTo>
                      <a:pt x="19" y="47"/>
                    </a:lnTo>
                    <a:lnTo>
                      <a:pt x="20" y="52"/>
                    </a:lnTo>
                    <a:lnTo>
                      <a:pt x="21" y="57"/>
                    </a:lnTo>
                    <a:lnTo>
                      <a:pt x="21" y="62"/>
                    </a:lnTo>
                    <a:lnTo>
                      <a:pt x="22" y="68"/>
                    </a:lnTo>
                    <a:lnTo>
                      <a:pt x="22" y="74"/>
                    </a:lnTo>
                    <a:lnTo>
                      <a:pt x="23" y="80"/>
                    </a:lnTo>
                    <a:lnTo>
                      <a:pt x="24" y="87"/>
                    </a:lnTo>
                    <a:lnTo>
                      <a:pt x="24" y="93"/>
                    </a:lnTo>
                    <a:lnTo>
                      <a:pt x="25" y="100"/>
                    </a:lnTo>
                    <a:lnTo>
                      <a:pt x="25" y="107"/>
                    </a:lnTo>
                    <a:lnTo>
                      <a:pt x="26" y="114"/>
                    </a:lnTo>
                    <a:lnTo>
                      <a:pt x="27" y="121"/>
                    </a:lnTo>
                    <a:lnTo>
                      <a:pt x="27" y="129"/>
                    </a:lnTo>
                    <a:lnTo>
                      <a:pt x="28" y="136"/>
                    </a:lnTo>
                    <a:lnTo>
                      <a:pt x="29" y="144"/>
                    </a:lnTo>
                    <a:lnTo>
                      <a:pt x="29" y="152"/>
                    </a:lnTo>
                    <a:lnTo>
                      <a:pt x="30" y="160"/>
                    </a:lnTo>
                    <a:lnTo>
                      <a:pt x="31" y="168"/>
                    </a:lnTo>
                    <a:lnTo>
                      <a:pt x="31" y="177"/>
                    </a:lnTo>
                    <a:lnTo>
                      <a:pt x="32" y="186"/>
                    </a:lnTo>
                    <a:lnTo>
                      <a:pt x="32" y="194"/>
                    </a:lnTo>
                    <a:lnTo>
                      <a:pt x="33" y="203"/>
                    </a:lnTo>
                    <a:lnTo>
                      <a:pt x="33" y="212"/>
                    </a:lnTo>
                    <a:lnTo>
                      <a:pt x="34" y="221"/>
                    </a:lnTo>
                    <a:lnTo>
                      <a:pt x="35" y="230"/>
                    </a:lnTo>
                    <a:lnTo>
                      <a:pt x="35" y="240"/>
                    </a:lnTo>
                    <a:lnTo>
                      <a:pt x="36" y="249"/>
                    </a:lnTo>
                    <a:lnTo>
                      <a:pt x="37" y="258"/>
                    </a:lnTo>
                    <a:lnTo>
                      <a:pt x="37" y="268"/>
                    </a:lnTo>
                    <a:lnTo>
                      <a:pt x="38" y="278"/>
                    </a:lnTo>
                    <a:lnTo>
                      <a:pt x="38" y="288"/>
                    </a:lnTo>
                    <a:lnTo>
                      <a:pt x="39" y="297"/>
                    </a:lnTo>
                    <a:lnTo>
                      <a:pt x="40" y="307"/>
                    </a:lnTo>
                    <a:lnTo>
                      <a:pt x="40" y="317"/>
                    </a:lnTo>
                    <a:lnTo>
                      <a:pt x="41" y="327"/>
                    </a:lnTo>
                    <a:lnTo>
                      <a:pt x="41" y="337"/>
                    </a:lnTo>
                    <a:lnTo>
                      <a:pt x="42" y="347"/>
                    </a:lnTo>
                    <a:lnTo>
                      <a:pt x="43" y="357"/>
                    </a:lnTo>
                    <a:lnTo>
                      <a:pt x="43" y="367"/>
                    </a:lnTo>
                    <a:lnTo>
                      <a:pt x="44" y="377"/>
                    </a:lnTo>
                    <a:lnTo>
                      <a:pt x="45" y="387"/>
                    </a:lnTo>
                    <a:lnTo>
                      <a:pt x="45" y="398"/>
                    </a:lnTo>
                    <a:lnTo>
                      <a:pt x="46" y="408"/>
                    </a:lnTo>
                    <a:lnTo>
                      <a:pt x="46" y="418"/>
                    </a:lnTo>
                    <a:lnTo>
                      <a:pt x="47" y="428"/>
                    </a:lnTo>
                    <a:lnTo>
                      <a:pt x="48" y="438"/>
                    </a:lnTo>
                    <a:lnTo>
                      <a:pt x="48" y="448"/>
                    </a:lnTo>
                    <a:lnTo>
                      <a:pt x="49" y="458"/>
                    </a:lnTo>
                    <a:lnTo>
                      <a:pt x="50" y="468"/>
                    </a:lnTo>
                    <a:lnTo>
                      <a:pt x="50" y="477"/>
                    </a:lnTo>
                    <a:lnTo>
                      <a:pt x="51" y="487"/>
                    </a:lnTo>
                    <a:lnTo>
                      <a:pt x="51" y="497"/>
                    </a:lnTo>
                    <a:lnTo>
                      <a:pt x="52" y="507"/>
                    </a:lnTo>
                    <a:lnTo>
                      <a:pt x="53" y="516"/>
                    </a:lnTo>
                    <a:lnTo>
                      <a:pt x="53" y="526"/>
                    </a:lnTo>
                    <a:lnTo>
                      <a:pt x="54" y="535"/>
                    </a:lnTo>
                    <a:lnTo>
                      <a:pt x="54" y="544"/>
                    </a:lnTo>
                    <a:lnTo>
                      <a:pt x="55" y="554"/>
                    </a:lnTo>
                    <a:lnTo>
                      <a:pt x="56" y="563"/>
                    </a:lnTo>
                    <a:lnTo>
                      <a:pt x="56" y="572"/>
                    </a:lnTo>
                    <a:lnTo>
                      <a:pt x="57" y="581"/>
                    </a:lnTo>
                    <a:lnTo>
                      <a:pt x="58" y="590"/>
                    </a:lnTo>
                    <a:lnTo>
                      <a:pt x="58" y="599"/>
                    </a:lnTo>
                    <a:lnTo>
                      <a:pt x="59" y="607"/>
                    </a:lnTo>
                    <a:lnTo>
                      <a:pt x="59" y="616"/>
                    </a:lnTo>
                    <a:lnTo>
                      <a:pt x="60" y="624"/>
                    </a:lnTo>
                    <a:lnTo>
                      <a:pt x="61" y="632"/>
                    </a:lnTo>
                    <a:lnTo>
                      <a:pt x="61" y="640"/>
                    </a:lnTo>
                    <a:lnTo>
                      <a:pt x="62" y="649"/>
                    </a:lnTo>
                    <a:lnTo>
                      <a:pt x="63" y="656"/>
                    </a:lnTo>
                    <a:lnTo>
                      <a:pt x="63" y="664"/>
                    </a:lnTo>
                    <a:lnTo>
                      <a:pt x="64" y="672"/>
                    </a:lnTo>
                    <a:lnTo>
                      <a:pt x="64" y="679"/>
                    </a:lnTo>
                    <a:lnTo>
                      <a:pt x="65" y="686"/>
                    </a:lnTo>
                    <a:lnTo>
                      <a:pt x="65" y="693"/>
                    </a:lnTo>
                    <a:lnTo>
                      <a:pt x="66" y="700"/>
                    </a:lnTo>
                    <a:lnTo>
                      <a:pt x="67" y="707"/>
                    </a:lnTo>
                    <a:lnTo>
                      <a:pt x="67" y="713"/>
                    </a:lnTo>
                    <a:lnTo>
                      <a:pt x="68" y="720"/>
                    </a:lnTo>
                    <a:lnTo>
                      <a:pt x="69" y="726"/>
                    </a:lnTo>
                    <a:lnTo>
                      <a:pt x="69" y="732"/>
                    </a:lnTo>
                    <a:lnTo>
                      <a:pt x="70" y="738"/>
                    </a:lnTo>
                    <a:lnTo>
                      <a:pt x="71" y="743"/>
                    </a:lnTo>
                    <a:lnTo>
                      <a:pt x="71" y="749"/>
                    </a:lnTo>
                    <a:lnTo>
                      <a:pt x="72" y="754"/>
                    </a:lnTo>
                    <a:lnTo>
                      <a:pt x="72" y="759"/>
                    </a:lnTo>
                    <a:lnTo>
                      <a:pt x="73" y="764"/>
                    </a:lnTo>
                    <a:lnTo>
                      <a:pt x="74" y="769"/>
                    </a:lnTo>
                    <a:lnTo>
                      <a:pt x="74" y="774"/>
                    </a:lnTo>
                    <a:lnTo>
                      <a:pt x="75" y="778"/>
                    </a:lnTo>
                    <a:lnTo>
                      <a:pt x="76" y="782"/>
                    </a:lnTo>
                    <a:lnTo>
                      <a:pt x="76" y="786"/>
                    </a:lnTo>
                    <a:lnTo>
                      <a:pt x="77" y="790"/>
                    </a:lnTo>
                    <a:lnTo>
                      <a:pt x="77" y="794"/>
                    </a:lnTo>
                    <a:lnTo>
                      <a:pt x="78" y="798"/>
                    </a:lnTo>
                    <a:lnTo>
                      <a:pt x="78" y="801"/>
                    </a:lnTo>
                    <a:lnTo>
                      <a:pt x="79" y="805"/>
                    </a:lnTo>
                    <a:lnTo>
                      <a:pt x="80" y="808"/>
                    </a:lnTo>
                    <a:lnTo>
                      <a:pt x="80" y="811"/>
                    </a:lnTo>
                    <a:lnTo>
                      <a:pt x="81" y="814"/>
                    </a:lnTo>
                    <a:lnTo>
                      <a:pt x="82" y="817"/>
                    </a:lnTo>
                    <a:lnTo>
                      <a:pt x="82" y="819"/>
                    </a:lnTo>
                    <a:lnTo>
                      <a:pt x="83" y="822"/>
                    </a:lnTo>
                    <a:lnTo>
                      <a:pt x="84" y="824"/>
                    </a:lnTo>
                    <a:lnTo>
                      <a:pt x="84" y="827"/>
                    </a:lnTo>
                    <a:lnTo>
                      <a:pt x="85" y="829"/>
                    </a:lnTo>
                    <a:lnTo>
                      <a:pt x="85" y="831"/>
                    </a:lnTo>
                    <a:lnTo>
                      <a:pt x="86" y="833"/>
                    </a:lnTo>
                    <a:lnTo>
                      <a:pt x="87" y="834"/>
                    </a:lnTo>
                    <a:lnTo>
                      <a:pt x="87" y="836"/>
                    </a:lnTo>
                    <a:lnTo>
                      <a:pt x="88" y="838"/>
                    </a:lnTo>
                    <a:lnTo>
                      <a:pt x="89" y="839"/>
                    </a:lnTo>
                    <a:lnTo>
                      <a:pt x="89" y="841"/>
                    </a:lnTo>
                    <a:lnTo>
                      <a:pt x="90" y="842"/>
                    </a:lnTo>
                    <a:lnTo>
                      <a:pt x="90" y="843"/>
                    </a:lnTo>
                    <a:lnTo>
                      <a:pt x="91" y="844"/>
                    </a:lnTo>
                    <a:lnTo>
                      <a:pt x="91" y="845"/>
                    </a:lnTo>
                    <a:lnTo>
                      <a:pt x="92" y="846"/>
                    </a:lnTo>
                    <a:lnTo>
                      <a:pt x="93" y="847"/>
                    </a:lnTo>
                    <a:lnTo>
                      <a:pt x="93" y="848"/>
                    </a:lnTo>
                    <a:lnTo>
                      <a:pt x="94" y="848"/>
                    </a:lnTo>
                    <a:lnTo>
                      <a:pt x="95" y="849"/>
                    </a:lnTo>
                    <a:lnTo>
                      <a:pt x="95" y="850"/>
                    </a:lnTo>
                    <a:lnTo>
                      <a:pt x="96" y="850"/>
                    </a:lnTo>
                    <a:lnTo>
                      <a:pt x="96" y="850"/>
                    </a:lnTo>
                    <a:lnTo>
                      <a:pt x="97" y="851"/>
                    </a:lnTo>
                    <a:lnTo>
                      <a:pt x="98" y="851"/>
                    </a:lnTo>
                    <a:lnTo>
                      <a:pt x="98" y="851"/>
                    </a:lnTo>
                    <a:lnTo>
                      <a:pt x="99" y="852"/>
                    </a:lnTo>
                    <a:lnTo>
                      <a:pt x="100" y="852"/>
                    </a:lnTo>
                    <a:lnTo>
                      <a:pt x="100" y="852"/>
                    </a:lnTo>
                    <a:lnTo>
                      <a:pt x="101" y="852"/>
                    </a:lnTo>
                    <a:lnTo>
                      <a:pt x="102" y="852"/>
                    </a:lnTo>
                    <a:lnTo>
                      <a:pt x="102" y="852"/>
                    </a:lnTo>
                    <a:lnTo>
                      <a:pt x="103" y="852"/>
                    </a:lnTo>
                    <a:lnTo>
                      <a:pt x="103" y="852"/>
                    </a:lnTo>
                    <a:lnTo>
                      <a:pt x="104" y="852"/>
                    </a:lnTo>
                    <a:lnTo>
                      <a:pt x="104" y="852"/>
                    </a:lnTo>
                    <a:lnTo>
                      <a:pt x="105" y="852"/>
                    </a:lnTo>
                    <a:lnTo>
                      <a:pt x="106" y="852"/>
                    </a:lnTo>
                    <a:lnTo>
                      <a:pt x="106" y="852"/>
                    </a:lnTo>
                    <a:lnTo>
                      <a:pt x="107" y="852"/>
                    </a:lnTo>
                    <a:lnTo>
                      <a:pt x="108" y="852"/>
                    </a:lnTo>
                    <a:lnTo>
                      <a:pt x="108" y="852"/>
                    </a:lnTo>
                    <a:lnTo>
                      <a:pt x="109" y="852"/>
                    </a:lnTo>
                    <a:lnTo>
                      <a:pt x="109" y="852"/>
                    </a:lnTo>
                    <a:lnTo>
                      <a:pt x="110" y="852"/>
                    </a:lnTo>
                    <a:lnTo>
                      <a:pt x="111" y="852"/>
                    </a:lnTo>
                    <a:lnTo>
                      <a:pt x="111" y="852"/>
                    </a:lnTo>
                    <a:lnTo>
                      <a:pt x="112" y="852"/>
                    </a:lnTo>
                    <a:lnTo>
                      <a:pt x="113" y="852"/>
                    </a:lnTo>
                    <a:lnTo>
                      <a:pt x="113" y="852"/>
                    </a:lnTo>
                    <a:lnTo>
                      <a:pt x="114" y="852"/>
                    </a:lnTo>
                    <a:lnTo>
                      <a:pt x="115" y="852"/>
                    </a:lnTo>
                    <a:lnTo>
                      <a:pt x="115" y="852"/>
                    </a:lnTo>
                    <a:lnTo>
                      <a:pt x="116" y="852"/>
                    </a:lnTo>
                    <a:lnTo>
                      <a:pt x="116" y="852"/>
                    </a:lnTo>
                    <a:lnTo>
                      <a:pt x="117" y="852"/>
                    </a:lnTo>
                    <a:lnTo>
                      <a:pt x="117" y="852"/>
                    </a:lnTo>
                    <a:lnTo>
                      <a:pt x="118" y="852"/>
                    </a:lnTo>
                    <a:lnTo>
                      <a:pt x="119" y="852"/>
                    </a:lnTo>
                    <a:lnTo>
                      <a:pt x="119" y="852"/>
                    </a:lnTo>
                    <a:lnTo>
                      <a:pt x="120" y="852"/>
                    </a:lnTo>
                    <a:lnTo>
                      <a:pt x="121" y="852"/>
                    </a:lnTo>
                    <a:lnTo>
                      <a:pt x="121" y="852"/>
                    </a:lnTo>
                    <a:lnTo>
                      <a:pt x="122" y="852"/>
                    </a:lnTo>
                    <a:lnTo>
                      <a:pt x="122" y="852"/>
                    </a:lnTo>
                    <a:lnTo>
                      <a:pt x="123" y="852"/>
                    </a:lnTo>
                    <a:lnTo>
                      <a:pt x="124" y="852"/>
                    </a:lnTo>
                    <a:lnTo>
                      <a:pt x="124" y="852"/>
                    </a:lnTo>
                    <a:lnTo>
                      <a:pt x="125" y="852"/>
                    </a:lnTo>
                    <a:lnTo>
                      <a:pt x="126" y="852"/>
                    </a:lnTo>
                    <a:lnTo>
                      <a:pt x="126" y="852"/>
                    </a:lnTo>
                    <a:lnTo>
                      <a:pt x="127" y="852"/>
                    </a:lnTo>
                    <a:lnTo>
                      <a:pt x="127" y="852"/>
                    </a:lnTo>
                    <a:lnTo>
                      <a:pt x="128" y="852"/>
                    </a:lnTo>
                    <a:lnTo>
                      <a:pt x="129" y="852"/>
                    </a:lnTo>
                    <a:lnTo>
                      <a:pt x="129" y="852"/>
                    </a:lnTo>
                    <a:lnTo>
                      <a:pt x="130" y="852"/>
                    </a:lnTo>
                    <a:lnTo>
                      <a:pt x="130" y="852"/>
                    </a:lnTo>
                    <a:lnTo>
                      <a:pt x="131" y="852"/>
                    </a:lnTo>
                    <a:lnTo>
                      <a:pt x="132" y="852"/>
                    </a:lnTo>
                    <a:lnTo>
                      <a:pt x="132" y="852"/>
                    </a:lnTo>
                    <a:lnTo>
                      <a:pt x="133" y="852"/>
                    </a:lnTo>
                    <a:lnTo>
                      <a:pt x="134" y="852"/>
                    </a:lnTo>
                    <a:lnTo>
                      <a:pt x="134" y="852"/>
                    </a:lnTo>
                    <a:lnTo>
                      <a:pt x="135" y="852"/>
                    </a:lnTo>
                    <a:lnTo>
                      <a:pt x="135" y="852"/>
                    </a:lnTo>
                    <a:lnTo>
                      <a:pt x="136" y="852"/>
                    </a:lnTo>
                    <a:lnTo>
                      <a:pt x="137" y="852"/>
                    </a:lnTo>
                    <a:lnTo>
                      <a:pt x="137" y="852"/>
                    </a:lnTo>
                    <a:lnTo>
                      <a:pt x="138" y="852"/>
                    </a:lnTo>
                    <a:lnTo>
                      <a:pt x="139" y="852"/>
                    </a:lnTo>
                    <a:lnTo>
                      <a:pt x="139" y="852"/>
                    </a:lnTo>
                    <a:lnTo>
                      <a:pt x="140" y="852"/>
                    </a:lnTo>
                    <a:lnTo>
                      <a:pt x="140" y="852"/>
                    </a:lnTo>
                    <a:lnTo>
                      <a:pt x="141" y="852"/>
                    </a:lnTo>
                    <a:lnTo>
                      <a:pt x="142" y="852"/>
                    </a:lnTo>
                    <a:lnTo>
                      <a:pt x="142" y="852"/>
                    </a:lnTo>
                    <a:lnTo>
                      <a:pt x="143" y="852"/>
                    </a:lnTo>
                    <a:lnTo>
                      <a:pt x="144" y="852"/>
                    </a:lnTo>
                    <a:lnTo>
                      <a:pt x="144" y="852"/>
                    </a:lnTo>
                    <a:lnTo>
                      <a:pt x="145" y="852"/>
                    </a:lnTo>
                    <a:lnTo>
                      <a:pt x="146" y="852"/>
                    </a:lnTo>
                    <a:lnTo>
                      <a:pt x="146" y="852"/>
                    </a:lnTo>
                    <a:lnTo>
                      <a:pt x="147" y="852"/>
                    </a:lnTo>
                    <a:lnTo>
                      <a:pt x="147" y="852"/>
                    </a:lnTo>
                    <a:lnTo>
                      <a:pt x="148" y="852"/>
                    </a:lnTo>
                    <a:lnTo>
                      <a:pt x="148" y="852"/>
                    </a:lnTo>
                    <a:lnTo>
                      <a:pt x="149" y="852"/>
                    </a:lnTo>
                    <a:lnTo>
                      <a:pt x="150" y="852"/>
                    </a:lnTo>
                    <a:lnTo>
                      <a:pt x="150" y="852"/>
                    </a:lnTo>
                    <a:lnTo>
                      <a:pt x="151" y="852"/>
                    </a:lnTo>
                    <a:lnTo>
                      <a:pt x="152" y="852"/>
                    </a:lnTo>
                    <a:lnTo>
                      <a:pt x="152" y="852"/>
                    </a:lnTo>
                    <a:lnTo>
                      <a:pt x="153" y="852"/>
                    </a:lnTo>
                    <a:lnTo>
                      <a:pt x="153" y="852"/>
                    </a:lnTo>
                    <a:lnTo>
                      <a:pt x="154" y="852"/>
                    </a:lnTo>
                    <a:lnTo>
                      <a:pt x="155" y="852"/>
                    </a:lnTo>
                    <a:lnTo>
                      <a:pt x="155" y="852"/>
                    </a:lnTo>
                    <a:lnTo>
                      <a:pt x="156" y="852"/>
                    </a:lnTo>
                    <a:lnTo>
                      <a:pt x="157" y="852"/>
                    </a:lnTo>
                    <a:lnTo>
                      <a:pt x="157" y="852"/>
                    </a:lnTo>
                    <a:lnTo>
                      <a:pt x="158" y="852"/>
                    </a:lnTo>
                    <a:lnTo>
                      <a:pt x="158" y="852"/>
                    </a:lnTo>
                    <a:lnTo>
                      <a:pt x="159" y="852"/>
                    </a:lnTo>
                    <a:lnTo>
                      <a:pt x="160" y="852"/>
                    </a:lnTo>
                    <a:lnTo>
                      <a:pt x="160" y="852"/>
                    </a:lnTo>
                    <a:lnTo>
                      <a:pt x="161" y="852"/>
                    </a:lnTo>
                    <a:lnTo>
                      <a:pt x="161" y="852"/>
                    </a:lnTo>
                    <a:lnTo>
                      <a:pt x="162" y="852"/>
                    </a:lnTo>
                    <a:lnTo>
                      <a:pt x="163" y="852"/>
                    </a:lnTo>
                    <a:lnTo>
                      <a:pt x="163" y="852"/>
                    </a:lnTo>
                    <a:lnTo>
                      <a:pt x="164" y="852"/>
                    </a:lnTo>
                    <a:lnTo>
                      <a:pt x="165" y="852"/>
                    </a:lnTo>
                    <a:lnTo>
                      <a:pt x="165" y="852"/>
                    </a:lnTo>
                    <a:lnTo>
                      <a:pt x="166" y="852"/>
                    </a:lnTo>
                    <a:lnTo>
                      <a:pt x="166" y="852"/>
                    </a:lnTo>
                    <a:lnTo>
                      <a:pt x="167" y="852"/>
                    </a:lnTo>
                    <a:lnTo>
                      <a:pt x="167" y="852"/>
                    </a:lnTo>
                    <a:lnTo>
                      <a:pt x="168" y="852"/>
                    </a:lnTo>
                    <a:lnTo>
                      <a:pt x="169" y="852"/>
                    </a:lnTo>
                    <a:lnTo>
                      <a:pt x="169" y="852"/>
                    </a:lnTo>
                    <a:lnTo>
                      <a:pt x="170" y="852"/>
                    </a:lnTo>
                    <a:lnTo>
                      <a:pt x="171" y="852"/>
                    </a:lnTo>
                    <a:lnTo>
                      <a:pt x="171" y="852"/>
                    </a:lnTo>
                    <a:lnTo>
                      <a:pt x="172" y="852"/>
                    </a:lnTo>
                    <a:lnTo>
                      <a:pt x="172" y="852"/>
                    </a:lnTo>
                    <a:lnTo>
                      <a:pt x="173" y="852"/>
                    </a:lnTo>
                    <a:lnTo>
                      <a:pt x="174" y="852"/>
                    </a:lnTo>
                    <a:lnTo>
                      <a:pt x="174" y="852"/>
                    </a:lnTo>
                    <a:lnTo>
                      <a:pt x="175" y="852"/>
                    </a:lnTo>
                    <a:lnTo>
                      <a:pt x="175" y="852"/>
                    </a:lnTo>
                    <a:lnTo>
                      <a:pt x="176" y="852"/>
                    </a:lnTo>
                    <a:lnTo>
                      <a:pt x="177" y="852"/>
                    </a:lnTo>
                    <a:lnTo>
                      <a:pt x="177" y="852"/>
                    </a:lnTo>
                    <a:lnTo>
                      <a:pt x="178" y="852"/>
                    </a:lnTo>
                    <a:lnTo>
                      <a:pt x="178" y="852"/>
                    </a:lnTo>
                    <a:lnTo>
                      <a:pt x="179" y="852"/>
                    </a:lnTo>
                    <a:lnTo>
                      <a:pt x="180" y="852"/>
                    </a:lnTo>
                    <a:lnTo>
                      <a:pt x="180" y="852"/>
                    </a:lnTo>
                    <a:lnTo>
                      <a:pt x="181" y="852"/>
                    </a:lnTo>
                    <a:lnTo>
                      <a:pt x="182" y="852"/>
                    </a:lnTo>
                    <a:lnTo>
                      <a:pt x="182" y="852"/>
                    </a:lnTo>
                    <a:lnTo>
                      <a:pt x="183" y="852"/>
                    </a:lnTo>
                    <a:lnTo>
                      <a:pt x="183" y="852"/>
                    </a:lnTo>
                    <a:lnTo>
                      <a:pt x="184" y="852"/>
                    </a:lnTo>
                    <a:lnTo>
                      <a:pt x="185" y="852"/>
                    </a:lnTo>
                    <a:lnTo>
                      <a:pt x="185" y="852"/>
                    </a:lnTo>
                    <a:lnTo>
                      <a:pt x="186" y="852"/>
                    </a:lnTo>
                    <a:lnTo>
                      <a:pt x="187" y="852"/>
                    </a:lnTo>
                    <a:lnTo>
                      <a:pt x="187" y="852"/>
                    </a:lnTo>
                    <a:lnTo>
                      <a:pt x="188" y="852"/>
                    </a:lnTo>
                    <a:lnTo>
                      <a:pt x="188" y="852"/>
                    </a:lnTo>
                    <a:lnTo>
                      <a:pt x="189" y="852"/>
                    </a:lnTo>
                    <a:lnTo>
                      <a:pt x="189" y="852"/>
                    </a:lnTo>
                    <a:lnTo>
                      <a:pt x="190" y="852"/>
                    </a:lnTo>
                    <a:lnTo>
                      <a:pt x="191" y="852"/>
                    </a:lnTo>
                    <a:lnTo>
                      <a:pt x="192" y="852"/>
                    </a:lnTo>
                    <a:lnTo>
                      <a:pt x="192" y="852"/>
                    </a:lnTo>
                    <a:lnTo>
                      <a:pt x="193" y="852"/>
                    </a:lnTo>
                    <a:lnTo>
                      <a:pt x="193" y="852"/>
                    </a:lnTo>
                    <a:lnTo>
                      <a:pt x="194" y="852"/>
                    </a:lnTo>
                    <a:lnTo>
                      <a:pt x="195" y="852"/>
                    </a:lnTo>
                    <a:lnTo>
                      <a:pt x="195" y="852"/>
                    </a:lnTo>
                    <a:lnTo>
                      <a:pt x="196" y="852"/>
                    </a:lnTo>
                    <a:lnTo>
                      <a:pt x="196" y="852"/>
                    </a:lnTo>
                    <a:lnTo>
                      <a:pt x="197" y="852"/>
                    </a:lnTo>
                    <a:lnTo>
                      <a:pt x="198" y="852"/>
                    </a:lnTo>
                    <a:lnTo>
                      <a:pt x="198" y="852"/>
                    </a:lnTo>
                    <a:lnTo>
                      <a:pt x="199" y="852"/>
                    </a:lnTo>
                    <a:lnTo>
                      <a:pt x="200" y="852"/>
                    </a:lnTo>
                    <a:lnTo>
                      <a:pt x="200" y="852"/>
                    </a:lnTo>
                    <a:lnTo>
                      <a:pt x="201" y="852"/>
                    </a:lnTo>
                    <a:lnTo>
                      <a:pt x="201" y="852"/>
                    </a:lnTo>
                    <a:lnTo>
                      <a:pt x="202" y="852"/>
                    </a:lnTo>
                    <a:lnTo>
                      <a:pt x="203" y="852"/>
                    </a:lnTo>
                    <a:lnTo>
                      <a:pt x="203" y="852"/>
                    </a:lnTo>
                    <a:lnTo>
                      <a:pt x="204" y="852"/>
                    </a:lnTo>
                    <a:lnTo>
                      <a:pt x="205" y="852"/>
                    </a:lnTo>
                    <a:lnTo>
                      <a:pt x="205" y="852"/>
                    </a:lnTo>
                    <a:lnTo>
                      <a:pt x="206" y="852"/>
                    </a:lnTo>
                    <a:lnTo>
                      <a:pt x="206" y="852"/>
                    </a:lnTo>
                    <a:lnTo>
                      <a:pt x="207" y="852"/>
                    </a:lnTo>
                    <a:lnTo>
                      <a:pt x="208" y="852"/>
                    </a:lnTo>
                    <a:lnTo>
                      <a:pt x="208" y="852"/>
                    </a:lnTo>
                    <a:lnTo>
                      <a:pt x="209" y="852"/>
                    </a:lnTo>
                    <a:lnTo>
                      <a:pt x="209" y="852"/>
                    </a:lnTo>
                    <a:lnTo>
                      <a:pt x="210" y="852"/>
                    </a:lnTo>
                    <a:lnTo>
                      <a:pt x="211" y="852"/>
                    </a:lnTo>
                    <a:lnTo>
                      <a:pt x="211" y="852"/>
                    </a:lnTo>
                    <a:lnTo>
                      <a:pt x="212" y="852"/>
                    </a:lnTo>
                    <a:lnTo>
                      <a:pt x="213" y="852"/>
                    </a:lnTo>
                    <a:lnTo>
                      <a:pt x="213" y="852"/>
                    </a:lnTo>
                    <a:lnTo>
                      <a:pt x="214" y="852"/>
                    </a:lnTo>
                    <a:lnTo>
                      <a:pt x="214" y="852"/>
                    </a:lnTo>
                    <a:lnTo>
                      <a:pt x="215" y="852"/>
                    </a:lnTo>
                    <a:lnTo>
                      <a:pt x="216" y="852"/>
                    </a:lnTo>
                    <a:lnTo>
                      <a:pt x="216" y="852"/>
                    </a:lnTo>
                    <a:lnTo>
                      <a:pt x="217" y="852"/>
                    </a:lnTo>
                    <a:lnTo>
                      <a:pt x="217" y="852"/>
                    </a:lnTo>
                    <a:lnTo>
                      <a:pt x="218" y="852"/>
                    </a:lnTo>
                    <a:lnTo>
                      <a:pt x="219" y="852"/>
                    </a:lnTo>
                    <a:lnTo>
                      <a:pt x="219" y="852"/>
                    </a:lnTo>
                    <a:lnTo>
                      <a:pt x="220" y="852"/>
                    </a:lnTo>
                    <a:lnTo>
                      <a:pt x="220" y="852"/>
                    </a:lnTo>
                    <a:lnTo>
                      <a:pt x="221" y="852"/>
                    </a:lnTo>
                    <a:lnTo>
                      <a:pt x="222" y="852"/>
                    </a:lnTo>
                    <a:lnTo>
                      <a:pt x="222" y="852"/>
                    </a:lnTo>
                    <a:lnTo>
                      <a:pt x="223" y="852"/>
                    </a:lnTo>
                    <a:lnTo>
                      <a:pt x="224" y="852"/>
                    </a:lnTo>
                    <a:lnTo>
                      <a:pt x="224" y="852"/>
                    </a:lnTo>
                    <a:lnTo>
                      <a:pt x="225" y="852"/>
                    </a:lnTo>
                    <a:lnTo>
                      <a:pt x="226" y="852"/>
                    </a:lnTo>
                    <a:lnTo>
                      <a:pt x="226" y="852"/>
                    </a:lnTo>
                    <a:lnTo>
                      <a:pt x="227" y="852"/>
                    </a:lnTo>
                    <a:lnTo>
                      <a:pt x="227" y="852"/>
                    </a:lnTo>
                    <a:lnTo>
                      <a:pt x="228" y="852"/>
                    </a:lnTo>
                    <a:lnTo>
                      <a:pt x="228" y="852"/>
                    </a:lnTo>
                    <a:lnTo>
                      <a:pt x="229" y="852"/>
                    </a:lnTo>
                    <a:lnTo>
                      <a:pt x="230" y="852"/>
                    </a:lnTo>
                    <a:lnTo>
                      <a:pt x="230" y="852"/>
                    </a:lnTo>
                    <a:lnTo>
                      <a:pt x="231" y="852"/>
                    </a:lnTo>
                    <a:lnTo>
                      <a:pt x="232" y="852"/>
                    </a:lnTo>
                    <a:lnTo>
                      <a:pt x="232" y="852"/>
                    </a:lnTo>
                    <a:lnTo>
                      <a:pt x="233" y="852"/>
                    </a:lnTo>
                    <a:lnTo>
                      <a:pt x="233" y="852"/>
                    </a:lnTo>
                    <a:lnTo>
                      <a:pt x="234" y="852"/>
                    </a:lnTo>
                    <a:lnTo>
                      <a:pt x="235" y="852"/>
                    </a:lnTo>
                    <a:lnTo>
                      <a:pt x="235" y="852"/>
                    </a:lnTo>
                    <a:lnTo>
                      <a:pt x="236" y="852"/>
                    </a:lnTo>
                    <a:lnTo>
                      <a:pt x="236" y="852"/>
                    </a:lnTo>
                    <a:lnTo>
                      <a:pt x="237" y="852"/>
                    </a:lnTo>
                    <a:lnTo>
                      <a:pt x="238" y="852"/>
                    </a:lnTo>
                    <a:lnTo>
                      <a:pt x="238" y="852"/>
                    </a:lnTo>
                    <a:lnTo>
                      <a:pt x="239" y="852"/>
                    </a:lnTo>
                    <a:lnTo>
                      <a:pt x="240" y="852"/>
                    </a:lnTo>
                    <a:lnTo>
                      <a:pt x="240" y="852"/>
                    </a:lnTo>
                    <a:lnTo>
                      <a:pt x="241" y="852"/>
                    </a:lnTo>
                    <a:lnTo>
                      <a:pt x="241" y="852"/>
                    </a:lnTo>
                    <a:lnTo>
                      <a:pt x="242" y="852"/>
                    </a:lnTo>
                    <a:lnTo>
                      <a:pt x="243" y="852"/>
                    </a:lnTo>
                    <a:lnTo>
                      <a:pt x="243" y="852"/>
                    </a:lnTo>
                    <a:lnTo>
                      <a:pt x="244" y="852"/>
                    </a:lnTo>
                    <a:lnTo>
                      <a:pt x="245" y="852"/>
                    </a:lnTo>
                    <a:lnTo>
                      <a:pt x="245" y="852"/>
                    </a:lnTo>
                    <a:lnTo>
                      <a:pt x="246" y="852"/>
                    </a:lnTo>
                    <a:lnTo>
                      <a:pt x="246" y="852"/>
                    </a:lnTo>
                    <a:lnTo>
                      <a:pt x="247" y="852"/>
                    </a:lnTo>
                    <a:lnTo>
                      <a:pt x="248" y="852"/>
                    </a:lnTo>
                    <a:lnTo>
                      <a:pt x="248" y="852"/>
                    </a:lnTo>
                    <a:lnTo>
                      <a:pt x="249" y="852"/>
                    </a:lnTo>
                    <a:lnTo>
                      <a:pt x="249" y="852"/>
                    </a:lnTo>
                    <a:lnTo>
                      <a:pt x="250" y="852"/>
                    </a:lnTo>
                    <a:lnTo>
                      <a:pt x="251" y="852"/>
                    </a:lnTo>
                    <a:lnTo>
                      <a:pt x="251" y="852"/>
                    </a:lnTo>
                    <a:lnTo>
                      <a:pt x="252" y="852"/>
                    </a:lnTo>
                    <a:lnTo>
                      <a:pt x="253" y="852"/>
                    </a:lnTo>
                    <a:lnTo>
                      <a:pt x="253" y="852"/>
                    </a:lnTo>
                    <a:lnTo>
                      <a:pt x="254" y="852"/>
                    </a:lnTo>
                    <a:lnTo>
                      <a:pt x="254" y="852"/>
                    </a:lnTo>
                    <a:lnTo>
                      <a:pt x="255" y="852"/>
                    </a:lnTo>
                    <a:lnTo>
                      <a:pt x="255" y="852"/>
                    </a:lnTo>
                    <a:lnTo>
                      <a:pt x="256" y="852"/>
                    </a:lnTo>
                    <a:lnTo>
                      <a:pt x="257" y="852"/>
                    </a:lnTo>
                    <a:lnTo>
                      <a:pt x="257" y="852"/>
                    </a:lnTo>
                    <a:lnTo>
                      <a:pt x="258" y="852"/>
                    </a:lnTo>
                    <a:lnTo>
                      <a:pt x="259" y="852"/>
                    </a:lnTo>
                    <a:lnTo>
                      <a:pt x="259" y="852"/>
                    </a:lnTo>
                    <a:lnTo>
                      <a:pt x="260" y="852"/>
                    </a:lnTo>
                    <a:lnTo>
                      <a:pt x="260" y="852"/>
                    </a:lnTo>
                    <a:lnTo>
                      <a:pt x="261" y="852"/>
                    </a:lnTo>
                    <a:lnTo>
                      <a:pt x="262" y="852"/>
                    </a:lnTo>
                    <a:lnTo>
                      <a:pt x="262" y="852"/>
                    </a:lnTo>
                    <a:lnTo>
                      <a:pt x="263" y="852"/>
                    </a:lnTo>
                    <a:lnTo>
                      <a:pt x="264" y="852"/>
                    </a:lnTo>
                    <a:lnTo>
                      <a:pt x="264" y="852"/>
                    </a:lnTo>
                    <a:lnTo>
                      <a:pt x="265" y="852"/>
                    </a:lnTo>
                    <a:lnTo>
                      <a:pt x="266" y="852"/>
                    </a:lnTo>
                    <a:lnTo>
                      <a:pt x="266" y="852"/>
                    </a:lnTo>
                    <a:lnTo>
                      <a:pt x="267" y="852"/>
                    </a:lnTo>
                    <a:lnTo>
                      <a:pt x="267" y="852"/>
                    </a:lnTo>
                    <a:lnTo>
                      <a:pt x="268" y="852"/>
                    </a:lnTo>
                    <a:lnTo>
                      <a:pt x="269" y="852"/>
                    </a:lnTo>
                    <a:lnTo>
                      <a:pt x="269" y="852"/>
                    </a:lnTo>
                    <a:lnTo>
                      <a:pt x="270" y="852"/>
                    </a:lnTo>
                    <a:lnTo>
                      <a:pt x="271" y="852"/>
                    </a:lnTo>
                    <a:lnTo>
                      <a:pt x="271" y="852"/>
                    </a:lnTo>
                    <a:lnTo>
                      <a:pt x="272" y="852"/>
                    </a:lnTo>
                    <a:lnTo>
                      <a:pt x="272" y="852"/>
                    </a:lnTo>
                    <a:lnTo>
                      <a:pt x="273" y="852"/>
                    </a:lnTo>
                    <a:lnTo>
                      <a:pt x="273" y="852"/>
                    </a:lnTo>
                    <a:lnTo>
                      <a:pt x="274" y="852"/>
                    </a:lnTo>
                    <a:lnTo>
                      <a:pt x="275" y="852"/>
                    </a:lnTo>
                    <a:lnTo>
                      <a:pt x="275" y="852"/>
                    </a:lnTo>
                    <a:lnTo>
                      <a:pt x="276" y="852"/>
                    </a:lnTo>
                    <a:lnTo>
                      <a:pt x="277" y="852"/>
                    </a:lnTo>
                    <a:lnTo>
                      <a:pt x="277" y="852"/>
                    </a:lnTo>
                    <a:lnTo>
                      <a:pt x="278" y="852"/>
                    </a:lnTo>
                    <a:lnTo>
                      <a:pt x="279" y="852"/>
                    </a:lnTo>
                    <a:lnTo>
                      <a:pt x="279" y="852"/>
                    </a:lnTo>
                    <a:lnTo>
                      <a:pt x="280" y="852"/>
                    </a:lnTo>
                    <a:lnTo>
                      <a:pt x="280" y="852"/>
                    </a:lnTo>
                    <a:lnTo>
                      <a:pt x="281" y="852"/>
                    </a:lnTo>
                    <a:lnTo>
                      <a:pt x="282" y="852"/>
                    </a:lnTo>
                    <a:lnTo>
                      <a:pt x="282" y="852"/>
                    </a:lnTo>
                    <a:lnTo>
                      <a:pt x="283" y="852"/>
                    </a:lnTo>
                    <a:lnTo>
                      <a:pt x="283" y="852"/>
                    </a:lnTo>
                    <a:lnTo>
                      <a:pt x="284" y="852"/>
                    </a:lnTo>
                    <a:lnTo>
                      <a:pt x="285" y="852"/>
                    </a:lnTo>
                    <a:lnTo>
                      <a:pt x="285" y="852"/>
                    </a:lnTo>
                    <a:lnTo>
                      <a:pt x="286" y="852"/>
                    </a:lnTo>
                    <a:lnTo>
                      <a:pt x="286" y="852"/>
                    </a:lnTo>
                    <a:lnTo>
                      <a:pt x="287" y="852"/>
                    </a:lnTo>
                    <a:lnTo>
                      <a:pt x="288" y="852"/>
                    </a:lnTo>
                    <a:lnTo>
                      <a:pt x="288" y="852"/>
                    </a:lnTo>
                    <a:lnTo>
                      <a:pt x="289" y="852"/>
                    </a:lnTo>
                    <a:lnTo>
                      <a:pt x="290" y="852"/>
                    </a:lnTo>
                    <a:lnTo>
                      <a:pt x="290" y="852"/>
                    </a:lnTo>
                    <a:lnTo>
                      <a:pt x="291" y="852"/>
                    </a:lnTo>
                    <a:lnTo>
                      <a:pt x="291" y="852"/>
                    </a:lnTo>
                    <a:lnTo>
                      <a:pt x="292" y="852"/>
                    </a:lnTo>
                    <a:lnTo>
                      <a:pt x="293" y="852"/>
                    </a:lnTo>
                    <a:lnTo>
                      <a:pt x="293" y="852"/>
                    </a:lnTo>
                    <a:lnTo>
                      <a:pt x="294" y="852"/>
                    </a:lnTo>
                    <a:lnTo>
                      <a:pt x="294" y="852"/>
                    </a:lnTo>
                    <a:lnTo>
                      <a:pt x="295" y="852"/>
                    </a:lnTo>
                    <a:lnTo>
                      <a:pt x="296" y="852"/>
                    </a:lnTo>
                    <a:lnTo>
                      <a:pt x="296" y="852"/>
                    </a:lnTo>
                    <a:lnTo>
                      <a:pt x="297" y="852"/>
                    </a:lnTo>
                    <a:lnTo>
                      <a:pt x="298" y="852"/>
                    </a:lnTo>
                    <a:lnTo>
                      <a:pt x="298" y="852"/>
                    </a:lnTo>
                    <a:lnTo>
                      <a:pt x="299" y="852"/>
                    </a:lnTo>
                    <a:lnTo>
                      <a:pt x="299" y="852"/>
                    </a:lnTo>
                    <a:lnTo>
                      <a:pt x="300" y="852"/>
                    </a:lnTo>
                    <a:lnTo>
                      <a:pt x="301" y="852"/>
                    </a:lnTo>
                    <a:lnTo>
                      <a:pt x="301" y="852"/>
                    </a:lnTo>
                    <a:lnTo>
                      <a:pt x="302" y="852"/>
                    </a:lnTo>
                    <a:lnTo>
                      <a:pt x="303" y="852"/>
                    </a:lnTo>
                    <a:lnTo>
                      <a:pt x="303" y="852"/>
                    </a:lnTo>
                    <a:lnTo>
                      <a:pt x="304" y="852"/>
                    </a:lnTo>
                    <a:lnTo>
                      <a:pt x="304" y="852"/>
                    </a:lnTo>
                    <a:lnTo>
                      <a:pt x="305" y="852"/>
                    </a:lnTo>
                    <a:lnTo>
                      <a:pt x="306" y="852"/>
                    </a:lnTo>
                    <a:lnTo>
                      <a:pt x="306" y="852"/>
                    </a:lnTo>
                    <a:lnTo>
                      <a:pt x="307" y="852"/>
                    </a:lnTo>
                    <a:lnTo>
                      <a:pt x="308" y="852"/>
                    </a:lnTo>
                    <a:lnTo>
                      <a:pt x="308" y="852"/>
                    </a:lnTo>
                    <a:lnTo>
                      <a:pt x="309" y="852"/>
                    </a:lnTo>
                    <a:lnTo>
                      <a:pt x="310" y="852"/>
                    </a:lnTo>
                    <a:lnTo>
                      <a:pt x="310" y="852"/>
                    </a:lnTo>
                    <a:lnTo>
                      <a:pt x="311" y="852"/>
                    </a:lnTo>
                    <a:lnTo>
                      <a:pt x="311" y="852"/>
                    </a:lnTo>
                    <a:lnTo>
                      <a:pt x="312" y="852"/>
                    </a:lnTo>
                    <a:lnTo>
                      <a:pt x="312" y="852"/>
                    </a:lnTo>
                    <a:lnTo>
                      <a:pt x="313" y="852"/>
                    </a:lnTo>
                    <a:lnTo>
                      <a:pt x="314" y="852"/>
                    </a:lnTo>
                    <a:lnTo>
                      <a:pt x="314" y="852"/>
                    </a:lnTo>
                    <a:lnTo>
                      <a:pt x="315" y="852"/>
                    </a:lnTo>
                    <a:lnTo>
                      <a:pt x="316" y="852"/>
                    </a:lnTo>
                    <a:lnTo>
                      <a:pt x="316" y="852"/>
                    </a:lnTo>
                    <a:lnTo>
                      <a:pt x="317" y="852"/>
                    </a:lnTo>
                    <a:lnTo>
                      <a:pt x="317" y="852"/>
                    </a:lnTo>
                    <a:lnTo>
                      <a:pt x="318" y="852"/>
                    </a:lnTo>
                    <a:lnTo>
                      <a:pt x="319" y="852"/>
                    </a:lnTo>
                    <a:lnTo>
                      <a:pt x="319" y="852"/>
                    </a:lnTo>
                    <a:lnTo>
                      <a:pt x="320" y="852"/>
                    </a:lnTo>
                    <a:lnTo>
                      <a:pt x="320" y="852"/>
                    </a:lnTo>
                    <a:lnTo>
                      <a:pt x="321" y="852"/>
                    </a:lnTo>
                    <a:lnTo>
                      <a:pt x="322" y="852"/>
                    </a:lnTo>
                    <a:lnTo>
                      <a:pt x="322" y="852"/>
                    </a:lnTo>
                    <a:lnTo>
                      <a:pt x="323" y="852"/>
                    </a:lnTo>
                    <a:lnTo>
                      <a:pt x="324" y="852"/>
                    </a:lnTo>
                    <a:lnTo>
                      <a:pt x="324" y="852"/>
                    </a:lnTo>
                    <a:lnTo>
                      <a:pt x="325" y="852"/>
                    </a:lnTo>
                    <a:lnTo>
                      <a:pt x="325" y="852"/>
                    </a:lnTo>
                    <a:lnTo>
                      <a:pt x="326" y="852"/>
                    </a:lnTo>
                    <a:lnTo>
                      <a:pt x="327" y="852"/>
                    </a:lnTo>
                    <a:lnTo>
                      <a:pt x="327" y="852"/>
                    </a:lnTo>
                    <a:lnTo>
                      <a:pt x="328" y="852"/>
                    </a:lnTo>
                    <a:lnTo>
                      <a:pt x="329" y="852"/>
                    </a:lnTo>
                    <a:lnTo>
                      <a:pt x="329" y="852"/>
                    </a:lnTo>
                    <a:lnTo>
                      <a:pt x="330" y="852"/>
                    </a:lnTo>
                    <a:lnTo>
                      <a:pt x="330" y="852"/>
                    </a:lnTo>
                    <a:lnTo>
                      <a:pt x="331" y="852"/>
                    </a:lnTo>
                    <a:lnTo>
                      <a:pt x="331" y="852"/>
                    </a:lnTo>
                    <a:lnTo>
                      <a:pt x="332" y="852"/>
                    </a:lnTo>
                    <a:lnTo>
                      <a:pt x="333" y="852"/>
                    </a:lnTo>
                    <a:lnTo>
                      <a:pt x="333" y="852"/>
                    </a:lnTo>
                    <a:lnTo>
                      <a:pt x="334" y="852"/>
                    </a:lnTo>
                    <a:lnTo>
                      <a:pt x="335" y="852"/>
                    </a:lnTo>
                    <a:lnTo>
                      <a:pt x="335" y="852"/>
                    </a:lnTo>
                    <a:lnTo>
                      <a:pt x="336" y="852"/>
                    </a:lnTo>
                    <a:lnTo>
                      <a:pt x="337" y="852"/>
                    </a:lnTo>
                    <a:lnTo>
                      <a:pt x="337" y="852"/>
                    </a:lnTo>
                    <a:lnTo>
                      <a:pt x="338" y="852"/>
                    </a:lnTo>
                    <a:lnTo>
                      <a:pt x="338" y="852"/>
                    </a:lnTo>
                    <a:lnTo>
                      <a:pt x="339" y="852"/>
                    </a:lnTo>
                    <a:lnTo>
                      <a:pt x="340" y="852"/>
                    </a:lnTo>
                    <a:lnTo>
                      <a:pt x="340" y="852"/>
                    </a:lnTo>
                    <a:lnTo>
                      <a:pt x="341" y="852"/>
                    </a:lnTo>
                    <a:lnTo>
                      <a:pt x="342" y="852"/>
                    </a:lnTo>
                    <a:lnTo>
                      <a:pt x="342" y="852"/>
                    </a:lnTo>
                    <a:lnTo>
                      <a:pt x="343" y="852"/>
                    </a:lnTo>
                    <a:lnTo>
                      <a:pt x="343" y="852"/>
                    </a:lnTo>
                    <a:lnTo>
                      <a:pt x="344" y="852"/>
                    </a:lnTo>
                    <a:lnTo>
                      <a:pt x="345" y="852"/>
                    </a:lnTo>
                    <a:lnTo>
                      <a:pt x="345" y="852"/>
                    </a:lnTo>
                    <a:lnTo>
                      <a:pt x="346" y="852"/>
                    </a:lnTo>
                    <a:lnTo>
                      <a:pt x="347" y="852"/>
                    </a:lnTo>
                    <a:lnTo>
                      <a:pt x="347" y="852"/>
                    </a:lnTo>
                    <a:lnTo>
                      <a:pt x="348" y="852"/>
                    </a:lnTo>
                    <a:lnTo>
                      <a:pt x="348" y="852"/>
                    </a:lnTo>
                    <a:lnTo>
                      <a:pt x="349" y="852"/>
                    </a:lnTo>
                    <a:lnTo>
                      <a:pt x="350" y="852"/>
                    </a:lnTo>
                    <a:lnTo>
                      <a:pt x="350" y="852"/>
                    </a:lnTo>
                    <a:lnTo>
                      <a:pt x="351" y="852"/>
                    </a:lnTo>
                    <a:lnTo>
                      <a:pt x="351" y="852"/>
                    </a:lnTo>
                    <a:lnTo>
                      <a:pt x="352" y="852"/>
                    </a:lnTo>
                    <a:lnTo>
                      <a:pt x="353" y="852"/>
                    </a:lnTo>
                    <a:lnTo>
                      <a:pt x="353" y="852"/>
                    </a:lnTo>
                    <a:lnTo>
                      <a:pt x="354" y="852"/>
                    </a:lnTo>
                    <a:lnTo>
                      <a:pt x="355" y="852"/>
                    </a:lnTo>
                    <a:lnTo>
                      <a:pt x="355" y="852"/>
                    </a:lnTo>
                    <a:lnTo>
                      <a:pt x="356" y="852"/>
                    </a:lnTo>
                    <a:lnTo>
                      <a:pt x="356" y="852"/>
                    </a:lnTo>
                    <a:lnTo>
                      <a:pt x="357" y="852"/>
                    </a:lnTo>
                    <a:lnTo>
                      <a:pt x="357" y="852"/>
                    </a:lnTo>
                    <a:lnTo>
                      <a:pt x="358" y="852"/>
                    </a:lnTo>
                    <a:lnTo>
                      <a:pt x="359" y="852"/>
                    </a:lnTo>
                    <a:lnTo>
                      <a:pt x="359" y="852"/>
                    </a:lnTo>
                    <a:lnTo>
                      <a:pt x="360" y="852"/>
                    </a:lnTo>
                    <a:lnTo>
                      <a:pt x="361" y="852"/>
                    </a:lnTo>
                    <a:lnTo>
                      <a:pt x="361" y="852"/>
                    </a:lnTo>
                    <a:lnTo>
                      <a:pt x="362" y="852"/>
                    </a:lnTo>
                    <a:lnTo>
                      <a:pt x="362" y="852"/>
                    </a:lnTo>
                    <a:lnTo>
                      <a:pt x="363" y="852"/>
                    </a:lnTo>
                    <a:lnTo>
                      <a:pt x="364" y="852"/>
                    </a:lnTo>
                    <a:lnTo>
                      <a:pt x="364" y="852"/>
                    </a:lnTo>
                    <a:lnTo>
                      <a:pt x="365" y="852"/>
                    </a:lnTo>
                    <a:lnTo>
                      <a:pt x="365" y="852"/>
                    </a:lnTo>
                    <a:lnTo>
                      <a:pt x="366" y="852"/>
                    </a:lnTo>
                    <a:lnTo>
                      <a:pt x="367" y="852"/>
                    </a:lnTo>
                    <a:lnTo>
                      <a:pt x="367" y="852"/>
                    </a:lnTo>
                    <a:lnTo>
                      <a:pt x="368" y="852"/>
                    </a:lnTo>
                    <a:lnTo>
                      <a:pt x="369" y="852"/>
                    </a:lnTo>
                    <a:lnTo>
                      <a:pt x="369" y="852"/>
                    </a:lnTo>
                    <a:lnTo>
                      <a:pt x="370" y="852"/>
                    </a:lnTo>
                    <a:lnTo>
                      <a:pt x="370" y="852"/>
                    </a:lnTo>
                    <a:lnTo>
                      <a:pt x="371" y="852"/>
                    </a:lnTo>
                    <a:lnTo>
                      <a:pt x="372" y="852"/>
                    </a:lnTo>
                    <a:lnTo>
                      <a:pt x="372" y="852"/>
                    </a:lnTo>
                    <a:lnTo>
                      <a:pt x="373" y="852"/>
                    </a:lnTo>
                    <a:lnTo>
                      <a:pt x="374" y="852"/>
                    </a:lnTo>
                    <a:lnTo>
                      <a:pt x="374" y="852"/>
                    </a:lnTo>
                    <a:lnTo>
                      <a:pt x="375" y="852"/>
                    </a:lnTo>
                    <a:lnTo>
                      <a:pt x="375" y="852"/>
                    </a:lnTo>
                    <a:lnTo>
                      <a:pt x="376" y="852"/>
                    </a:lnTo>
                    <a:lnTo>
                      <a:pt x="377" y="852"/>
                    </a:lnTo>
                    <a:lnTo>
                      <a:pt x="377" y="852"/>
                    </a:lnTo>
                    <a:lnTo>
                      <a:pt x="378" y="852"/>
                    </a:lnTo>
                    <a:lnTo>
                      <a:pt x="378" y="852"/>
                    </a:lnTo>
                    <a:lnTo>
                      <a:pt x="379" y="852"/>
                    </a:lnTo>
                    <a:lnTo>
                      <a:pt x="380" y="852"/>
                    </a:lnTo>
                    <a:lnTo>
                      <a:pt x="380" y="852"/>
                    </a:lnTo>
                    <a:lnTo>
                      <a:pt x="381" y="852"/>
                    </a:lnTo>
                    <a:lnTo>
                      <a:pt x="382" y="852"/>
                    </a:lnTo>
                    <a:lnTo>
                      <a:pt x="382" y="852"/>
                    </a:lnTo>
                    <a:lnTo>
                      <a:pt x="383" y="852"/>
                    </a:lnTo>
                    <a:lnTo>
                      <a:pt x="383" y="852"/>
                    </a:lnTo>
                    <a:lnTo>
                      <a:pt x="384" y="852"/>
                    </a:lnTo>
                    <a:lnTo>
                      <a:pt x="385" y="852"/>
                    </a:lnTo>
                    <a:lnTo>
                      <a:pt x="385" y="852"/>
                    </a:lnTo>
                    <a:lnTo>
                      <a:pt x="386" y="852"/>
                    </a:lnTo>
                    <a:lnTo>
                      <a:pt x="387" y="852"/>
                    </a:lnTo>
                    <a:lnTo>
                      <a:pt x="387" y="852"/>
                    </a:lnTo>
                    <a:lnTo>
                      <a:pt x="388" y="852"/>
                    </a:lnTo>
                    <a:lnTo>
                      <a:pt x="388" y="852"/>
                    </a:lnTo>
                    <a:lnTo>
                      <a:pt x="389" y="852"/>
                    </a:lnTo>
                    <a:lnTo>
                      <a:pt x="390" y="852"/>
                    </a:lnTo>
                    <a:lnTo>
                      <a:pt x="390" y="852"/>
                    </a:lnTo>
                    <a:lnTo>
                      <a:pt x="391" y="852"/>
                    </a:lnTo>
                    <a:lnTo>
                      <a:pt x="391" y="852"/>
                    </a:lnTo>
                    <a:lnTo>
                      <a:pt x="392" y="852"/>
                    </a:lnTo>
                    <a:lnTo>
                      <a:pt x="393" y="852"/>
                    </a:lnTo>
                    <a:lnTo>
                      <a:pt x="393" y="852"/>
                    </a:lnTo>
                    <a:lnTo>
                      <a:pt x="394" y="852"/>
                    </a:lnTo>
                    <a:lnTo>
                      <a:pt x="395" y="852"/>
                    </a:lnTo>
                    <a:lnTo>
                      <a:pt x="395" y="852"/>
                    </a:lnTo>
                    <a:lnTo>
                      <a:pt x="396" y="852"/>
                    </a:lnTo>
                    <a:lnTo>
                      <a:pt x="396" y="852"/>
                    </a:lnTo>
                    <a:lnTo>
                      <a:pt x="397" y="852"/>
                    </a:lnTo>
                    <a:lnTo>
                      <a:pt x="398" y="852"/>
                    </a:lnTo>
                    <a:lnTo>
                      <a:pt x="398" y="852"/>
                    </a:lnTo>
                    <a:lnTo>
                      <a:pt x="399" y="852"/>
                    </a:lnTo>
                    <a:lnTo>
                      <a:pt x="400" y="852"/>
                    </a:lnTo>
                    <a:lnTo>
                      <a:pt x="400" y="852"/>
                    </a:lnTo>
                    <a:lnTo>
                      <a:pt x="401" y="852"/>
                    </a:lnTo>
                    <a:lnTo>
                      <a:pt x="401" y="852"/>
                    </a:lnTo>
                    <a:lnTo>
                      <a:pt x="402" y="852"/>
                    </a:lnTo>
                    <a:lnTo>
                      <a:pt x="403" y="852"/>
                    </a:lnTo>
                    <a:lnTo>
                      <a:pt x="403" y="852"/>
                    </a:lnTo>
                    <a:lnTo>
                      <a:pt x="404" y="852"/>
                    </a:lnTo>
                    <a:lnTo>
                      <a:pt x="404" y="852"/>
                    </a:lnTo>
                    <a:lnTo>
                      <a:pt x="405" y="852"/>
                    </a:lnTo>
                    <a:lnTo>
                      <a:pt x="406" y="852"/>
                    </a:lnTo>
                    <a:lnTo>
                      <a:pt x="406" y="852"/>
                    </a:lnTo>
                    <a:lnTo>
                      <a:pt x="407" y="852"/>
                    </a:lnTo>
                    <a:lnTo>
                      <a:pt x="408" y="852"/>
                    </a:lnTo>
                    <a:lnTo>
                      <a:pt x="408" y="852"/>
                    </a:lnTo>
                    <a:lnTo>
                      <a:pt x="409" y="852"/>
                    </a:lnTo>
                    <a:lnTo>
                      <a:pt x="409" y="852"/>
                    </a:lnTo>
                    <a:lnTo>
                      <a:pt x="410" y="852"/>
                    </a:lnTo>
                    <a:lnTo>
                      <a:pt x="411" y="852"/>
                    </a:lnTo>
                    <a:lnTo>
                      <a:pt x="411" y="852"/>
                    </a:lnTo>
                    <a:lnTo>
                      <a:pt x="412" y="852"/>
                    </a:lnTo>
                    <a:lnTo>
                      <a:pt x="413" y="852"/>
                    </a:lnTo>
                    <a:lnTo>
                      <a:pt x="413" y="852"/>
                    </a:lnTo>
                    <a:lnTo>
                      <a:pt x="414" y="852"/>
                    </a:lnTo>
                    <a:lnTo>
                      <a:pt x="414" y="852"/>
                    </a:lnTo>
                    <a:lnTo>
                      <a:pt x="415" y="852"/>
                    </a:lnTo>
                    <a:lnTo>
                      <a:pt x="415" y="852"/>
                    </a:lnTo>
                    <a:lnTo>
                      <a:pt x="416" y="852"/>
                    </a:lnTo>
                    <a:lnTo>
                      <a:pt x="417" y="852"/>
                    </a:lnTo>
                    <a:lnTo>
                      <a:pt x="417" y="852"/>
                    </a:lnTo>
                    <a:lnTo>
                      <a:pt x="418" y="852"/>
                    </a:lnTo>
                    <a:lnTo>
                      <a:pt x="419" y="852"/>
                    </a:lnTo>
                    <a:lnTo>
                      <a:pt x="419" y="852"/>
                    </a:lnTo>
                    <a:lnTo>
                      <a:pt x="420" y="852"/>
                    </a:lnTo>
                    <a:lnTo>
                      <a:pt x="421" y="852"/>
                    </a:lnTo>
                    <a:lnTo>
                      <a:pt x="421" y="852"/>
                    </a:lnTo>
                    <a:lnTo>
                      <a:pt x="422" y="852"/>
                    </a:lnTo>
                    <a:lnTo>
                      <a:pt x="422" y="852"/>
                    </a:lnTo>
                    <a:lnTo>
                      <a:pt x="423" y="852"/>
                    </a:lnTo>
                    <a:lnTo>
                      <a:pt x="424" y="852"/>
                    </a:lnTo>
                    <a:lnTo>
                      <a:pt x="424" y="852"/>
                    </a:lnTo>
                    <a:lnTo>
                      <a:pt x="425" y="852"/>
                    </a:lnTo>
                    <a:lnTo>
                      <a:pt x="426" y="852"/>
                    </a:lnTo>
                    <a:lnTo>
                      <a:pt x="426" y="852"/>
                    </a:lnTo>
                    <a:lnTo>
                      <a:pt x="427" y="852"/>
                    </a:lnTo>
                    <a:lnTo>
                      <a:pt x="427" y="852"/>
                    </a:lnTo>
                    <a:lnTo>
                      <a:pt x="428" y="852"/>
                    </a:lnTo>
                    <a:lnTo>
                      <a:pt x="428" y="852"/>
                    </a:lnTo>
                    <a:lnTo>
                      <a:pt x="429" y="852"/>
                    </a:lnTo>
                    <a:lnTo>
                      <a:pt x="430" y="852"/>
                    </a:lnTo>
                    <a:lnTo>
                      <a:pt x="430" y="852"/>
                    </a:lnTo>
                    <a:lnTo>
                      <a:pt x="430" y="852"/>
                    </a:lnTo>
                    <a:lnTo>
                      <a:pt x="0" y="852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4" name="Freeform 203">
                <a:extLst>
                  <a:ext uri="{FF2B5EF4-FFF2-40B4-BE49-F238E27FC236}">
                    <a16:creationId xmlns:a16="http://schemas.microsoft.com/office/drawing/2014/main" id="{D7817FF7-46F2-4231-ACBF-3ABE950B9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627"/>
                <a:ext cx="430" cy="852"/>
              </a:xfrm>
              <a:custGeom>
                <a:avLst/>
                <a:gdLst>
                  <a:gd name="T0" fmla="*/ 6 w 430"/>
                  <a:gd name="T1" fmla="*/ 2 h 852"/>
                  <a:gd name="T2" fmla="*/ 13 w 430"/>
                  <a:gd name="T3" fmla="*/ 8 h 852"/>
                  <a:gd name="T4" fmla="*/ 19 w 430"/>
                  <a:gd name="T5" fmla="*/ 47 h 852"/>
                  <a:gd name="T6" fmla="*/ 26 w 430"/>
                  <a:gd name="T7" fmla="*/ 114 h 852"/>
                  <a:gd name="T8" fmla="*/ 33 w 430"/>
                  <a:gd name="T9" fmla="*/ 203 h 852"/>
                  <a:gd name="T10" fmla="*/ 40 w 430"/>
                  <a:gd name="T11" fmla="*/ 307 h 852"/>
                  <a:gd name="T12" fmla="*/ 46 w 430"/>
                  <a:gd name="T13" fmla="*/ 418 h 852"/>
                  <a:gd name="T14" fmla="*/ 53 w 430"/>
                  <a:gd name="T15" fmla="*/ 526 h 852"/>
                  <a:gd name="T16" fmla="*/ 60 w 430"/>
                  <a:gd name="T17" fmla="*/ 624 h 852"/>
                  <a:gd name="T18" fmla="*/ 67 w 430"/>
                  <a:gd name="T19" fmla="*/ 707 h 852"/>
                  <a:gd name="T20" fmla="*/ 74 w 430"/>
                  <a:gd name="T21" fmla="*/ 769 h 852"/>
                  <a:gd name="T22" fmla="*/ 80 w 430"/>
                  <a:gd name="T23" fmla="*/ 811 h 852"/>
                  <a:gd name="T24" fmla="*/ 87 w 430"/>
                  <a:gd name="T25" fmla="*/ 836 h 852"/>
                  <a:gd name="T26" fmla="*/ 94 w 430"/>
                  <a:gd name="T27" fmla="*/ 848 h 852"/>
                  <a:gd name="T28" fmla="*/ 101 w 430"/>
                  <a:gd name="T29" fmla="*/ 852 h 852"/>
                  <a:gd name="T30" fmla="*/ 108 w 430"/>
                  <a:gd name="T31" fmla="*/ 852 h 852"/>
                  <a:gd name="T32" fmla="*/ 115 w 430"/>
                  <a:gd name="T33" fmla="*/ 852 h 852"/>
                  <a:gd name="T34" fmla="*/ 121 w 430"/>
                  <a:gd name="T35" fmla="*/ 852 h 852"/>
                  <a:gd name="T36" fmla="*/ 128 w 430"/>
                  <a:gd name="T37" fmla="*/ 852 h 852"/>
                  <a:gd name="T38" fmla="*/ 135 w 430"/>
                  <a:gd name="T39" fmla="*/ 852 h 852"/>
                  <a:gd name="T40" fmla="*/ 142 w 430"/>
                  <a:gd name="T41" fmla="*/ 852 h 852"/>
                  <a:gd name="T42" fmla="*/ 148 w 430"/>
                  <a:gd name="T43" fmla="*/ 852 h 852"/>
                  <a:gd name="T44" fmla="*/ 155 w 430"/>
                  <a:gd name="T45" fmla="*/ 852 h 852"/>
                  <a:gd name="T46" fmla="*/ 162 w 430"/>
                  <a:gd name="T47" fmla="*/ 852 h 852"/>
                  <a:gd name="T48" fmla="*/ 169 w 430"/>
                  <a:gd name="T49" fmla="*/ 852 h 852"/>
                  <a:gd name="T50" fmla="*/ 175 w 430"/>
                  <a:gd name="T51" fmla="*/ 852 h 852"/>
                  <a:gd name="T52" fmla="*/ 182 w 430"/>
                  <a:gd name="T53" fmla="*/ 852 h 852"/>
                  <a:gd name="T54" fmla="*/ 189 w 430"/>
                  <a:gd name="T55" fmla="*/ 852 h 852"/>
                  <a:gd name="T56" fmla="*/ 196 w 430"/>
                  <a:gd name="T57" fmla="*/ 852 h 852"/>
                  <a:gd name="T58" fmla="*/ 203 w 430"/>
                  <a:gd name="T59" fmla="*/ 852 h 852"/>
                  <a:gd name="T60" fmla="*/ 209 w 430"/>
                  <a:gd name="T61" fmla="*/ 852 h 852"/>
                  <a:gd name="T62" fmla="*/ 216 w 430"/>
                  <a:gd name="T63" fmla="*/ 852 h 852"/>
                  <a:gd name="T64" fmla="*/ 223 w 430"/>
                  <a:gd name="T65" fmla="*/ 852 h 852"/>
                  <a:gd name="T66" fmla="*/ 230 w 430"/>
                  <a:gd name="T67" fmla="*/ 852 h 852"/>
                  <a:gd name="T68" fmla="*/ 236 w 430"/>
                  <a:gd name="T69" fmla="*/ 852 h 852"/>
                  <a:gd name="T70" fmla="*/ 243 w 430"/>
                  <a:gd name="T71" fmla="*/ 852 h 852"/>
                  <a:gd name="T72" fmla="*/ 250 w 430"/>
                  <a:gd name="T73" fmla="*/ 852 h 852"/>
                  <a:gd name="T74" fmla="*/ 257 w 430"/>
                  <a:gd name="T75" fmla="*/ 852 h 852"/>
                  <a:gd name="T76" fmla="*/ 264 w 430"/>
                  <a:gd name="T77" fmla="*/ 852 h 852"/>
                  <a:gd name="T78" fmla="*/ 271 w 430"/>
                  <a:gd name="T79" fmla="*/ 852 h 852"/>
                  <a:gd name="T80" fmla="*/ 277 w 430"/>
                  <a:gd name="T81" fmla="*/ 852 h 852"/>
                  <a:gd name="T82" fmla="*/ 284 w 430"/>
                  <a:gd name="T83" fmla="*/ 852 h 852"/>
                  <a:gd name="T84" fmla="*/ 291 w 430"/>
                  <a:gd name="T85" fmla="*/ 852 h 852"/>
                  <a:gd name="T86" fmla="*/ 298 w 430"/>
                  <a:gd name="T87" fmla="*/ 852 h 852"/>
                  <a:gd name="T88" fmla="*/ 304 w 430"/>
                  <a:gd name="T89" fmla="*/ 852 h 852"/>
                  <a:gd name="T90" fmla="*/ 311 w 430"/>
                  <a:gd name="T91" fmla="*/ 852 h 852"/>
                  <a:gd name="T92" fmla="*/ 318 w 430"/>
                  <a:gd name="T93" fmla="*/ 852 h 852"/>
                  <a:gd name="T94" fmla="*/ 325 w 430"/>
                  <a:gd name="T95" fmla="*/ 852 h 852"/>
                  <a:gd name="T96" fmla="*/ 331 w 430"/>
                  <a:gd name="T97" fmla="*/ 852 h 852"/>
                  <a:gd name="T98" fmla="*/ 338 w 430"/>
                  <a:gd name="T99" fmla="*/ 852 h 852"/>
                  <a:gd name="T100" fmla="*/ 345 w 430"/>
                  <a:gd name="T101" fmla="*/ 852 h 852"/>
                  <a:gd name="T102" fmla="*/ 352 w 430"/>
                  <a:gd name="T103" fmla="*/ 852 h 852"/>
                  <a:gd name="T104" fmla="*/ 359 w 430"/>
                  <a:gd name="T105" fmla="*/ 852 h 852"/>
                  <a:gd name="T106" fmla="*/ 365 w 430"/>
                  <a:gd name="T107" fmla="*/ 852 h 852"/>
                  <a:gd name="T108" fmla="*/ 372 w 430"/>
                  <a:gd name="T109" fmla="*/ 852 h 852"/>
                  <a:gd name="T110" fmla="*/ 379 w 430"/>
                  <a:gd name="T111" fmla="*/ 852 h 852"/>
                  <a:gd name="T112" fmla="*/ 386 w 430"/>
                  <a:gd name="T113" fmla="*/ 852 h 852"/>
                  <a:gd name="T114" fmla="*/ 393 w 430"/>
                  <a:gd name="T115" fmla="*/ 852 h 852"/>
                  <a:gd name="T116" fmla="*/ 400 w 430"/>
                  <a:gd name="T117" fmla="*/ 852 h 852"/>
                  <a:gd name="T118" fmla="*/ 406 w 430"/>
                  <a:gd name="T119" fmla="*/ 852 h 852"/>
                  <a:gd name="T120" fmla="*/ 413 w 430"/>
                  <a:gd name="T121" fmla="*/ 852 h 852"/>
                  <a:gd name="T122" fmla="*/ 420 w 430"/>
                  <a:gd name="T123" fmla="*/ 852 h 852"/>
                  <a:gd name="T124" fmla="*/ 427 w 430"/>
                  <a:gd name="T125" fmla="*/ 852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30" h="852">
                    <a:moveTo>
                      <a:pt x="0" y="25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6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4" y="13"/>
                    </a:lnTo>
                    <a:lnTo>
                      <a:pt x="14" y="15"/>
                    </a:lnTo>
                    <a:lnTo>
                      <a:pt x="15" y="18"/>
                    </a:lnTo>
                    <a:lnTo>
                      <a:pt x="16" y="22"/>
                    </a:lnTo>
                    <a:lnTo>
                      <a:pt x="16" y="25"/>
                    </a:lnTo>
                    <a:lnTo>
                      <a:pt x="17" y="29"/>
                    </a:lnTo>
                    <a:lnTo>
                      <a:pt x="18" y="33"/>
                    </a:lnTo>
                    <a:lnTo>
                      <a:pt x="18" y="37"/>
                    </a:lnTo>
                    <a:lnTo>
                      <a:pt x="19" y="42"/>
                    </a:lnTo>
                    <a:lnTo>
                      <a:pt x="19" y="47"/>
                    </a:lnTo>
                    <a:lnTo>
                      <a:pt x="20" y="52"/>
                    </a:lnTo>
                    <a:lnTo>
                      <a:pt x="21" y="57"/>
                    </a:lnTo>
                    <a:lnTo>
                      <a:pt x="21" y="62"/>
                    </a:lnTo>
                    <a:lnTo>
                      <a:pt x="22" y="68"/>
                    </a:lnTo>
                    <a:lnTo>
                      <a:pt x="22" y="74"/>
                    </a:lnTo>
                    <a:lnTo>
                      <a:pt x="23" y="80"/>
                    </a:lnTo>
                    <a:lnTo>
                      <a:pt x="24" y="87"/>
                    </a:lnTo>
                    <a:lnTo>
                      <a:pt x="24" y="93"/>
                    </a:lnTo>
                    <a:lnTo>
                      <a:pt x="25" y="100"/>
                    </a:lnTo>
                    <a:lnTo>
                      <a:pt x="25" y="107"/>
                    </a:lnTo>
                    <a:lnTo>
                      <a:pt x="26" y="114"/>
                    </a:lnTo>
                    <a:lnTo>
                      <a:pt x="27" y="121"/>
                    </a:lnTo>
                    <a:lnTo>
                      <a:pt x="27" y="129"/>
                    </a:lnTo>
                    <a:lnTo>
                      <a:pt x="28" y="136"/>
                    </a:lnTo>
                    <a:lnTo>
                      <a:pt x="29" y="144"/>
                    </a:lnTo>
                    <a:lnTo>
                      <a:pt x="29" y="152"/>
                    </a:lnTo>
                    <a:lnTo>
                      <a:pt x="30" y="160"/>
                    </a:lnTo>
                    <a:lnTo>
                      <a:pt x="31" y="168"/>
                    </a:lnTo>
                    <a:lnTo>
                      <a:pt x="31" y="177"/>
                    </a:lnTo>
                    <a:lnTo>
                      <a:pt x="32" y="186"/>
                    </a:lnTo>
                    <a:lnTo>
                      <a:pt x="32" y="194"/>
                    </a:lnTo>
                    <a:lnTo>
                      <a:pt x="33" y="203"/>
                    </a:lnTo>
                    <a:lnTo>
                      <a:pt x="33" y="212"/>
                    </a:lnTo>
                    <a:lnTo>
                      <a:pt x="34" y="221"/>
                    </a:lnTo>
                    <a:lnTo>
                      <a:pt x="35" y="230"/>
                    </a:lnTo>
                    <a:lnTo>
                      <a:pt x="35" y="240"/>
                    </a:lnTo>
                    <a:lnTo>
                      <a:pt x="36" y="249"/>
                    </a:lnTo>
                    <a:lnTo>
                      <a:pt x="37" y="258"/>
                    </a:lnTo>
                    <a:lnTo>
                      <a:pt x="37" y="268"/>
                    </a:lnTo>
                    <a:lnTo>
                      <a:pt x="38" y="278"/>
                    </a:lnTo>
                    <a:lnTo>
                      <a:pt x="38" y="288"/>
                    </a:lnTo>
                    <a:lnTo>
                      <a:pt x="39" y="297"/>
                    </a:lnTo>
                    <a:lnTo>
                      <a:pt x="40" y="307"/>
                    </a:lnTo>
                    <a:lnTo>
                      <a:pt x="40" y="317"/>
                    </a:lnTo>
                    <a:lnTo>
                      <a:pt x="41" y="327"/>
                    </a:lnTo>
                    <a:lnTo>
                      <a:pt x="41" y="337"/>
                    </a:lnTo>
                    <a:lnTo>
                      <a:pt x="42" y="347"/>
                    </a:lnTo>
                    <a:lnTo>
                      <a:pt x="43" y="357"/>
                    </a:lnTo>
                    <a:lnTo>
                      <a:pt x="43" y="367"/>
                    </a:lnTo>
                    <a:lnTo>
                      <a:pt x="44" y="377"/>
                    </a:lnTo>
                    <a:lnTo>
                      <a:pt x="45" y="387"/>
                    </a:lnTo>
                    <a:lnTo>
                      <a:pt x="45" y="398"/>
                    </a:lnTo>
                    <a:lnTo>
                      <a:pt x="46" y="408"/>
                    </a:lnTo>
                    <a:lnTo>
                      <a:pt x="46" y="418"/>
                    </a:lnTo>
                    <a:lnTo>
                      <a:pt x="47" y="428"/>
                    </a:lnTo>
                    <a:lnTo>
                      <a:pt x="48" y="438"/>
                    </a:lnTo>
                    <a:lnTo>
                      <a:pt x="48" y="448"/>
                    </a:lnTo>
                    <a:lnTo>
                      <a:pt x="49" y="458"/>
                    </a:lnTo>
                    <a:lnTo>
                      <a:pt x="50" y="468"/>
                    </a:lnTo>
                    <a:lnTo>
                      <a:pt x="50" y="477"/>
                    </a:lnTo>
                    <a:lnTo>
                      <a:pt x="51" y="487"/>
                    </a:lnTo>
                    <a:lnTo>
                      <a:pt x="51" y="497"/>
                    </a:lnTo>
                    <a:lnTo>
                      <a:pt x="52" y="507"/>
                    </a:lnTo>
                    <a:lnTo>
                      <a:pt x="53" y="516"/>
                    </a:lnTo>
                    <a:lnTo>
                      <a:pt x="53" y="526"/>
                    </a:lnTo>
                    <a:lnTo>
                      <a:pt x="54" y="535"/>
                    </a:lnTo>
                    <a:lnTo>
                      <a:pt x="54" y="544"/>
                    </a:lnTo>
                    <a:lnTo>
                      <a:pt x="55" y="554"/>
                    </a:lnTo>
                    <a:lnTo>
                      <a:pt x="56" y="563"/>
                    </a:lnTo>
                    <a:lnTo>
                      <a:pt x="56" y="572"/>
                    </a:lnTo>
                    <a:lnTo>
                      <a:pt x="57" y="581"/>
                    </a:lnTo>
                    <a:lnTo>
                      <a:pt x="58" y="590"/>
                    </a:lnTo>
                    <a:lnTo>
                      <a:pt x="58" y="599"/>
                    </a:lnTo>
                    <a:lnTo>
                      <a:pt x="59" y="607"/>
                    </a:lnTo>
                    <a:lnTo>
                      <a:pt x="59" y="616"/>
                    </a:lnTo>
                    <a:lnTo>
                      <a:pt x="60" y="624"/>
                    </a:lnTo>
                    <a:lnTo>
                      <a:pt x="61" y="632"/>
                    </a:lnTo>
                    <a:lnTo>
                      <a:pt x="61" y="640"/>
                    </a:lnTo>
                    <a:lnTo>
                      <a:pt x="62" y="649"/>
                    </a:lnTo>
                    <a:lnTo>
                      <a:pt x="63" y="656"/>
                    </a:lnTo>
                    <a:lnTo>
                      <a:pt x="63" y="664"/>
                    </a:lnTo>
                    <a:lnTo>
                      <a:pt x="64" y="672"/>
                    </a:lnTo>
                    <a:lnTo>
                      <a:pt x="64" y="679"/>
                    </a:lnTo>
                    <a:lnTo>
                      <a:pt x="65" y="686"/>
                    </a:lnTo>
                    <a:lnTo>
                      <a:pt x="65" y="693"/>
                    </a:lnTo>
                    <a:lnTo>
                      <a:pt x="66" y="700"/>
                    </a:lnTo>
                    <a:lnTo>
                      <a:pt x="67" y="707"/>
                    </a:lnTo>
                    <a:lnTo>
                      <a:pt x="67" y="713"/>
                    </a:lnTo>
                    <a:lnTo>
                      <a:pt x="68" y="720"/>
                    </a:lnTo>
                    <a:lnTo>
                      <a:pt x="69" y="726"/>
                    </a:lnTo>
                    <a:lnTo>
                      <a:pt x="69" y="732"/>
                    </a:lnTo>
                    <a:lnTo>
                      <a:pt x="70" y="738"/>
                    </a:lnTo>
                    <a:lnTo>
                      <a:pt x="71" y="743"/>
                    </a:lnTo>
                    <a:lnTo>
                      <a:pt x="71" y="749"/>
                    </a:lnTo>
                    <a:lnTo>
                      <a:pt x="72" y="754"/>
                    </a:lnTo>
                    <a:lnTo>
                      <a:pt x="72" y="759"/>
                    </a:lnTo>
                    <a:lnTo>
                      <a:pt x="73" y="764"/>
                    </a:lnTo>
                    <a:lnTo>
                      <a:pt x="74" y="769"/>
                    </a:lnTo>
                    <a:lnTo>
                      <a:pt x="74" y="774"/>
                    </a:lnTo>
                    <a:lnTo>
                      <a:pt x="75" y="778"/>
                    </a:lnTo>
                    <a:lnTo>
                      <a:pt x="76" y="782"/>
                    </a:lnTo>
                    <a:lnTo>
                      <a:pt x="76" y="786"/>
                    </a:lnTo>
                    <a:lnTo>
                      <a:pt x="77" y="790"/>
                    </a:lnTo>
                    <a:lnTo>
                      <a:pt x="77" y="794"/>
                    </a:lnTo>
                    <a:lnTo>
                      <a:pt x="78" y="798"/>
                    </a:lnTo>
                    <a:lnTo>
                      <a:pt x="78" y="801"/>
                    </a:lnTo>
                    <a:lnTo>
                      <a:pt x="79" y="805"/>
                    </a:lnTo>
                    <a:lnTo>
                      <a:pt x="80" y="808"/>
                    </a:lnTo>
                    <a:lnTo>
                      <a:pt x="80" y="811"/>
                    </a:lnTo>
                    <a:lnTo>
                      <a:pt x="81" y="814"/>
                    </a:lnTo>
                    <a:lnTo>
                      <a:pt x="82" y="817"/>
                    </a:lnTo>
                    <a:lnTo>
                      <a:pt x="82" y="819"/>
                    </a:lnTo>
                    <a:lnTo>
                      <a:pt x="83" y="822"/>
                    </a:lnTo>
                    <a:lnTo>
                      <a:pt x="84" y="824"/>
                    </a:lnTo>
                    <a:lnTo>
                      <a:pt x="84" y="827"/>
                    </a:lnTo>
                    <a:lnTo>
                      <a:pt x="85" y="829"/>
                    </a:lnTo>
                    <a:lnTo>
                      <a:pt x="85" y="831"/>
                    </a:lnTo>
                    <a:lnTo>
                      <a:pt x="86" y="833"/>
                    </a:lnTo>
                    <a:lnTo>
                      <a:pt x="87" y="834"/>
                    </a:lnTo>
                    <a:lnTo>
                      <a:pt x="87" y="836"/>
                    </a:lnTo>
                    <a:lnTo>
                      <a:pt x="88" y="838"/>
                    </a:lnTo>
                    <a:lnTo>
                      <a:pt x="89" y="839"/>
                    </a:lnTo>
                    <a:lnTo>
                      <a:pt x="89" y="841"/>
                    </a:lnTo>
                    <a:lnTo>
                      <a:pt x="90" y="842"/>
                    </a:lnTo>
                    <a:lnTo>
                      <a:pt x="90" y="843"/>
                    </a:lnTo>
                    <a:lnTo>
                      <a:pt x="91" y="844"/>
                    </a:lnTo>
                    <a:lnTo>
                      <a:pt x="91" y="845"/>
                    </a:lnTo>
                    <a:lnTo>
                      <a:pt x="92" y="846"/>
                    </a:lnTo>
                    <a:lnTo>
                      <a:pt x="93" y="847"/>
                    </a:lnTo>
                    <a:lnTo>
                      <a:pt x="93" y="848"/>
                    </a:lnTo>
                    <a:lnTo>
                      <a:pt x="94" y="848"/>
                    </a:lnTo>
                    <a:lnTo>
                      <a:pt x="95" y="849"/>
                    </a:lnTo>
                    <a:lnTo>
                      <a:pt x="95" y="850"/>
                    </a:lnTo>
                    <a:lnTo>
                      <a:pt x="96" y="850"/>
                    </a:lnTo>
                    <a:lnTo>
                      <a:pt x="96" y="850"/>
                    </a:lnTo>
                    <a:lnTo>
                      <a:pt x="97" y="851"/>
                    </a:lnTo>
                    <a:lnTo>
                      <a:pt x="98" y="851"/>
                    </a:lnTo>
                    <a:lnTo>
                      <a:pt x="98" y="851"/>
                    </a:lnTo>
                    <a:lnTo>
                      <a:pt x="99" y="852"/>
                    </a:lnTo>
                    <a:lnTo>
                      <a:pt x="100" y="852"/>
                    </a:lnTo>
                    <a:lnTo>
                      <a:pt x="100" y="852"/>
                    </a:lnTo>
                    <a:lnTo>
                      <a:pt x="101" y="852"/>
                    </a:lnTo>
                    <a:lnTo>
                      <a:pt x="102" y="852"/>
                    </a:lnTo>
                    <a:lnTo>
                      <a:pt x="102" y="852"/>
                    </a:lnTo>
                    <a:lnTo>
                      <a:pt x="103" y="852"/>
                    </a:lnTo>
                    <a:lnTo>
                      <a:pt x="103" y="852"/>
                    </a:lnTo>
                    <a:lnTo>
                      <a:pt x="104" y="852"/>
                    </a:lnTo>
                    <a:lnTo>
                      <a:pt x="104" y="852"/>
                    </a:lnTo>
                    <a:lnTo>
                      <a:pt x="105" y="852"/>
                    </a:lnTo>
                    <a:lnTo>
                      <a:pt x="106" y="852"/>
                    </a:lnTo>
                    <a:lnTo>
                      <a:pt x="106" y="852"/>
                    </a:lnTo>
                    <a:lnTo>
                      <a:pt x="107" y="852"/>
                    </a:lnTo>
                    <a:lnTo>
                      <a:pt x="108" y="852"/>
                    </a:lnTo>
                    <a:lnTo>
                      <a:pt x="108" y="852"/>
                    </a:lnTo>
                    <a:lnTo>
                      <a:pt x="109" y="852"/>
                    </a:lnTo>
                    <a:lnTo>
                      <a:pt x="109" y="852"/>
                    </a:lnTo>
                    <a:lnTo>
                      <a:pt x="110" y="852"/>
                    </a:lnTo>
                    <a:lnTo>
                      <a:pt x="111" y="852"/>
                    </a:lnTo>
                    <a:lnTo>
                      <a:pt x="111" y="852"/>
                    </a:lnTo>
                    <a:lnTo>
                      <a:pt x="112" y="852"/>
                    </a:lnTo>
                    <a:lnTo>
                      <a:pt x="113" y="852"/>
                    </a:lnTo>
                    <a:lnTo>
                      <a:pt x="113" y="852"/>
                    </a:lnTo>
                    <a:lnTo>
                      <a:pt x="114" y="852"/>
                    </a:lnTo>
                    <a:lnTo>
                      <a:pt x="115" y="852"/>
                    </a:lnTo>
                    <a:lnTo>
                      <a:pt x="115" y="852"/>
                    </a:lnTo>
                    <a:lnTo>
                      <a:pt x="116" y="852"/>
                    </a:lnTo>
                    <a:lnTo>
                      <a:pt x="116" y="852"/>
                    </a:lnTo>
                    <a:lnTo>
                      <a:pt x="117" y="852"/>
                    </a:lnTo>
                    <a:lnTo>
                      <a:pt x="117" y="852"/>
                    </a:lnTo>
                    <a:lnTo>
                      <a:pt x="118" y="852"/>
                    </a:lnTo>
                    <a:lnTo>
                      <a:pt x="119" y="852"/>
                    </a:lnTo>
                    <a:lnTo>
                      <a:pt x="119" y="852"/>
                    </a:lnTo>
                    <a:lnTo>
                      <a:pt x="120" y="852"/>
                    </a:lnTo>
                    <a:lnTo>
                      <a:pt x="121" y="852"/>
                    </a:lnTo>
                    <a:lnTo>
                      <a:pt x="121" y="852"/>
                    </a:lnTo>
                    <a:lnTo>
                      <a:pt x="122" y="852"/>
                    </a:lnTo>
                    <a:lnTo>
                      <a:pt x="122" y="852"/>
                    </a:lnTo>
                    <a:lnTo>
                      <a:pt x="123" y="852"/>
                    </a:lnTo>
                    <a:lnTo>
                      <a:pt x="124" y="852"/>
                    </a:lnTo>
                    <a:lnTo>
                      <a:pt x="124" y="852"/>
                    </a:lnTo>
                    <a:lnTo>
                      <a:pt x="125" y="852"/>
                    </a:lnTo>
                    <a:lnTo>
                      <a:pt x="126" y="852"/>
                    </a:lnTo>
                    <a:lnTo>
                      <a:pt x="126" y="852"/>
                    </a:lnTo>
                    <a:lnTo>
                      <a:pt x="127" y="852"/>
                    </a:lnTo>
                    <a:lnTo>
                      <a:pt x="127" y="852"/>
                    </a:lnTo>
                    <a:lnTo>
                      <a:pt x="128" y="852"/>
                    </a:lnTo>
                    <a:lnTo>
                      <a:pt x="129" y="852"/>
                    </a:lnTo>
                    <a:lnTo>
                      <a:pt x="129" y="852"/>
                    </a:lnTo>
                    <a:lnTo>
                      <a:pt x="130" y="852"/>
                    </a:lnTo>
                    <a:lnTo>
                      <a:pt x="130" y="852"/>
                    </a:lnTo>
                    <a:lnTo>
                      <a:pt x="131" y="852"/>
                    </a:lnTo>
                    <a:lnTo>
                      <a:pt x="132" y="852"/>
                    </a:lnTo>
                    <a:lnTo>
                      <a:pt x="132" y="852"/>
                    </a:lnTo>
                    <a:lnTo>
                      <a:pt x="133" y="852"/>
                    </a:lnTo>
                    <a:lnTo>
                      <a:pt x="134" y="852"/>
                    </a:lnTo>
                    <a:lnTo>
                      <a:pt x="134" y="852"/>
                    </a:lnTo>
                    <a:lnTo>
                      <a:pt x="135" y="852"/>
                    </a:lnTo>
                    <a:lnTo>
                      <a:pt x="135" y="852"/>
                    </a:lnTo>
                    <a:lnTo>
                      <a:pt x="136" y="852"/>
                    </a:lnTo>
                    <a:lnTo>
                      <a:pt x="137" y="852"/>
                    </a:lnTo>
                    <a:lnTo>
                      <a:pt x="137" y="852"/>
                    </a:lnTo>
                    <a:lnTo>
                      <a:pt x="138" y="852"/>
                    </a:lnTo>
                    <a:lnTo>
                      <a:pt x="139" y="852"/>
                    </a:lnTo>
                    <a:lnTo>
                      <a:pt x="139" y="852"/>
                    </a:lnTo>
                    <a:lnTo>
                      <a:pt x="140" y="852"/>
                    </a:lnTo>
                    <a:lnTo>
                      <a:pt x="140" y="852"/>
                    </a:lnTo>
                    <a:lnTo>
                      <a:pt x="141" y="852"/>
                    </a:lnTo>
                    <a:lnTo>
                      <a:pt x="142" y="852"/>
                    </a:lnTo>
                    <a:lnTo>
                      <a:pt x="142" y="852"/>
                    </a:lnTo>
                    <a:lnTo>
                      <a:pt x="143" y="852"/>
                    </a:lnTo>
                    <a:lnTo>
                      <a:pt x="144" y="852"/>
                    </a:lnTo>
                    <a:lnTo>
                      <a:pt x="144" y="852"/>
                    </a:lnTo>
                    <a:lnTo>
                      <a:pt x="145" y="852"/>
                    </a:lnTo>
                    <a:lnTo>
                      <a:pt x="146" y="852"/>
                    </a:lnTo>
                    <a:lnTo>
                      <a:pt x="146" y="852"/>
                    </a:lnTo>
                    <a:lnTo>
                      <a:pt x="147" y="852"/>
                    </a:lnTo>
                    <a:lnTo>
                      <a:pt x="147" y="852"/>
                    </a:lnTo>
                    <a:lnTo>
                      <a:pt x="148" y="852"/>
                    </a:lnTo>
                    <a:lnTo>
                      <a:pt x="148" y="852"/>
                    </a:lnTo>
                    <a:lnTo>
                      <a:pt x="149" y="852"/>
                    </a:lnTo>
                    <a:lnTo>
                      <a:pt x="150" y="852"/>
                    </a:lnTo>
                    <a:lnTo>
                      <a:pt x="150" y="852"/>
                    </a:lnTo>
                    <a:lnTo>
                      <a:pt x="151" y="852"/>
                    </a:lnTo>
                    <a:lnTo>
                      <a:pt x="152" y="852"/>
                    </a:lnTo>
                    <a:lnTo>
                      <a:pt x="152" y="852"/>
                    </a:lnTo>
                    <a:lnTo>
                      <a:pt x="153" y="852"/>
                    </a:lnTo>
                    <a:lnTo>
                      <a:pt x="153" y="852"/>
                    </a:lnTo>
                    <a:lnTo>
                      <a:pt x="154" y="852"/>
                    </a:lnTo>
                    <a:lnTo>
                      <a:pt x="155" y="852"/>
                    </a:lnTo>
                    <a:lnTo>
                      <a:pt x="155" y="852"/>
                    </a:lnTo>
                    <a:lnTo>
                      <a:pt x="156" y="852"/>
                    </a:lnTo>
                    <a:lnTo>
                      <a:pt x="157" y="852"/>
                    </a:lnTo>
                    <a:lnTo>
                      <a:pt x="157" y="852"/>
                    </a:lnTo>
                    <a:lnTo>
                      <a:pt x="158" y="852"/>
                    </a:lnTo>
                    <a:lnTo>
                      <a:pt x="158" y="852"/>
                    </a:lnTo>
                    <a:lnTo>
                      <a:pt x="159" y="852"/>
                    </a:lnTo>
                    <a:lnTo>
                      <a:pt x="160" y="852"/>
                    </a:lnTo>
                    <a:lnTo>
                      <a:pt x="160" y="852"/>
                    </a:lnTo>
                    <a:lnTo>
                      <a:pt x="161" y="852"/>
                    </a:lnTo>
                    <a:lnTo>
                      <a:pt x="161" y="852"/>
                    </a:lnTo>
                    <a:lnTo>
                      <a:pt x="162" y="852"/>
                    </a:lnTo>
                    <a:lnTo>
                      <a:pt x="163" y="852"/>
                    </a:lnTo>
                    <a:lnTo>
                      <a:pt x="163" y="852"/>
                    </a:lnTo>
                    <a:lnTo>
                      <a:pt x="164" y="852"/>
                    </a:lnTo>
                    <a:lnTo>
                      <a:pt x="165" y="852"/>
                    </a:lnTo>
                    <a:lnTo>
                      <a:pt x="165" y="852"/>
                    </a:lnTo>
                    <a:lnTo>
                      <a:pt x="166" y="852"/>
                    </a:lnTo>
                    <a:lnTo>
                      <a:pt x="166" y="852"/>
                    </a:lnTo>
                    <a:lnTo>
                      <a:pt x="167" y="852"/>
                    </a:lnTo>
                    <a:lnTo>
                      <a:pt x="167" y="852"/>
                    </a:lnTo>
                    <a:lnTo>
                      <a:pt x="168" y="852"/>
                    </a:lnTo>
                    <a:lnTo>
                      <a:pt x="169" y="852"/>
                    </a:lnTo>
                    <a:lnTo>
                      <a:pt x="169" y="852"/>
                    </a:lnTo>
                    <a:lnTo>
                      <a:pt x="170" y="852"/>
                    </a:lnTo>
                    <a:lnTo>
                      <a:pt x="171" y="852"/>
                    </a:lnTo>
                    <a:lnTo>
                      <a:pt x="171" y="852"/>
                    </a:lnTo>
                    <a:lnTo>
                      <a:pt x="172" y="852"/>
                    </a:lnTo>
                    <a:lnTo>
                      <a:pt x="172" y="852"/>
                    </a:lnTo>
                    <a:lnTo>
                      <a:pt x="173" y="852"/>
                    </a:lnTo>
                    <a:lnTo>
                      <a:pt x="174" y="852"/>
                    </a:lnTo>
                    <a:lnTo>
                      <a:pt x="174" y="852"/>
                    </a:lnTo>
                    <a:lnTo>
                      <a:pt x="175" y="852"/>
                    </a:lnTo>
                    <a:lnTo>
                      <a:pt x="175" y="852"/>
                    </a:lnTo>
                    <a:lnTo>
                      <a:pt x="176" y="852"/>
                    </a:lnTo>
                    <a:lnTo>
                      <a:pt x="177" y="852"/>
                    </a:lnTo>
                    <a:lnTo>
                      <a:pt x="177" y="852"/>
                    </a:lnTo>
                    <a:lnTo>
                      <a:pt x="178" y="852"/>
                    </a:lnTo>
                    <a:lnTo>
                      <a:pt x="178" y="852"/>
                    </a:lnTo>
                    <a:lnTo>
                      <a:pt x="179" y="852"/>
                    </a:lnTo>
                    <a:lnTo>
                      <a:pt x="180" y="852"/>
                    </a:lnTo>
                    <a:lnTo>
                      <a:pt x="180" y="852"/>
                    </a:lnTo>
                    <a:lnTo>
                      <a:pt x="181" y="852"/>
                    </a:lnTo>
                    <a:lnTo>
                      <a:pt x="182" y="852"/>
                    </a:lnTo>
                    <a:lnTo>
                      <a:pt x="182" y="852"/>
                    </a:lnTo>
                    <a:lnTo>
                      <a:pt x="183" y="852"/>
                    </a:lnTo>
                    <a:lnTo>
                      <a:pt x="183" y="852"/>
                    </a:lnTo>
                    <a:lnTo>
                      <a:pt x="184" y="852"/>
                    </a:lnTo>
                    <a:lnTo>
                      <a:pt x="185" y="852"/>
                    </a:lnTo>
                    <a:lnTo>
                      <a:pt x="185" y="852"/>
                    </a:lnTo>
                    <a:lnTo>
                      <a:pt x="186" y="852"/>
                    </a:lnTo>
                    <a:lnTo>
                      <a:pt x="187" y="852"/>
                    </a:lnTo>
                    <a:lnTo>
                      <a:pt x="187" y="852"/>
                    </a:lnTo>
                    <a:lnTo>
                      <a:pt x="188" y="852"/>
                    </a:lnTo>
                    <a:lnTo>
                      <a:pt x="188" y="852"/>
                    </a:lnTo>
                    <a:lnTo>
                      <a:pt x="189" y="852"/>
                    </a:lnTo>
                    <a:lnTo>
                      <a:pt x="189" y="852"/>
                    </a:lnTo>
                    <a:lnTo>
                      <a:pt x="190" y="852"/>
                    </a:lnTo>
                    <a:lnTo>
                      <a:pt x="191" y="852"/>
                    </a:lnTo>
                    <a:lnTo>
                      <a:pt x="192" y="852"/>
                    </a:lnTo>
                    <a:lnTo>
                      <a:pt x="192" y="852"/>
                    </a:lnTo>
                    <a:lnTo>
                      <a:pt x="193" y="852"/>
                    </a:lnTo>
                    <a:lnTo>
                      <a:pt x="193" y="852"/>
                    </a:lnTo>
                    <a:lnTo>
                      <a:pt x="194" y="852"/>
                    </a:lnTo>
                    <a:lnTo>
                      <a:pt x="195" y="852"/>
                    </a:lnTo>
                    <a:lnTo>
                      <a:pt x="195" y="852"/>
                    </a:lnTo>
                    <a:lnTo>
                      <a:pt x="196" y="852"/>
                    </a:lnTo>
                    <a:lnTo>
                      <a:pt x="196" y="852"/>
                    </a:lnTo>
                    <a:lnTo>
                      <a:pt x="197" y="852"/>
                    </a:lnTo>
                    <a:lnTo>
                      <a:pt x="198" y="852"/>
                    </a:lnTo>
                    <a:lnTo>
                      <a:pt x="198" y="852"/>
                    </a:lnTo>
                    <a:lnTo>
                      <a:pt x="199" y="852"/>
                    </a:lnTo>
                    <a:lnTo>
                      <a:pt x="200" y="852"/>
                    </a:lnTo>
                    <a:lnTo>
                      <a:pt x="200" y="852"/>
                    </a:lnTo>
                    <a:lnTo>
                      <a:pt x="201" y="852"/>
                    </a:lnTo>
                    <a:lnTo>
                      <a:pt x="201" y="852"/>
                    </a:lnTo>
                    <a:lnTo>
                      <a:pt x="202" y="852"/>
                    </a:lnTo>
                    <a:lnTo>
                      <a:pt x="203" y="852"/>
                    </a:lnTo>
                    <a:lnTo>
                      <a:pt x="203" y="852"/>
                    </a:lnTo>
                    <a:lnTo>
                      <a:pt x="204" y="852"/>
                    </a:lnTo>
                    <a:lnTo>
                      <a:pt x="205" y="852"/>
                    </a:lnTo>
                    <a:lnTo>
                      <a:pt x="205" y="852"/>
                    </a:lnTo>
                    <a:lnTo>
                      <a:pt x="206" y="852"/>
                    </a:lnTo>
                    <a:lnTo>
                      <a:pt x="206" y="852"/>
                    </a:lnTo>
                    <a:lnTo>
                      <a:pt x="207" y="852"/>
                    </a:lnTo>
                    <a:lnTo>
                      <a:pt x="208" y="852"/>
                    </a:lnTo>
                    <a:lnTo>
                      <a:pt x="208" y="852"/>
                    </a:lnTo>
                    <a:lnTo>
                      <a:pt x="209" y="852"/>
                    </a:lnTo>
                    <a:lnTo>
                      <a:pt x="209" y="852"/>
                    </a:lnTo>
                    <a:lnTo>
                      <a:pt x="210" y="852"/>
                    </a:lnTo>
                    <a:lnTo>
                      <a:pt x="211" y="852"/>
                    </a:lnTo>
                    <a:lnTo>
                      <a:pt x="211" y="852"/>
                    </a:lnTo>
                    <a:lnTo>
                      <a:pt x="212" y="852"/>
                    </a:lnTo>
                    <a:lnTo>
                      <a:pt x="213" y="852"/>
                    </a:lnTo>
                    <a:lnTo>
                      <a:pt x="213" y="852"/>
                    </a:lnTo>
                    <a:lnTo>
                      <a:pt x="214" y="852"/>
                    </a:lnTo>
                    <a:lnTo>
                      <a:pt x="214" y="852"/>
                    </a:lnTo>
                    <a:lnTo>
                      <a:pt x="215" y="852"/>
                    </a:lnTo>
                    <a:lnTo>
                      <a:pt x="216" y="852"/>
                    </a:lnTo>
                    <a:lnTo>
                      <a:pt x="216" y="852"/>
                    </a:lnTo>
                    <a:lnTo>
                      <a:pt x="217" y="852"/>
                    </a:lnTo>
                    <a:lnTo>
                      <a:pt x="217" y="852"/>
                    </a:lnTo>
                    <a:lnTo>
                      <a:pt x="218" y="852"/>
                    </a:lnTo>
                    <a:lnTo>
                      <a:pt x="219" y="852"/>
                    </a:lnTo>
                    <a:lnTo>
                      <a:pt x="219" y="852"/>
                    </a:lnTo>
                    <a:lnTo>
                      <a:pt x="220" y="852"/>
                    </a:lnTo>
                    <a:lnTo>
                      <a:pt x="220" y="852"/>
                    </a:lnTo>
                    <a:lnTo>
                      <a:pt x="221" y="852"/>
                    </a:lnTo>
                    <a:lnTo>
                      <a:pt x="222" y="852"/>
                    </a:lnTo>
                    <a:lnTo>
                      <a:pt x="222" y="852"/>
                    </a:lnTo>
                    <a:lnTo>
                      <a:pt x="223" y="852"/>
                    </a:lnTo>
                    <a:lnTo>
                      <a:pt x="224" y="852"/>
                    </a:lnTo>
                    <a:lnTo>
                      <a:pt x="224" y="852"/>
                    </a:lnTo>
                    <a:lnTo>
                      <a:pt x="225" y="852"/>
                    </a:lnTo>
                    <a:lnTo>
                      <a:pt x="226" y="852"/>
                    </a:lnTo>
                    <a:lnTo>
                      <a:pt x="226" y="852"/>
                    </a:lnTo>
                    <a:lnTo>
                      <a:pt x="227" y="852"/>
                    </a:lnTo>
                    <a:lnTo>
                      <a:pt x="227" y="852"/>
                    </a:lnTo>
                    <a:lnTo>
                      <a:pt x="228" y="852"/>
                    </a:lnTo>
                    <a:lnTo>
                      <a:pt x="228" y="852"/>
                    </a:lnTo>
                    <a:lnTo>
                      <a:pt x="229" y="852"/>
                    </a:lnTo>
                    <a:lnTo>
                      <a:pt x="230" y="852"/>
                    </a:lnTo>
                    <a:lnTo>
                      <a:pt x="230" y="852"/>
                    </a:lnTo>
                    <a:lnTo>
                      <a:pt x="231" y="852"/>
                    </a:lnTo>
                    <a:lnTo>
                      <a:pt x="232" y="852"/>
                    </a:lnTo>
                    <a:lnTo>
                      <a:pt x="232" y="852"/>
                    </a:lnTo>
                    <a:lnTo>
                      <a:pt x="233" y="852"/>
                    </a:lnTo>
                    <a:lnTo>
                      <a:pt x="233" y="852"/>
                    </a:lnTo>
                    <a:lnTo>
                      <a:pt x="234" y="852"/>
                    </a:lnTo>
                    <a:lnTo>
                      <a:pt x="235" y="852"/>
                    </a:lnTo>
                    <a:lnTo>
                      <a:pt x="235" y="852"/>
                    </a:lnTo>
                    <a:lnTo>
                      <a:pt x="236" y="852"/>
                    </a:lnTo>
                    <a:lnTo>
                      <a:pt x="236" y="852"/>
                    </a:lnTo>
                    <a:lnTo>
                      <a:pt x="237" y="852"/>
                    </a:lnTo>
                    <a:lnTo>
                      <a:pt x="238" y="852"/>
                    </a:lnTo>
                    <a:lnTo>
                      <a:pt x="238" y="852"/>
                    </a:lnTo>
                    <a:lnTo>
                      <a:pt x="239" y="852"/>
                    </a:lnTo>
                    <a:lnTo>
                      <a:pt x="240" y="852"/>
                    </a:lnTo>
                    <a:lnTo>
                      <a:pt x="240" y="852"/>
                    </a:lnTo>
                    <a:lnTo>
                      <a:pt x="241" y="852"/>
                    </a:lnTo>
                    <a:lnTo>
                      <a:pt x="241" y="852"/>
                    </a:lnTo>
                    <a:lnTo>
                      <a:pt x="242" y="852"/>
                    </a:lnTo>
                    <a:lnTo>
                      <a:pt x="243" y="852"/>
                    </a:lnTo>
                    <a:lnTo>
                      <a:pt x="243" y="852"/>
                    </a:lnTo>
                    <a:lnTo>
                      <a:pt x="244" y="852"/>
                    </a:lnTo>
                    <a:lnTo>
                      <a:pt x="245" y="852"/>
                    </a:lnTo>
                    <a:lnTo>
                      <a:pt x="245" y="852"/>
                    </a:lnTo>
                    <a:lnTo>
                      <a:pt x="246" y="852"/>
                    </a:lnTo>
                    <a:lnTo>
                      <a:pt x="246" y="852"/>
                    </a:lnTo>
                    <a:lnTo>
                      <a:pt x="247" y="852"/>
                    </a:lnTo>
                    <a:lnTo>
                      <a:pt x="248" y="852"/>
                    </a:lnTo>
                    <a:lnTo>
                      <a:pt x="248" y="852"/>
                    </a:lnTo>
                    <a:lnTo>
                      <a:pt x="249" y="852"/>
                    </a:lnTo>
                    <a:lnTo>
                      <a:pt x="249" y="852"/>
                    </a:lnTo>
                    <a:lnTo>
                      <a:pt x="250" y="852"/>
                    </a:lnTo>
                    <a:lnTo>
                      <a:pt x="251" y="852"/>
                    </a:lnTo>
                    <a:lnTo>
                      <a:pt x="251" y="852"/>
                    </a:lnTo>
                    <a:lnTo>
                      <a:pt x="252" y="852"/>
                    </a:lnTo>
                    <a:lnTo>
                      <a:pt x="253" y="852"/>
                    </a:lnTo>
                    <a:lnTo>
                      <a:pt x="253" y="852"/>
                    </a:lnTo>
                    <a:lnTo>
                      <a:pt x="254" y="852"/>
                    </a:lnTo>
                    <a:lnTo>
                      <a:pt x="254" y="852"/>
                    </a:lnTo>
                    <a:lnTo>
                      <a:pt x="255" y="852"/>
                    </a:lnTo>
                    <a:lnTo>
                      <a:pt x="255" y="852"/>
                    </a:lnTo>
                    <a:lnTo>
                      <a:pt x="256" y="852"/>
                    </a:lnTo>
                    <a:lnTo>
                      <a:pt x="257" y="852"/>
                    </a:lnTo>
                    <a:lnTo>
                      <a:pt x="257" y="852"/>
                    </a:lnTo>
                    <a:lnTo>
                      <a:pt x="258" y="852"/>
                    </a:lnTo>
                    <a:lnTo>
                      <a:pt x="259" y="852"/>
                    </a:lnTo>
                    <a:lnTo>
                      <a:pt x="259" y="852"/>
                    </a:lnTo>
                    <a:lnTo>
                      <a:pt x="260" y="852"/>
                    </a:lnTo>
                    <a:lnTo>
                      <a:pt x="260" y="852"/>
                    </a:lnTo>
                    <a:lnTo>
                      <a:pt x="261" y="852"/>
                    </a:lnTo>
                    <a:lnTo>
                      <a:pt x="262" y="852"/>
                    </a:lnTo>
                    <a:lnTo>
                      <a:pt x="262" y="852"/>
                    </a:lnTo>
                    <a:lnTo>
                      <a:pt x="263" y="852"/>
                    </a:lnTo>
                    <a:lnTo>
                      <a:pt x="264" y="852"/>
                    </a:lnTo>
                    <a:lnTo>
                      <a:pt x="264" y="852"/>
                    </a:lnTo>
                    <a:lnTo>
                      <a:pt x="265" y="852"/>
                    </a:lnTo>
                    <a:lnTo>
                      <a:pt x="266" y="852"/>
                    </a:lnTo>
                    <a:lnTo>
                      <a:pt x="266" y="852"/>
                    </a:lnTo>
                    <a:lnTo>
                      <a:pt x="267" y="852"/>
                    </a:lnTo>
                    <a:lnTo>
                      <a:pt x="267" y="852"/>
                    </a:lnTo>
                    <a:lnTo>
                      <a:pt x="268" y="852"/>
                    </a:lnTo>
                    <a:lnTo>
                      <a:pt x="269" y="852"/>
                    </a:lnTo>
                    <a:lnTo>
                      <a:pt x="269" y="852"/>
                    </a:lnTo>
                    <a:lnTo>
                      <a:pt x="270" y="852"/>
                    </a:lnTo>
                    <a:lnTo>
                      <a:pt x="271" y="852"/>
                    </a:lnTo>
                    <a:lnTo>
                      <a:pt x="271" y="852"/>
                    </a:lnTo>
                    <a:lnTo>
                      <a:pt x="272" y="852"/>
                    </a:lnTo>
                    <a:lnTo>
                      <a:pt x="272" y="852"/>
                    </a:lnTo>
                    <a:lnTo>
                      <a:pt x="273" y="852"/>
                    </a:lnTo>
                    <a:lnTo>
                      <a:pt x="273" y="852"/>
                    </a:lnTo>
                    <a:lnTo>
                      <a:pt x="274" y="852"/>
                    </a:lnTo>
                    <a:lnTo>
                      <a:pt x="275" y="852"/>
                    </a:lnTo>
                    <a:lnTo>
                      <a:pt x="275" y="852"/>
                    </a:lnTo>
                    <a:lnTo>
                      <a:pt x="276" y="852"/>
                    </a:lnTo>
                    <a:lnTo>
                      <a:pt x="277" y="852"/>
                    </a:lnTo>
                    <a:lnTo>
                      <a:pt x="277" y="852"/>
                    </a:lnTo>
                    <a:lnTo>
                      <a:pt x="278" y="852"/>
                    </a:lnTo>
                    <a:lnTo>
                      <a:pt x="279" y="852"/>
                    </a:lnTo>
                    <a:lnTo>
                      <a:pt x="279" y="852"/>
                    </a:lnTo>
                    <a:lnTo>
                      <a:pt x="280" y="852"/>
                    </a:lnTo>
                    <a:lnTo>
                      <a:pt x="280" y="852"/>
                    </a:lnTo>
                    <a:lnTo>
                      <a:pt x="281" y="852"/>
                    </a:lnTo>
                    <a:lnTo>
                      <a:pt x="282" y="852"/>
                    </a:lnTo>
                    <a:lnTo>
                      <a:pt x="282" y="852"/>
                    </a:lnTo>
                    <a:lnTo>
                      <a:pt x="283" y="852"/>
                    </a:lnTo>
                    <a:lnTo>
                      <a:pt x="283" y="852"/>
                    </a:lnTo>
                    <a:lnTo>
                      <a:pt x="284" y="852"/>
                    </a:lnTo>
                    <a:lnTo>
                      <a:pt x="285" y="852"/>
                    </a:lnTo>
                    <a:lnTo>
                      <a:pt x="285" y="852"/>
                    </a:lnTo>
                    <a:lnTo>
                      <a:pt x="286" y="852"/>
                    </a:lnTo>
                    <a:lnTo>
                      <a:pt x="286" y="852"/>
                    </a:lnTo>
                    <a:lnTo>
                      <a:pt x="287" y="852"/>
                    </a:lnTo>
                    <a:lnTo>
                      <a:pt x="288" y="852"/>
                    </a:lnTo>
                    <a:lnTo>
                      <a:pt x="288" y="852"/>
                    </a:lnTo>
                    <a:lnTo>
                      <a:pt x="289" y="852"/>
                    </a:lnTo>
                    <a:lnTo>
                      <a:pt x="290" y="852"/>
                    </a:lnTo>
                    <a:lnTo>
                      <a:pt x="290" y="852"/>
                    </a:lnTo>
                    <a:lnTo>
                      <a:pt x="291" y="852"/>
                    </a:lnTo>
                    <a:lnTo>
                      <a:pt x="291" y="852"/>
                    </a:lnTo>
                    <a:lnTo>
                      <a:pt x="292" y="852"/>
                    </a:lnTo>
                    <a:lnTo>
                      <a:pt x="293" y="852"/>
                    </a:lnTo>
                    <a:lnTo>
                      <a:pt x="293" y="852"/>
                    </a:lnTo>
                    <a:lnTo>
                      <a:pt x="294" y="852"/>
                    </a:lnTo>
                    <a:lnTo>
                      <a:pt x="294" y="852"/>
                    </a:lnTo>
                    <a:lnTo>
                      <a:pt x="295" y="852"/>
                    </a:lnTo>
                    <a:lnTo>
                      <a:pt x="296" y="852"/>
                    </a:lnTo>
                    <a:lnTo>
                      <a:pt x="296" y="852"/>
                    </a:lnTo>
                    <a:lnTo>
                      <a:pt x="297" y="852"/>
                    </a:lnTo>
                    <a:lnTo>
                      <a:pt x="298" y="852"/>
                    </a:lnTo>
                    <a:lnTo>
                      <a:pt x="298" y="852"/>
                    </a:lnTo>
                    <a:lnTo>
                      <a:pt x="299" y="852"/>
                    </a:lnTo>
                    <a:lnTo>
                      <a:pt x="299" y="852"/>
                    </a:lnTo>
                    <a:lnTo>
                      <a:pt x="300" y="852"/>
                    </a:lnTo>
                    <a:lnTo>
                      <a:pt x="301" y="852"/>
                    </a:lnTo>
                    <a:lnTo>
                      <a:pt x="301" y="852"/>
                    </a:lnTo>
                    <a:lnTo>
                      <a:pt x="302" y="852"/>
                    </a:lnTo>
                    <a:lnTo>
                      <a:pt x="303" y="852"/>
                    </a:lnTo>
                    <a:lnTo>
                      <a:pt x="303" y="852"/>
                    </a:lnTo>
                    <a:lnTo>
                      <a:pt x="304" y="852"/>
                    </a:lnTo>
                    <a:lnTo>
                      <a:pt x="304" y="852"/>
                    </a:lnTo>
                    <a:lnTo>
                      <a:pt x="305" y="852"/>
                    </a:lnTo>
                    <a:lnTo>
                      <a:pt x="306" y="852"/>
                    </a:lnTo>
                    <a:lnTo>
                      <a:pt x="306" y="852"/>
                    </a:lnTo>
                    <a:lnTo>
                      <a:pt x="307" y="852"/>
                    </a:lnTo>
                    <a:lnTo>
                      <a:pt x="308" y="852"/>
                    </a:lnTo>
                    <a:lnTo>
                      <a:pt x="308" y="852"/>
                    </a:lnTo>
                    <a:lnTo>
                      <a:pt x="309" y="852"/>
                    </a:lnTo>
                    <a:lnTo>
                      <a:pt x="310" y="852"/>
                    </a:lnTo>
                    <a:lnTo>
                      <a:pt x="310" y="852"/>
                    </a:lnTo>
                    <a:lnTo>
                      <a:pt x="311" y="852"/>
                    </a:lnTo>
                    <a:lnTo>
                      <a:pt x="311" y="852"/>
                    </a:lnTo>
                    <a:lnTo>
                      <a:pt x="312" y="852"/>
                    </a:lnTo>
                    <a:lnTo>
                      <a:pt x="312" y="852"/>
                    </a:lnTo>
                    <a:lnTo>
                      <a:pt x="313" y="852"/>
                    </a:lnTo>
                    <a:lnTo>
                      <a:pt x="314" y="852"/>
                    </a:lnTo>
                    <a:lnTo>
                      <a:pt x="314" y="852"/>
                    </a:lnTo>
                    <a:lnTo>
                      <a:pt x="315" y="852"/>
                    </a:lnTo>
                    <a:lnTo>
                      <a:pt x="316" y="852"/>
                    </a:lnTo>
                    <a:lnTo>
                      <a:pt x="316" y="852"/>
                    </a:lnTo>
                    <a:lnTo>
                      <a:pt x="317" y="852"/>
                    </a:lnTo>
                    <a:lnTo>
                      <a:pt x="317" y="852"/>
                    </a:lnTo>
                    <a:lnTo>
                      <a:pt x="318" y="852"/>
                    </a:lnTo>
                    <a:lnTo>
                      <a:pt x="319" y="852"/>
                    </a:lnTo>
                    <a:lnTo>
                      <a:pt x="319" y="852"/>
                    </a:lnTo>
                    <a:lnTo>
                      <a:pt x="320" y="852"/>
                    </a:lnTo>
                    <a:lnTo>
                      <a:pt x="320" y="852"/>
                    </a:lnTo>
                    <a:lnTo>
                      <a:pt x="321" y="852"/>
                    </a:lnTo>
                    <a:lnTo>
                      <a:pt x="322" y="852"/>
                    </a:lnTo>
                    <a:lnTo>
                      <a:pt x="322" y="852"/>
                    </a:lnTo>
                    <a:lnTo>
                      <a:pt x="323" y="852"/>
                    </a:lnTo>
                    <a:lnTo>
                      <a:pt x="324" y="852"/>
                    </a:lnTo>
                    <a:lnTo>
                      <a:pt x="324" y="852"/>
                    </a:lnTo>
                    <a:lnTo>
                      <a:pt x="325" y="852"/>
                    </a:lnTo>
                    <a:lnTo>
                      <a:pt x="325" y="852"/>
                    </a:lnTo>
                    <a:lnTo>
                      <a:pt x="326" y="852"/>
                    </a:lnTo>
                    <a:lnTo>
                      <a:pt x="327" y="852"/>
                    </a:lnTo>
                    <a:lnTo>
                      <a:pt x="327" y="852"/>
                    </a:lnTo>
                    <a:lnTo>
                      <a:pt x="328" y="852"/>
                    </a:lnTo>
                    <a:lnTo>
                      <a:pt x="329" y="852"/>
                    </a:lnTo>
                    <a:lnTo>
                      <a:pt x="329" y="852"/>
                    </a:lnTo>
                    <a:lnTo>
                      <a:pt x="330" y="852"/>
                    </a:lnTo>
                    <a:lnTo>
                      <a:pt x="330" y="852"/>
                    </a:lnTo>
                    <a:lnTo>
                      <a:pt x="331" y="852"/>
                    </a:lnTo>
                    <a:lnTo>
                      <a:pt x="331" y="852"/>
                    </a:lnTo>
                    <a:lnTo>
                      <a:pt x="332" y="852"/>
                    </a:lnTo>
                    <a:lnTo>
                      <a:pt x="333" y="852"/>
                    </a:lnTo>
                    <a:lnTo>
                      <a:pt x="333" y="852"/>
                    </a:lnTo>
                    <a:lnTo>
                      <a:pt x="334" y="852"/>
                    </a:lnTo>
                    <a:lnTo>
                      <a:pt x="335" y="852"/>
                    </a:lnTo>
                    <a:lnTo>
                      <a:pt x="335" y="852"/>
                    </a:lnTo>
                    <a:lnTo>
                      <a:pt x="336" y="852"/>
                    </a:lnTo>
                    <a:lnTo>
                      <a:pt x="337" y="852"/>
                    </a:lnTo>
                    <a:lnTo>
                      <a:pt x="337" y="852"/>
                    </a:lnTo>
                    <a:lnTo>
                      <a:pt x="338" y="852"/>
                    </a:lnTo>
                    <a:lnTo>
                      <a:pt x="338" y="852"/>
                    </a:lnTo>
                    <a:lnTo>
                      <a:pt x="339" y="852"/>
                    </a:lnTo>
                    <a:lnTo>
                      <a:pt x="340" y="852"/>
                    </a:lnTo>
                    <a:lnTo>
                      <a:pt x="340" y="852"/>
                    </a:lnTo>
                    <a:lnTo>
                      <a:pt x="341" y="852"/>
                    </a:lnTo>
                    <a:lnTo>
                      <a:pt x="342" y="852"/>
                    </a:lnTo>
                    <a:lnTo>
                      <a:pt x="342" y="852"/>
                    </a:lnTo>
                    <a:lnTo>
                      <a:pt x="343" y="852"/>
                    </a:lnTo>
                    <a:lnTo>
                      <a:pt x="343" y="852"/>
                    </a:lnTo>
                    <a:lnTo>
                      <a:pt x="344" y="852"/>
                    </a:lnTo>
                    <a:lnTo>
                      <a:pt x="345" y="852"/>
                    </a:lnTo>
                    <a:lnTo>
                      <a:pt x="345" y="852"/>
                    </a:lnTo>
                    <a:lnTo>
                      <a:pt x="346" y="852"/>
                    </a:lnTo>
                    <a:lnTo>
                      <a:pt x="347" y="852"/>
                    </a:lnTo>
                    <a:lnTo>
                      <a:pt x="347" y="852"/>
                    </a:lnTo>
                    <a:lnTo>
                      <a:pt x="348" y="852"/>
                    </a:lnTo>
                    <a:lnTo>
                      <a:pt x="348" y="852"/>
                    </a:lnTo>
                    <a:lnTo>
                      <a:pt x="349" y="852"/>
                    </a:lnTo>
                    <a:lnTo>
                      <a:pt x="350" y="852"/>
                    </a:lnTo>
                    <a:lnTo>
                      <a:pt x="350" y="852"/>
                    </a:lnTo>
                    <a:lnTo>
                      <a:pt x="351" y="852"/>
                    </a:lnTo>
                    <a:lnTo>
                      <a:pt x="351" y="852"/>
                    </a:lnTo>
                    <a:lnTo>
                      <a:pt x="352" y="852"/>
                    </a:lnTo>
                    <a:lnTo>
                      <a:pt x="353" y="852"/>
                    </a:lnTo>
                    <a:lnTo>
                      <a:pt x="353" y="852"/>
                    </a:lnTo>
                    <a:lnTo>
                      <a:pt x="354" y="852"/>
                    </a:lnTo>
                    <a:lnTo>
                      <a:pt x="355" y="852"/>
                    </a:lnTo>
                    <a:lnTo>
                      <a:pt x="355" y="852"/>
                    </a:lnTo>
                    <a:lnTo>
                      <a:pt x="356" y="852"/>
                    </a:lnTo>
                    <a:lnTo>
                      <a:pt x="356" y="852"/>
                    </a:lnTo>
                    <a:lnTo>
                      <a:pt x="357" y="852"/>
                    </a:lnTo>
                    <a:lnTo>
                      <a:pt x="357" y="852"/>
                    </a:lnTo>
                    <a:lnTo>
                      <a:pt x="358" y="852"/>
                    </a:lnTo>
                    <a:lnTo>
                      <a:pt x="359" y="852"/>
                    </a:lnTo>
                    <a:lnTo>
                      <a:pt x="359" y="852"/>
                    </a:lnTo>
                    <a:lnTo>
                      <a:pt x="360" y="852"/>
                    </a:lnTo>
                    <a:lnTo>
                      <a:pt x="361" y="852"/>
                    </a:lnTo>
                    <a:lnTo>
                      <a:pt x="361" y="852"/>
                    </a:lnTo>
                    <a:lnTo>
                      <a:pt x="362" y="852"/>
                    </a:lnTo>
                    <a:lnTo>
                      <a:pt x="362" y="852"/>
                    </a:lnTo>
                    <a:lnTo>
                      <a:pt x="363" y="852"/>
                    </a:lnTo>
                    <a:lnTo>
                      <a:pt x="364" y="852"/>
                    </a:lnTo>
                    <a:lnTo>
                      <a:pt x="364" y="852"/>
                    </a:lnTo>
                    <a:lnTo>
                      <a:pt x="365" y="852"/>
                    </a:lnTo>
                    <a:lnTo>
                      <a:pt x="365" y="852"/>
                    </a:lnTo>
                    <a:lnTo>
                      <a:pt x="366" y="852"/>
                    </a:lnTo>
                    <a:lnTo>
                      <a:pt x="367" y="852"/>
                    </a:lnTo>
                    <a:lnTo>
                      <a:pt x="367" y="852"/>
                    </a:lnTo>
                    <a:lnTo>
                      <a:pt x="368" y="852"/>
                    </a:lnTo>
                    <a:lnTo>
                      <a:pt x="369" y="852"/>
                    </a:lnTo>
                    <a:lnTo>
                      <a:pt x="369" y="852"/>
                    </a:lnTo>
                    <a:lnTo>
                      <a:pt x="370" y="852"/>
                    </a:lnTo>
                    <a:lnTo>
                      <a:pt x="370" y="852"/>
                    </a:lnTo>
                    <a:lnTo>
                      <a:pt x="371" y="852"/>
                    </a:lnTo>
                    <a:lnTo>
                      <a:pt x="372" y="852"/>
                    </a:lnTo>
                    <a:lnTo>
                      <a:pt x="372" y="852"/>
                    </a:lnTo>
                    <a:lnTo>
                      <a:pt x="373" y="852"/>
                    </a:lnTo>
                    <a:lnTo>
                      <a:pt x="374" y="852"/>
                    </a:lnTo>
                    <a:lnTo>
                      <a:pt x="374" y="852"/>
                    </a:lnTo>
                    <a:lnTo>
                      <a:pt x="375" y="852"/>
                    </a:lnTo>
                    <a:lnTo>
                      <a:pt x="375" y="852"/>
                    </a:lnTo>
                    <a:lnTo>
                      <a:pt x="376" y="852"/>
                    </a:lnTo>
                    <a:lnTo>
                      <a:pt x="377" y="852"/>
                    </a:lnTo>
                    <a:lnTo>
                      <a:pt x="377" y="852"/>
                    </a:lnTo>
                    <a:lnTo>
                      <a:pt x="378" y="852"/>
                    </a:lnTo>
                    <a:lnTo>
                      <a:pt x="378" y="852"/>
                    </a:lnTo>
                    <a:lnTo>
                      <a:pt x="379" y="852"/>
                    </a:lnTo>
                    <a:lnTo>
                      <a:pt x="380" y="852"/>
                    </a:lnTo>
                    <a:lnTo>
                      <a:pt x="380" y="852"/>
                    </a:lnTo>
                    <a:lnTo>
                      <a:pt x="381" y="852"/>
                    </a:lnTo>
                    <a:lnTo>
                      <a:pt x="382" y="852"/>
                    </a:lnTo>
                    <a:lnTo>
                      <a:pt x="382" y="852"/>
                    </a:lnTo>
                    <a:lnTo>
                      <a:pt x="383" y="852"/>
                    </a:lnTo>
                    <a:lnTo>
                      <a:pt x="383" y="852"/>
                    </a:lnTo>
                    <a:lnTo>
                      <a:pt x="384" y="852"/>
                    </a:lnTo>
                    <a:lnTo>
                      <a:pt x="385" y="852"/>
                    </a:lnTo>
                    <a:lnTo>
                      <a:pt x="385" y="852"/>
                    </a:lnTo>
                    <a:lnTo>
                      <a:pt x="386" y="852"/>
                    </a:lnTo>
                    <a:lnTo>
                      <a:pt x="387" y="852"/>
                    </a:lnTo>
                    <a:lnTo>
                      <a:pt x="387" y="852"/>
                    </a:lnTo>
                    <a:lnTo>
                      <a:pt x="388" y="852"/>
                    </a:lnTo>
                    <a:lnTo>
                      <a:pt x="388" y="852"/>
                    </a:lnTo>
                    <a:lnTo>
                      <a:pt x="389" y="852"/>
                    </a:lnTo>
                    <a:lnTo>
                      <a:pt x="390" y="852"/>
                    </a:lnTo>
                    <a:lnTo>
                      <a:pt x="390" y="852"/>
                    </a:lnTo>
                    <a:lnTo>
                      <a:pt x="391" y="852"/>
                    </a:lnTo>
                    <a:lnTo>
                      <a:pt x="391" y="852"/>
                    </a:lnTo>
                    <a:lnTo>
                      <a:pt x="392" y="852"/>
                    </a:lnTo>
                    <a:lnTo>
                      <a:pt x="393" y="852"/>
                    </a:lnTo>
                    <a:lnTo>
                      <a:pt x="393" y="852"/>
                    </a:lnTo>
                    <a:lnTo>
                      <a:pt x="394" y="852"/>
                    </a:lnTo>
                    <a:lnTo>
                      <a:pt x="395" y="852"/>
                    </a:lnTo>
                    <a:lnTo>
                      <a:pt x="395" y="852"/>
                    </a:lnTo>
                    <a:lnTo>
                      <a:pt x="396" y="852"/>
                    </a:lnTo>
                    <a:lnTo>
                      <a:pt x="396" y="852"/>
                    </a:lnTo>
                    <a:lnTo>
                      <a:pt x="397" y="852"/>
                    </a:lnTo>
                    <a:lnTo>
                      <a:pt x="398" y="852"/>
                    </a:lnTo>
                    <a:lnTo>
                      <a:pt x="398" y="852"/>
                    </a:lnTo>
                    <a:lnTo>
                      <a:pt x="399" y="852"/>
                    </a:lnTo>
                    <a:lnTo>
                      <a:pt x="400" y="852"/>
                    </a:lnTo>
                    <a:lnTo>
                      <a:pt x="400" y="852"/>
                    </a:lnTo>
                    <a:lnTo>
                      <a:pt x="401" y="852"/>
                    </a:lnTo>
                    <a:lnTo>
                      <a:pt x="401" y="852"/>
                    </a:lnTo>
                    <a:lnTo>
                      <a:pt x="402" y="852"/>
                    </a:lnTo>
                    <a:lnTo>
                      <a:pt x="403" y="852"/>
                    </a:lnTo>
                    <a:lnTo>
                      <a:pt x="403" y="852"/>
                    </a:lnTo>
                    <a:lnTo>
                      <a:pt x="404" y="852"/>
                    </a:lnTo>
                    <a:lnTo>
                      <a:pt x="404" y="852"/>
                    </a:lnTo>
                    <a:lnTo>
                      <a:pt x="405" y="852"/>
                    </a:lnTo>
                    <a:lnTo>
                      <a:pt x="406" y="852"/>
                    </a:lnTo>
                    <a:lnTo>
                      <a:pt x="406" y="852"/>
                    </a:lnTo>
                    <a:lnTo>
                      <a:pt x="407" y="852"/>
                    </a:lnTo>
                    <a:lnTo>
                      <a:pt x="408" y="852"/>
                    </a:lnTo>
                    <a:lnTo>
                      <a:pt x="408" y="852"/>
                    </a:lnTo>
                    <a:lnTo>
                      <a:pt x="409" y="852"/>
                    </a:lnTo>
                    <a:lnTo>
                      <a:pt x="409" y="852"/>
                    </a:lnTo>
                    <a:lnTo>
                      <a:pt x="410" y="852"/>
                    </a:lnTo>
                    <a:lnTo>
                      <a:pt x="411" y="852"/>
                    </a:lnTo>
                    <a:lnTo>
                      <a:pt x="411" y="852"/>
                    </a:lnTo>
                    <a:lnTo>
                      <a:pt x="412" y="852"/>
                    </a:lnTo>
                    <a:lnTo>
                      <a:pt x="413" y="852"/>
                    </a:lnTo>
                    <a:lnTo>
                      <a:pt x="413" y="852"/>
                    </a:lnTo>
                    <a:lnTo>
                      <a:pt x="414" y="852"/>
                    </a:lnTo>
                    <a:lnTo>
                      <a:pt x="414" y="852"/>
                    </a:lnTo>
                    <a:lnTo>
                      <a:pt x="415" y="852"/>
                    </a:lnTo>
                    <a:lnTo>
                      <a:pt x="415" y="852"/>
                    </a:lnTo>
                    <a:lnTo>
                      <a:pt x="416" y="852"/>
                    </a:lnTo>
                    <a:lnTo>
                      <a:pt x="417" y="852"/>
                    </a:lnTo>
                    <a:lnTo>
                      <a:pt x="417" y="852"/>
                    </a:lnTo>
                    <a:lnTo>
                      <a:pt x="418" y="852"/>
                    </a:lnTo>
                    <a:lnTo>
                      <a:pt x="419" y="852"/>
                    </a:lnTo>
                    <a:lnTo>
                      <a:pt x="419" y="852"/>
                    </a:lnTo>
                    <a:lnTo>
                      <a:pt x="420" y="852"/>
                    </a:lnTo>
                    <a:lnTo>
                      <a:pt x="421" y="852"/>
                    </a:lnTo>
                    <a:lnTo>
                      <a:pt x="421" y="852"/>
                    </a:lnTo>
                    <a:lnTo>
                      <a:pt x="422" y="852"/>
                    </a:lnTo>
                    <a:lnTo>
                      <a:pt x="422" y="852"/>
                    </a:lnTo>
                    <a:lnTo>
                      <a:pt x="423" y="852"/>
                    </a:lnTo>
                    <a:lnTo>
                      <a:pt x="424" y="852"/>
                    </a:lnTo>
                    <a:lnTo>
                      <a:pt x="424" y="852"/>
                    </a:lnTo>
                    <a:lnTo>
                      <a:pt x="425" y="852"/>
                    </a:lnTo>
                    <a:lnTo>
                      <a:pt x="426" y="852"/>
                    </a:lnTo>
                    <a:lnTo>
                      <a:pt x="426" y="852"/>
                    </a:lnTo>
                    <a:lnTo>
                      <a:pt x="427" y="852"/>
                    </a:lnTo>
                    <a:lnTo>
                      <a:pt x="427" y="852"/>
                    </a:lnTo>
                    <a:lnTo>
                      <a:pt x="428" y="852"/>
                    </a:lnTo>
                    <a:lnTo>
                      <a:pt x="428" y="852"/>
                    </a:lnTo>
                    <a:lnTo>
                      <a:pt x="429" y="852"/>
                    </a:lnTo>
                    <a:lnTo>
                      <a:pt x="430" y="852"/>
                    </a:lnTo>
                    <a:lnTo>
                      <a:pt x="430" y="852"/>
                    </a:lnTo>
                  </a:path>
                </a:pathLst>
              </a:custGeom>
              <a:noFill/>
              <a:ln w="11113">
                <a:solidFill>
                  <a:srgbClr val="33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5" name="Freeform 204">
                <a:extLst>
                  <a:ext uri="{FF2B5EF4-FFF2-40B4-BE49-F238E27FC236}">
                    <a16:creationId xmlns:a16="http://schemas.microsoft.com/office/drawing/2014/main" id="{CD142FBB-2EA3-4B82-A264-D1DACB5F1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479"/>
                <a:ext cx="287" cy="0"/>
              </a:xfrm>
              <a:custGeom>
                <a:avLst/>
                <a:gdLst>
                  <a:gd name="T0" fmla="*/ 4 w 287"/>
                  <a:gd name="T1" fmla="*/ 9 w 287"/>
                  <a:gd name="T2" fmla="*/ 14 w 287"/>
                  <a:gd name="T3" fmla="*/ 19 w 287"/>
                  <a:gd name="T4" fmla="*/ 24 w 287"/>
                  <a:gd name="T5" fmla="*/ 29 w 287"/>
                  <a:gd name="T6" fmla="*/ 34 w 287"/>
                  <a:gd name="T7" fmla="*/ 39 w 287"/>
                  <a:gd name="T8" fmla="*/ 44 w 287"/>
                  <a:gd name="T9" fmla="*/ 48 w 287"/>
                  <a:gd name="T10" fmla="*/ 53 w 287"/>
                  <a:gd name="T11" fmla="*/ 58 w 287"/>
                  <a:gd name="T12" fmla="*/ 63 w 287"/>
                  <a:gd name="T13" fmla="*/ 68 w 287"/>
                  <a:gd name="T14" fmla="*/ 73 w 287"/>
                  <a:gd name="T15" fmla="*/ 78 w 287"/>
                  <a:gd name="T16" fmla="*/ 83 w 287"/>
                  <a:gd name="T17" fmla="*/ 88 w 287"/>
                  <a:gd name="T18" fmla="*/ 93 w 287"/>
                  <a:gd name="T19" fmla="*/ 98 w 287"/>
                  <a:gd name="T20" fmla="*/ 103 w 287"/>
                  <a:gd name="T21" fmla="*/ 108 w 287"/>
                  <a:gd name="T22" fmla="*/ 112 w 287"/>
                  <a:gd name="T23" fmla="*/ 117 w 287"/>
                  <a:gd name="T24" fmla="*/ 122 w 287"/>
                  <a:gd name="T25" fmla="*/ 127 w 287"/>
                  <a:gd name="T26" fmla="*/ 132 w 287"/>
                  <a:gd name="T27" fmla="*/ 137 w 287"/>
                  <a:gd name="T28" fmla="*/ 142 w 287"/>
                  <a:gd name="T29" fmla="*/ 147 w 287"/>
                  <a:gd name="T30" fmla="*/ 152 w 287"/>
                  <a:gd name="T31" fmla="*/ 157 w 287"/>
                  <a:gd name="T32" fmla="*/ 162 w 287"/>
                  <a:gd name="T33" fmla="*/ 167 w 287"/>
                  <a:gd name="T34" fmla="*/ 172 w 287"/>
                  <a:gd name="T35" fmla="*/ 177 w 287"/>
                  <a:gd name="T36" fmla="*/ 182 w 287"/>
                  <a:gd name="T37" fmla="*/ 187 w 287"/>
                  <a:gd name="T38" fmla="*/ 192 w 287"/>
                  <a:gd name="T39" fmla="*/ 197 w 287"/>
                  <a:gd name="T40" fmla="*/ 202 w 287"/>
                  <a:gd name="T41" fmla="*/ 206 w 287"/>
                  <a:gd name="T42" fmla="*/ 211 w 287"/>
                  <a:gd name="T43" fmla="*/ 216 w 287"/>
                  <a:gd name="T44" fmla="*/ 221 w 287"/>
                  <a:gd name="T45" fmla="*/ 226 w 287"/>
                  <a:gd name="T46" fmla="*/ 231 w 287"/>
                  <a:gd name="T47" fmla="*/ 236 w 287"/>
                  <a:gd name="T48" fmla="*/ 241 w 287"/>
                  <a:gd name="T49" fmla="*/ 246 w 287"/>
                  <a:gd name="T50" fmla="*/ 251 w 287"/>
                  <a:gd name="T51" fmla="*/ 256 w 287"/>
                  <a:gd name="T52" fmla="*/ 261 w 287"/>
                  <a:gd name="T53" fmla="*/ 266 w 287"/>
                  <a:gd name="T54" fmla="*/ 271 w 287"/>
                  <a:gd name="T55" fmla="*/ 275 w 287"/>
                  <a:gd name="T56" fmla="*/ 280 w 287"/>
                  <a:gd name="T57" fmla="*/ 283 w 2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287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62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3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5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8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30" y="0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3" y="0"/>
                    </a:lnTo>
                    <a:lnTo>
                      <a:pt x="233" y="0"/>
                    </a:lnTo>
                    <a:lnTo>
                      <a:pt x="234" y="0"/>
                    </a:lnTo>
                    <a:lnTo>
                      <a:pt x="235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37" y="0"/>
                    </a:lnTo>
                    <a:lnTo>
                      <a:pt x="237" y="0"/>
                    </a:lnTo>
                    <a:lnTo>
                      <a:pt x="238" y="0"/>
                    </a:lnTo>
                    <a:lnTo>
                      <a:pt x="239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1" y="0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43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47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9" y="0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54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56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58" y="0"/>
                    </a:lnTo>
                    <a:lnTo>
                      <a:pt x="258" y="0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60" y="0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62" y="0"/>
                    </a:lnTo>
                    <a:lnTo>
                      <a:pt x="263" y="0"/>
                    </a:lnTo>
                    <a:lnTo>
                      <a:pt x="263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69" y="0"/>
                    </a:lnTo>
                    <a:lnTo>
                      <a:pt x="269" y="0"/>
                    </a:lnTo>
                    <a:lnTo>
                      <a:pt x="270" y="0"/>
                    </a:lnTo>
                    <a:lnTo>
                      <a:pt x="271" y="0"/>
                    </a:lnTo>
                    <a:lnTo>
                      <a:pt x="271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73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3" y="0"/>
                    </a:lnTo>
                    <a:lnTo>
                      <a:pt x="283" y="0"/>
                    </a:lnTo>
                    <a:lnTo>
                      <a:pt x="284" y="0"/>
                    </a:lnTo>
                    <a:lnTo>
                      <a:pt x="287" y="0"/>
                    </a:lnTo>
                    <a:lnTo>
                      <a:pt x="28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8D87"/>
              </a:solidFill>
              <a:ln w="11113">
                <a:solidFill>
                  <a:srgbClr val="EA8D8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6" name="Freeform 205">
                <a:extLst>
                  <a:ext uri="{FF2B5EF4-FFF2-40B4-BE49-F238E27FC236}">
                    <a16:creationId xmlns:a16="http://schemas.microsoft.com/office/drawing/2014/main" id="{1FB2BFCC-C13A-42D7-A620-F65D6C7B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3479"/>
                <a:ext cx="287" cy="0"/>
              </a:xfrm>
              <a:custGeom>
                <a:avLst/>
                <a:gdLst>
                  <a:gd name="T0" fmla="*/ 5 w 287"/>
                  <a:gd name="T1" fmla="*/ 10 w 287"/>
                  <a:gd name="T2" fmla="*/ 15 w 287"/>
                  <a:gd name="T3" fmla="*/ 20 w 287"/>
                  <a:gd name="T4" fmla="*/ 25 w 287"/>
                  <a:gd name="T5" fmla="*/ 29 w 287"/>
                  <a:gd name="T6" fmla="*/ 34 w 287"/>
                  <a:gd name="T7" fmla="*/ 39 w 287"/>
                  <a:gd name="T8" fmla="*/ 44 w 287"/>
                  <a:gd name="T9" fmla="*/ 49 w 287"/>
                  <a:gd name="T10" fmla="*/ 54 w 287"/>
                  <a:gd name="T11" fmla="*/ 59 w 287"/>
                  <a:gd name="T12" fmla="*/ 64 w 287"/>
                  <a:gd name="T13" fmla="*/ 69 w 287"/>
                  <a:gd name="T14" fmla="*/ 74 w 287"/>
                  <a:gd name="T15" fmla="*/ 79 w 287"/>
                  <a:gd name="T16" fmla="*/ 84 w 287"/>
                  <a:gd name="T17" fmla="*/ 89 w 287"/>
                  <a:gd name="T18" fmla="*/ 94 w 287"/>
                  <a:gd name="T19" fmla="*/ 98 w 287"/>
                  <a:gd name="T20" fmla="*/ 103 w 287"/>
                  <a:gd name="T21" fmla="*/ 108 w 287"/>
                  <a:gd name="T22" fmla="*/ 113 w 287"/>
                  <a:gd name="T23" fmla="*/ 118 w 287"/>
                  <a:gd name="T24" fmla="*/ 123 w 287"/>
                  <a:gd name="T25" fmla="*/ 128 w 287"/>
                  <a:gd name="T26" fmla="*/ 133 w 287"/>
                  <a:gd name="T27" fmla="*/ 138 w 287"/>
                  <a:gd name="T28" fmla="*/ 143 w 287"/>
                  <a:gd name="T29" fmla="*/ 148 w 287"/>
                  <a:gd name="T30" fmla="*/ 153 w 287"/>
                  <a:gd name="T31" fmla="*/ 158 w 287"/>
                  <a:gd name="T32" fmla="*/ 163 w 287"/>
                  <a:gd name="T33" fmla="*/ 168 w 287"/>
                  <a:gd name="T34" fmla="*/ 173 w 287"/>
                  <a:gd name="T35" fmla="*/ 178 w 287"/>
                  <a:gd name="T36" fmla="*/ 183 w 287"/>
                  <a:gd name="T37" fmla="*/ 187 w 287"/>
                  <a:gd name="T38" fmla="*/ 192 w 287"/>
                  <a:gd name="T39" fmla="*/ 197 w 287"/>
                  <a:gd name="T40" fmla="*/ 202 w 287"/>
                  <a:gd name="T41" fmla="*/ 207 w 287"/>
                  <a:gd name="T42" fmla="*/ 212 w 287"/>
                  <a:gd name="T43" fmla="*/ 217 w 287"/>
                  <a:gd name="T44" fmla="*/ 222 w 287"/>
                  <a:gd name="T45" fmla="*/ 227 w 287"/>
                  <a:gd name="T46" fmla="*/ 232 w 287"/>
                  <a:gd name="T47" fmla="*/ 237 w 287"/>
                  <a:gd name="T48" fmla="*/ 242 w 287"/>
                  <a:gd name="T49" fmla="*/ 246 w 287"/>
                  <a:gd name="T50" fmla="*/ 251 w 287"/>
                  <a:gd name="T51" fmla="*/ 257 w 287"/>
                  <a:gd name="T52" fmla="*/ 261 w 287"/>
                  <a:gd name="T53" fmla="*/ 266 w 287"/>
                  <a:gd name="T54" fmla="*/ 271 w 287"/>
                  <a:gd name="T55" fmla="*/ 276 w 287"/>
                  <a:gd name="T56" fmla="*/ 280 w 287"/>
                  <a:gd name="T57" fmla="*/ 283 w 28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  <a:cxn ang="0">
                    <a:pos x="T46" y="0"/>
                  </a:cxn>
                  <a:cxn ang="0">
                    <a:pos x="T47" y="0"/>
                  </a:cxn>
                  <a:cxn ang="0">
                    <a:pos x="T48" y="0"/>
                  </a:cxn>
                  <a:cxn ang="0">
                    <a:pos x="T49" y="0"/>
                  </a:cxn>
                  <a:cxn ang="0">
                    <a:pos x="T50" y="0"/>
                  </a:cxn>
                  <a:cxn ang="0">
                    <a:pos x="T51" y="0"/>
                  </a:cxn>
                  <a:cxn ang="0">
                    <a:pos x="T52" y="0"/>
                  </a:cxn>
                  <a:cxn ang="0">
                    <a:pos x="T53" y="0"/>
                  </a:cxn>
                  <a:cxn ang="0">
                    <a:pos x="T54" y="0"/>
                  </a:cxn>
                  <a:cxn ang="0">
                    <a:pos x="T55" y="0"/>
                  </a:cxn>
                  <a:cxn ang="0">
                    <a:pos x="T56" y="0"/>
                  </a:cxn>
                  <a:cxn ang="0">
                    <a:pos x="T57" y="0"/>
                  </a:cxn>
                </a:cxnLst>
                <a:rect l="0" t="0" r="r" b="b"/>
                <a:pathLst>
                  <a:path w="287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62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3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5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8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30" y="0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3" y="0"/>
                    </a:lnTo>
                    <a:lnTo>
                      <a:pt x="233" y="0"/>
                    </a:lnTo>
                    <a:lnTo>
                      <a:pt x="234" y="0"/>
                    </a:lnTo>
                    <a:lnTo>
                      <a:pt x="235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37" y="0"/>
                    </a:lnTo>
                    <a:lnTo>
                      <a:pt x="237" y="0"/>
                    </a:lnTo>
                    <a:lnTo>
                      <a:pt x="238" y="0"/>
                    </a:lnTo>
                    <a:lnTo>
                      <a:pt x="239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1" y="0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43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47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9" y="0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54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56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58" y="0"/>
                    </a:lnTo>
                    <a:lnTo>
                      <a:pt x="258" y="0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60" y="0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62" y="0"/>
                    </a:lnTo>
                    <a:lnTo>
                      <a:pt x="263" y="0"/>
                    </a:lnTo>
                    <a:lnTo>
                      <a:pt x="263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69" y="0"/>
                    </a:lnTo>
                    <a:lnTo>
                      <a:pt x="269" y="0"/>
                    </a:lnTo>
                    <a:lnTo>
                      <a:pt x="270" y="0"/>
                    </a:lnTo>
                    <a:lnTo>
                      <a:pt x="271" y="0"/>
                    </a:lnTo>
                    <a:lnTo>
                      <a:pt x="271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73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83" y="0"/>
                    </a:lnTo>
                    <a:lnTo>
                      <a:pt x="283" y="0"/>
                    </a:lnTo>
                    <a:lnTo>
                      <a:pt x="284" y="0"/>
                    </a:lnTo>
                    <a:lnTo>
                      <a:pt x="287" y="0"/>
                    </a:lnTo>
                    <a:lnTo>
                      <a:pt x="287" y="0"/>
                    </a:lnTo>
                  </a:path>
                </a:pathLst>
              </a:custGeom>
              <a:noFill/>
              <a:ln w="11113">
                <a:solidFill>
                  <a:srgbClr val="33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7" name="Line 206">
                <a:extLst>
                  <a:ext uri="{FF2B5EF4-FFF2-40B4-BE49-F238E27FC236}">
                    <a16:creationId xmlns:a16="http://schemas.microsoft.com/office/drawing/2014/main" id="{937F00DE-86E7-4FD8-9229-710ABC10B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4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9688" name="Line 207">
                <a:extLst>
                  <a:ext uri="{FF2B5EF4-FFF2-40B4-BE49-F238E27FC236}">
                    <a16:creationId xmlns:a16="http://schemas.microsoft.com/office/drawing/2014/main" id="{D874CCED-BA2F-45E5-9454-8BE5B3D0A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3479"/>
                <a:ext cx="1" cy="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</p:grpSp>
        <p:sp>
          <p:nvSpPr>
            <p:cNvPr id="13" name="Line 209">
              <a:extLst>
                <a:ext uri="{FF2B5EF4-FFF2-40B4-BE49-F238E27FC236}">
                  <a16:creationId xmlns:a16="http://schemas.microsoft.com/office/drawing/2014/main" id="{CCC0E9D5-B1CC-4A8F-AAE8-B4228A534D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1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Line 210">
              <a:extLst>
                <a:ext uri="{FF2B5EF4-FFF2-40B4-BE49-F238E27FC236}">
                  <a16:creationId xmlns:a16="http://schemas.microsoft.com/office/drawing/2014/main" id="{92F99515-1A7D-439B-9D80-1406986B8A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0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Line 211">
              <a:extLst>
                <a:ext uri="{FF2B5EF4-FFF2-40B4-BE49-F238E27FC236}">
                  <a16:creationId xmlns:a16="http://schemas.microsoft.com/office/drawing/2014/main" id="{657D0F10-BE2F-4989-99EF-A75152D9E0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Line 212">
              <a:extLst>
                <a:ext uri="{FF2B5EF4-FFF2-40B4-BE49-F238E27FC236}">
                  <a16:creationId xmlns:a16="http://schemas.microsoft.com/office/drawing/2014/main" id="{26E50715-3392-47B1-AF51-30487FCCFF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7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Line 213">
              <a:extLst>
                <a:ext uri="{FF2B5EF4-FFF2-40B4-BE49-F238E27FC236}">
                  <a16:creationId xmlns:a16="http://schemas.microsoft.com/office/drawing/2014/main" id="{061DEB09-F576-49B4-B39C-BD3241C545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" name="Line 214">
              <a:extLst>
                <a:ext uri="{FF2B5EF4-FFF2-40B4-BE49-F238E27FC236}">
                  <a16:creationId xmlns:a16="http://schemas.microsoft.com/office/drawing/2014/main" id="{F6F4E9FD-931C-44CA-ADC1-562D40BD1C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4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" name="Line 215">
              <a:extLst>
                <a:ext uri="{FF2B5EF4-FFF2-40B4-BE49-F238E27FC236}">
                  <a16:creationId xmlns:a16="http://schemas.microsoft.com/office/drawing/2014/main" id="{0BFF33D4-CE10-407F-B8D9-BB8A49B15F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3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" name="Line 216">
              <a:extLst>
                <a:ext uri="{FF2B5EF4-FFF2-40B4-BE49-F238E27FC236}">
                  <a16:creationId xmlns:a16="http://schemas.microsoft.com/office/drawing/2014/main" id="{7E41324D-3A00-4DC5-A3F8-3E0E56218D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1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Line 217">
              <a:extLst>
                <a:ext uri="{FF2B5EF4-FFF2-40B4-BE49-F238E27FC236}">
                  <a16:creationId xmlns:a16="http://schemas.microsoft.com/office/drawing/2014/main" id="{9183947E-4D76-4FEE-8CFF-60ED3ABFC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0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" name="Line 218">
              <a:extLst>
                <a:ext uri="{FF2B5EF4-FFF2-40B4-BE49-F238E27FC236}">
                  <a16:creationId xmlns:a16="http://schemas.microsoft.com/office/drawing/2014/main" id="{C1CF081C-51EB-4EE2-B0E8-9082D9243A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8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Line 219">
              <a:extLst>
                <a:ext uri="{FF2B5EF4-FFF2-40B4-BE49-F238E27FC236}">
                  <a16:creationId xmlns:a16="http://schemas.microsoft.com/office/drawing/2014/main" id="{219684AF-A77A-421F-BC07-81859F189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6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Line 220">
              <a:extLst>
                <a:ext uri="{FF2B5EF4-FFF2-40B4-BE49-F238E27FC236}">
                  <a16:creationId xmlns:a16="http://schemas.microsoft.com/office/drawing/2014/main" id="{57165347-F58F-4B46-BA43-6B3E685F49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Line 221">
              <a:extLst>
                <a:ext uri="{FF2B5EF4-FFF2-40B4-BE49-F238E27FC236}">
                  <a16:creationId xmlns:a16="http://schemas.microsoft.com/office/drawing/2014/main" id="{1D2E952D-5400-4716-9027-DBC0AF1458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4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Line 222">
              <a:extLst>
                <a:ext uri="{FF2B5EF4-FFF2-40B4-BE49-F238E27FC236}">
                  <a16:creationId xmlns:a16="http://schemas.microsoft.com/office/drawing/2014/main" id="{33794623-284B-4D37-9894-C644C21C68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2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Line 223">
              <a:extLst>
                <a:ext uri="{FF2B5EF4-FFF2-40B4-BE49-F238E27FC236}">
                  <a16:creationId xmlns:a16="http://schemas.microsoft.com/office/drawing/2014/main" id="{386D7628-E449-4837-AC95-B7610D8CCC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1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Line 224">
              <a:extLst>
                <a:ext uri="{FF2B5EF4-FFF2-40B4-BE49-F238E27FC236}">
                  <a16:creationId xmlns:a16="http://schemas.microsoft.com/office/drawing/2014/main" id="{0602A6DE-3F73-487A-A07B-A41379B60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9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Line 225">
              <a:extLst>
                <a:ext uri="{FF2B5EF4-FFF2-40B4-BE49-F238E27FC236}">
                  <a16:creationId xmlns:a16="http://schemas.microsoft.com/office/drawing/2014/main" id="{982C5682-107A-4490-A2C1-857A0A3A38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7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" name="Line 226">
              <a:extLst>
                <a:ext uri="{FF2B5EF4-FFF2-40B4-BE49-F238E27FC236}">
                  <a16:creationId xmlns:a16="http://schemas.microsoft.com/office/drawing/2014/main" id="{D0767770-0240-47EF-90E0-A4F3333878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" name="Line 227">
              <a:extLst>
                <a:ext uri="{FF2B5EF4-FFF2-40B4-BE49-F238E27FC236}">
                  <a16:creationId xmlns:a16="http://schemas.microsoft.com/office/drawing/2014/main" id="{E3DF8C46-4C28-4EE3-8571-78C2D2136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5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16" name="Line 228">
              <a:extLst>
                <a:ext uri="{FF2B5EF4-FFF2-40B4-BE49-F238E27FC236}">
                  <a16:creationId xmlns:a16="http://schemas.microsoft.com/office/drawing/2014/main" id="{BE9966BA-7100-4261-8661-512715DE5A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3" y="3296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17" name="Line 229">
              <a:extLst>
                <a:ext uri="{FF2B5EF4-FFF2-40B4-BE49-F238E27FC236}">
                  <a16:creationId xmlns:a16="http://schemas.microsoft.com/office/drawing/2014/main" id="{2CBC103E-82E3-462B-905F-32E99A610E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2" y="2941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18" name="Line 230">
              <a:extLst>
                <a:ext uri="{FF2B5EF4-FFF2-40B4-BE49-F238E27FC236}">
                  <a16:creationId xmlns:a16="http://schemas.microsoft.com/office/drawing/2014/main" id="{C2430858-4FA3-4995-8171-17BA56691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0" y="2651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19" name="Line 231">
              <a:extLst>
                <a:ext uri="{FF2B5EF4-FFF2-40B4-BE49-F238E27FC236}">
                  <a16:creationId xmlns:a16="http://schemas.microsoft.com/office/drawing/2014/main" id="{13CCD242-E547-4000-BA81-29ABFACD20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9" y="2595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0" name="Line 232">
              <a:extLst>
                <a:ext uri="{FF2B5EF4-FFF2-40B4-BE49-F238E27FC236}">
                  <a16:creationId xmlns:a16="http://schemas.microsoft.com/office/drawing/2014/main" id="{0744519E-E393-4142-994F-5A1117C28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7" y="2792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4" name="Line 233">
              <a:extLst>
                <a:ext uri="{FF2B5EF4-FFF2-40B4-BE49-F238E27FC236}">
                  <a16:creationId xmlns:a16="http://schemas.microsoft.com/office/drawing/2014/main" id="{97278E69-D894-460B-9FAB-89B6CCD566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6" y="3113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5" name="Line 234">
              <a:extLst>
                <a:ext uri="{FF2B5EF4-FFF2-40B4-BE49-F238E27FC236}">
                  <a16:creationId xmlns:a16="http://schemas.microsoft.com/office/drawing/2014/main" id="{0727311F-E1C9-4C59-820B-0E92FB28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4" y="3381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6" name="Line 235">
              <a:extLst>
                <a:ext uri="{FF2B5EF4-FFF2-40B4-BE49-F238E27FC236}">
                  <a16:creationId xmlns:a16="http://schemas.microsoft.com/office/drawing/2014/main" id="{4AF2D962-1549-4E88-A4B2-46383F497C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3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7" name="Line 236">
              <a:extLst>
                <a:ext uri="{FF2B5EF4-FFF2-40B4-BE49-F238E27FC236}">
                  <a16:creationId xmlns:a16="http://schemas.microsoft.com/office/drawing/2014/main" id="{BCD7F83F-A20A-41DE-9140-AEC76F0584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2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8" name="Line 237">
              <a:extLst>
                <a:ext uri="{FF2B5EF4-FFF2-40B4-BE49-F238E27FC236}">
                  <a16:creationId xmlns:a16="http://schemas.microsoft.com/office/drawing/2014/main" id="{E7A7D3D0-2D4E-4EF9-B551-4CA26CF8D6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0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29" name="Line 238">
              <a:extLst>
                <a:ext uri="{FF2B5EF4-FFF2-40B4-BE49-F238E27FC236}">
                  <a16:creationId xmlns:a16="http://schemas.microsoft.com/office/drawing/2014/main" id="{4780E422-BEDC-4E55-92EC-DDF39FD10A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9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0" name="Line 239">
              <a:extLst>
                <a:ext uri="{FF2B5EF4-FFF2-40B4-BE49-F238E27FC236}">
                  <a16:creationId xmlns:a16="http://schemas.microsoft.com/office/drawing/2014/main" id="{6E04C0D1-9064-4D2E-A963-CB27DFB408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7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1" name="Line 240">
              <a:extLst>
                <a:ext uri="{FF2B5EF4-FFF2-40B4-BE49-F238E27FC236}">
                  <a16:creationId xmlns:a16="http://schemas.microsoft.com/office/drawing/2014/main" id="{92B0FD88-BC94-4F91-A0E2-117CA40070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5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2" name="Line 241">
              <a:extLst>
                <a:ext uri="{FF2B5EF4-FFF2-40B4-BE49-F238E27FC236}">
                  <a16:creationId xmlns:a16="http://schemas.microsoft.com/office/drawing/2014/main" id="{6ED2DE4F-DD41-49FA-901B-A4D8AA6A98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4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3" name="Line 242">
              <a:extLst>
                <a:ext uri="{FF2B5EF4-FFF2-40B4-BE49-F238E27FC236}">
                  <a16:creationId xmlns:a16="http://schemas.microsoft.com/office/drawing/2014/main" id="{5A6B842C-8132-430B-84A2-1D4C708CF8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4" name="Line 243">
              <a:extLst>
                <a:ext uri="{FF2B5EF4-FFF2-40B4-BE49-F238E27FC236}">
                  <a16:creationId xmlns:a16="http://schemas.microsoft.com/office/drawing/2014/main" id="{19A07595-5D58-494D-A15A-404B305210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1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5" name="Line 244">
              <a:extLst>
                <a:ext uri="{FF2B5EF4-FFF2-40B4-BE49-F238E27FC236}">
                  <a16:creationId xmlns:a16="http://schemas.microsoft.com/office/drawing/2014/main" id="{8F52EF90-D243-4FF5-8970-3A213F089A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9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6" name="Line 245">
              <a:extLst>
                <a:ext uri="{FF2B5EF4-FFF2-40B4-BE49-F238E27FC236}">
                  <a16:creationId xmlns:a16="http://schemas.microsoft.com/office/drawing/2014/main" id="{601CF5D9-EF4C-4763-903C-CA711C51BF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8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7" name="Line 246">
              <a:extLst>
                <a:ext uri="{FF2B5EF4-FFF2-40B4-BE49-F238E27FC236}">
                  <a16:creationId xmlns:a16="http://schemas.microsoft.com/office/drawing/2014/main" id="{CCF611E2-E028-45AF-A46D-EC350F68C8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6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8" name="Line 247">
              <a:extLst>
                <a:ext uri="{FF2B5EF4-FFF2-40B4-BE49-F238E27FC236}">
                  <a16:creationId xmlns:a16="http://schemas.microsoft.com/office/drawing/2014/main" id="{20057711-E344-41A9-A09A-A1F0FC117E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5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39" name="Line 248">
              <a:extLst>
                <a:ext uri="{FF2B5EF4-FFF2-40B4-BE49-F238E27FC236}">
                  <a16:creationId xmlns:a16="http://schemas.microsoft.com/office/drawing/2014/main" id="{415DA225-BEC5-4CE7-A357-B852110262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4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0" name="Line 249">
              <a:extLst>
                <a:ext uri="{FF2B5EF4-FFF2-40B4-BE49-F238E27FC236}">
                  <a16:creationId xmlns:a16="http://schemas.microsoft.com/office/drawing/2014/main" id="{B79F5501-B122-4BA6-BFAD-6AA6DB3724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2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1" name="Line 250">
              <a:extLst>
                <a:ext uri="{FF2B5EF4-FFF2-40B4-BE49-F238E27FC236}">
                  <a16:creationId xmlns:a16="http://schemas.microsoft.com/office/drawing/2014/main" id="{1DEE85A5-B5C0-4F4D-9396-57CCDBDB01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1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2" name="Line 251">
              <a:extLst>
                <a:ext uri="{FF2B5EF4-FFF2-40B4-BE49-F238E27FC236}">
                  <a16:creationId xmlns:a16="http://schemas.microsoft.com/office/drawing/2014/main" id="{AEC9300D-5BDC-4D9D-AE0E-64C212E9C6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9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3" name="Line 252">
              <a:extLst>
                <a:ext uri="{FF2B5EF4-FFF2-40B4-BE49-F238E27FC236}">
                  <a16:creationId xmlns:a16="http://schemas.microsoft.com/office/drawing/2014/main" id="{4AA05429-F9C1-4B67-9CC4-BA4E36DF91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8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4" name="Line 253">
              <a:extLst>
                <a:ext uri="{FF2B5EF4-FFF2-40B4-BE49-F238E27FC236}">
                  <a16:creationId xmlns:a16="http://schemas.microsoft.com/office/drawing/2014/main" id="{68901C76-AFA6-4400-81ED-DBE008A537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6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5" name="Line 254">
              <a:extLst>
                <a:ext uri="{FF2B5EF4-FFF2-40B4-BE49-F238E27FC236}">
                  <a16:creationId xmlns:a16="http://schemas.microsoft.com/office/drawing/2014/main" id="{3E6FC33A-7791-4140-9BC0-E59F631282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5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6" name="Line 255">
              <a:extLst>
                <a:ext uri="{FF2B5EF4-FFF2-40B4-BE49-F238E27FC236}">
                  <a16:creationId xmlns:a16="http://schemas.microsoft.com/office/drawing/2014/main" id="{47D643A2-AD7A-4A84-A624-D29012CF2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4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47" name="Line 256">
              <a:extLst>
                <a:ext uri="{FF2B5EF4-FFF2-40B4-BE49-F238E27FC236}">
                  <a16:creationId xmlns:a16="http://schemas.microsoft.com/office/drawing/2014/main" id="{E6323AF3-79F3-4796-BF7F-1AE09CFBC5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2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2" name="Line 257">
              <a:extLst>
                <a:ext uri="{FF2B5EF4-FFF2-40B4-BE49-F238E27FC236}">
                  <a16:creationId xmlns:a16="http://schemas.microsoft.com/office/drawing/2014/main" id="{ADD9E598-C971-48D4-84B9-3F6AF9B530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0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3" name="Line 258">
              <a:extLst>
                <a:ext uri="{FF2B5EF4-FFF2-40B4-BE49-F238E27FC236}">
                  <a16:creationId xmlns:a16="http://schemas.microsoft.com/office/drawing/2014/main" id="{5187832D-0F29-4740-88BC-5F8E88017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9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4" name="Line 259">
              <a:extLst>
                <a:ext uri="{FF2B5EF4-FFF2-40B4-BE49-F238E27FC236}">
                  <a16:creationId xmlns:a16="http://schemas.microsoft.com/office/drawing/2014/main" id="{9253E2CC-9B15-4DAC-802B-258A2BFB9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7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5" name="Line 260">
              <a:extLst>
                <a:ext uri="{FF2B5EF4-FFF2-40B4-BE49-F238E27FC236}">
                  <a16:creationId xmlns:a16="http://schemas.microsoft.com/office/drawing/2014/main" id="{D31CC32B-DB7F-4B96-8B70-29796B3C6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6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6" name="Line 261">
              <a:extLst>
                <a:ext uri="{FF2B5EF4-FFF2-40B4-BE49-F238E27FC236}">
                  <a16:creationId xmlns:a16="http://schemas.microsoft.com/office/drawing/2014/main" id="{351D0CA7-51F9-45D0-A562-C7951AC58E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4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7" name="Line 262">
              <a:extLst>
                <a:ext uri="{FF2B5EF4-FFF2-40B4-BE49-F238E27FC236}">
                  <a16:creationId xmlns:a16="http://schemas.microsoft.com/office/drawing/2014/main" id="{4A136E9F-49C0-427D-8112-CD27416EB4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3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8" name="Line 263">
              <a:extLst>
                <a:ext uri="{FF2B5EF4-FFF2-40B4-BE49-F238E27FC236}">
                  <a16:creationId xmlns:a16="http://schemas.microsoft.com/office/drawing/2014/main" id="{D0D4B2A0-92AB-423D-BBAE-7EED4D9F71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1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79" name="Line 264">
              <a:extLst>
                <a:ext uri="{FF2B5EF4-FFF2-40B4-BE49-F238E27FC236}">
                  <a16:creationId xmlns:a16="http://schemas.microsoft.com/office/drawing/2014/main" id="{93619E38-C754-429F-9EBC-9D16F48D00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0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80" name="Line 265">
              <a:extLst>
                <a:ext uri="{FF2B5EF4-FFF2-40B4-BE49-F238E27FC236}">
                  <a16:creationId xmlns:a16="http://schemas.microsoft.com/office/drawing/2014/main" id="{84927CEB-3D67-43A2-88DA-81DF7B3C18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8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81" name="Line 266">
              <a:extLst>
                <a:ext uri="{FF2B5EF4-FFF2-40B4-BE49-F238E27FC236}">
                  <a16:creationId xmlns:a16="http://schemas.microsoft.com/office/drawing/2014/main" id="{1A2CA619-1F36-4008-A975-023634B7C0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7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82" name="Line 267">
              <a:extLst>
                <a:ext uri="{FF2B5EF4-FFF2-40B4-BE49-F238E27FC236}">
                  <a16:creationId xmlns:a16="http://schemas.microsoft.com/office/drawing/2014/main" id="{834D0A0E-7C5F-47E9-8E7A-4E960984E8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5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83" name="Line 268">
              <a:extLst>
                <a:ext uri="{FF2B5EF4-FFF2-40B4-BE49-F238E27FC236}">
                  <a16:creationId xmlns:a16="http://schemas.microsoft.com/office/drawing/2014/main" id="{CB5103B8-E46E-4A31-ADB8-1A9AF179EE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4" y="3479"/>
              <a:ext cx="0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84" name="Line 269">
              <a:extLst>
                <a:ext uri="{FF2B5EF4-FFF2-40B4-BE49-F238E27FC236}">
                  <a16:creationId xmlns:a16="http://schemas.microsoft.com/office/drawing/2014/main" id="{132B1D0A-486D-44CD-BAC0-BA6192080B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2" y="3479"/>
              <a:ext cx="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85" name="Rectangle 270">
              <a:extLst>
                <a:ext uri="{FF2B5EF4-FFF2-40B4-BE49-F238E27FC236}">
                  <a16:creationId xmlns:a16="http://schemas.microsoft.com/office/drawing/2014/main" id="{01E2C5FE-5EEF-42A6-BEB2-024C1551A5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151" y="2937"/>
              <a:ext cx="67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Intensity (Percent)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86" name="Rectangle 271">
              <a:extLst>
                <a:ext uri="{FF2B5EF4-FFF2-40B4-BE49-F238E27FC236}">
                  <a16:creationId xmlns:a16="http://schemas.microsoft.com/office/drawing/2014/main" id="{83DD50A9-E4A7-4D3A-A923-B3DBD0F32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" y="3579"/>
              <a:ext cx="41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Size (d.nm)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9489" name="Picture 273">
            <a:extLst>
              <a:ext uri="{FF2B5EF4-FFF2-40B4-BE49-F238E27FC236}">
                <a16:creationId xmlns:a16="http://schemas.microsoft.com/office/drawing/2014/main" id="{D2545EE7-FF09-4738-8BA3-7082FE823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038225"/>
            <a:ext cx="2662238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75">
            <a:extLst>
              <a:ext uri="{FF2B5EF4-FFF2-40B4-BE49-F238E27FC236}">
                <a16:creationId xmlns:a16="http://schemas.microsoft.com/office/drawing/2014/main" id="{00E3DA79-1FB3-49C1-871C-A5195FC56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" y="730250"/>
            <a:ext cx="268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76">
            <a:extLst>
              <a:ext uri="{FF2B5EF4-FFF2-40B4-BE49-F238E27FC236}">
                <a16:creationId xmlns:a16="http://schemas.microsoft.com/office/drawing/2014/main" id="{B7F27E9B-BB5C-42C9-A379-4CAF1B9CF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117" y="3579611"/>
            <a:ext cx="22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77">
            <a:extLst>
              <a:ext uri="{FF2B5EF4-FFF2-40B4-BE49-F238E27FC236}">
                <a16:creationId xmlns:a16="http://schemas.microsoft.com/office/drawing/2014/main" id="{9DBC3092-EB8D-4071-A499-CC2042B8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3150" y="733986"/>
            <a:ext cx="280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78">
            <a:extLst>
              <a:ext uri="{FF2B5EF4-FFF2-40B4-BE49-F238E27FC236}">
                <a16:creationId xmlns:a16="http://schemas.microsoft.com/office/drawing/2014/main" id="{FCA58E0F-0FA0-470C-9E01-F7B3CEBD4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340" y="3537848"/>
            <a:ext cx="198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79">
            <a:extLst>
              <a:ext uri="{FF2B5EF4-FFF2-40B4-BE49-F238E27FC236}">
                <a16:creationId xmlns:a16="http://schemas.microsoft.com/office/drawing/2014/main" id="{4F29CDF6-8110-4D64-B19E-CBBC4ED57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0055" y="716062"/>
            <a:ext cx="255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918CBDCC-5B5C-4560-9A1C-ADC7119A60EA}"/>
              </a:ext>
            </a:extLst>
          </p:cNvPr>
          <p:cNvSpPr txBox="1"/>
          <p:nvPr/>
        </p:nvSpPr>
        <p:spPr>
          <a:xfrm>
            <a:off x="2203426" y="146374"/>
            <a:ext cx="257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endParaRPr lang="en-CA" dirty="0"/>
          </a:p>
        </p:txBody>
      </p:sp>
      <p:pic>
        <p:nvPicPr>
          <p:cNvPr id="280" name="Picture 279">
            <a:extLst>
              <a:ext uri="{FF2B5EF4-FFF2-40B4-BE49-F238E27FC236}">
                <a16:creationId xmlns:a16="http://schemas.microsoft.com/office/drawing/2014/main" id="{E181BC74-20B2-44C4-8DCA-D56C8D5ADB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3093" y="941570"/>
            <a:ext cx="2922522" cy="236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2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8349</TotalTime>
  <Words>150</Words>
  <Application>Microsoft Office PowerPoint</Application>
  <PresentationFormat>A4 Paper (210x297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Bibin Anand</dc:creator>
  <cp:lastModifiedBy>Satyabrata Kar</cp:lastModifiedBy>
  <cp:revision>178</cp:revision>
  <dcterms:created xsi:type="dcterms:W3CDTF">2020-02-14T06:04:09Z</dcterms:created>
  <dcterms:modified xsi:type="dcterms:W3CDTF">2021-03-18T14:52:21Z</dcterms:modified>
</cp:coreProperties>
</file>