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997" autoAdjust="0"/>
    <p:restoredTop sz="94660"/>
  </p:normalViewPr>
  <p:slideViewPr>
    <p:cSldViewPr snapToGrid="0">
      <p:cViewPr>
        <p:scale>
          <a:sx n="140" d="100"/>
          <a:sy n="140" d="100"/>
        </p:scale>
        <p:origin x="972" y="-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6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730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8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06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34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7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7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1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44280-8688-45DE-A7EA-906B881114AE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1734F-2D1E-44A3-B11E-7B3674D6C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62C507-0D1E-4B8B-B72C-89F0264460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9" t="8250" r="9630" b="1940"/>
          <a:stretch/>
        </p:blipFill>
        <p:spPr>
          <a:xfrm>
            <a:off x="280188" y="5656452"/>
            <a:ext cx="3322320" cy="26716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F67C4A-A026-4DED-BE47-C31BFEBB19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0" t="6739" r="11557"/>
          <a:stretch/>
        </p:blipFill>
        <p:spPr>
          <a:xfrm>
            <a:off x="3454756" y="5716892"/>
            <a:ext cx="3123056" cy="26632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39B266-BAC7-43BE-A884-FC61145CB5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4" t="4418" r="8592" b="12740"/>
          <a:stretch/>
        </p:blipFill>
        <p:spPr>
          <a:xfrm>
            <a:off x="305515" y="513651"/>
            <a:ext cx="6014720" cy="434848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7844DC3-A133-4965-86F2-3A79F805EFEA}"/>
              </a:ext>
            </a:extLst>
          </p:cNvPr>
          <p:cNvSpPr/>
          <p:nvPr/>
        </p:nvSpPr>
        <p:spPr>
          <a:xfrm>
            <a:off x="305515" y="8723126"/>
            <a:ext cx="62614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(a)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 of different doses of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Mimo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-AuNPs (1-300</a:t>
            </a:r>
            <a:r>
              <a:rPr lang="el-GR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M) 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attenuating the spontaneous aggregation of 10µM Aβ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1-42 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revealed by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ThT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kinetic assay over the 24h reaction period. 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 and c)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ThT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kinetic assay displaying the effect of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Mimo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-AuNPs on lag phase on A</a:t>
            </a:r>
            <a:r>
              <a:rPr lang="el-G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aggregation kinetics. 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CD7205-FE50-49DE-80A4-4D1FC4CC7023}"/>
              </a:ext>
            </a:extLst>
          </p:cNvPr>
          <p:cNvSpPr txBox="1"/>
          <p:nvPr/>
        </p:nvSpPr>
        <p:spPr>
          <a:xfrm>
            <a:off x="379984" y="437043"/>
            <a:ext cx="487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DFE67C-1584-49A7-8178-839738416AB0}"/>
              </a:ext>
            </a:extLst>
          </p:cNvPr>
          <p:cNvSpPr txBox="1"/>
          <p:nvPr/>
        </p:nvSpPr>
        <p:spPr>
          <a:xfrm>
            <a:off x="305515" y="5146665"/>
            <a:ext cx="487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EE12F6-9B98-445D-814F-954FB3F138F0}"/>
              </a:ext>
            </a:extLst>
          </p:cNvPr>
          <p:cNvSpPr txBox="1"/>
          <p:nvPr/>
        </p:nvSpPr>
        <p:spPr>
          <a:xfrm>
            <a:off x="3317384" y="5132248"/>
            <a:ext cx="487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BC8347-FA63-40CA-B4AD-DF0A3FC92303}"/>
              </a:ext>
            </a:extLst>
          </p:cNvPr>
          <p:cNvSpPr txBox="1"/>
          <p:nvPr/>
        </p:nvSpPr>
        <p:spPr>
          <a:xfrm>
            <a:off x="2355892" y="119950"/>
            <a:ext cx="2576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71830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8349</TotalTime>
  <Words>66</Words>
  <Application>Microsoft Office PowerPoint</Application>
  <PresentationFormat>A4 Paper (210x297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Bibin Anand</dc:creator>
  <cp:lastModifiedBy>Satyabrata Kar</cp:lastModifiedBy>
  <cp:revision>178</cp:revision>
  <dcterms:created xsi:type="dcterms:W3CDTF">2020-02-14T06:04:09Z</dcterms:created>
  <dcterms:modified xsi:type="dcterms:W3CDTF">2021-03-18T14:52:37Z</dcterms:modified>
</cp:coreProperties>
</file>