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24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7997" autoAdjust="0"/>
    <p:restoredTop sz="94660"/>
  </p:normalViewPr>
  <p:slideViewPr>
    <p:cSldViewPr snapToGrid="0">
      <p:cViewPr>
        <p:scale>
          <a:sx n="140" d="100"/>
          <a:sy n="140" d="100"/>
        </p:scale>
        <p:origin x="972" y="-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865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730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18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406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134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91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977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279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467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513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21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44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84A08DC-D576-411E-8EC2-FD610C83ABD0}"/>
              </a:ext>
            </a:extLst>
          </p:cNvPr>
          <p:cNvSpPr txBox="1"/>
          <p:nvPr/>
        </p:nvSpPr>
        <p:spPr>
          <a:xfrm>
            <a:off x="2355892" y="59410"/>
            <a:ext cx="25767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5</a:t>
            </a:r>
            <a:endParaRPr lang="en-CA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0354347-2AB1-4212-AD27-36EC7FD72012}"/>
              </a:ext>
            </a:extLst>
          </p:cNvPr>
          <p:cNvSpPr/>
          <p:nvPr/>
        </p:nvSpPr>
        <p:spPr>
          <a:xfrm>
            <a:off x="401225" y="8684751"/>
            <a:ext cx="60555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5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Molecular docking data using </a:t>
            </a:r>
            <a:r>
              <a:rPr lang="en-US" sz="12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AutoDock</a:t>
            </a:r>
            <a:r>
              <a:rPr lang="en-US" sz="1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Vina revealing the interaction of </a:t>
            </a:r>
            <a:r>
              <a:rPr lang="en-US" sz="12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Mimo</a:t>
            </a:r>
            <a:r>
              <a:rPr lang="en-US" sz="1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-AuNPs (Au-</a:t>
            </a:r>
            <a:r>
              <a:rPr lang="en-US" sz="12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mimo</a:t>
            </a:r>
            <a:r>
              <a:rPr lang="en-US" sz="1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with the monomeric A</a:t>
            </a:r>
            <a:r>
              <a:rPr lang="el-GR" sz="1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sz="1200" u="sng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1-42 </a:t>
            </a:r>
            <a:r>
              <a:rPr lang="en-US" sz="1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(PDB: ID: 6SZF) representing 6 viable interactions including 4 hydrogen and 2 hydrophobic interactions with amino acid residues such as Glutamine, Valine, Glutamic acid and Histidine, respectively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5FDA29-D365-451E-A288-065AB714BA7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837" t="10139" r="21400"/>
          <a:stretch/>
        </p:blipFill>
        <p:spPr>
          <a:xfrm>
            <a:off x="2492549" y="3433653"/>
            <a:ext cx="3921756" cy="313974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F7413A1-C441-46B2-B897-5C4E108F7C8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300"/>
                    </a14:imgEffect>
                    <a14:imgEffect>
                      <a14:saturation sat="200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534" t="10479" r="30505" b="8633"/>
          <a:stretch/>
        </p:blipFill>
        <p:spPr>
          <a:xfrm rot="4726900">
            <a:off x="-351539" y="643349"/>
            <a:ext cx="6048844" cy="56600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92546F3-A745-44C4-8C0C-09EC9681794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92595" y="6604594"/>
            <a:ext cx="4007242" cy="193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9910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8350</TotalTime>
  <Words>62</Words>
  <Application>Microsoft Office PowerPoint</Application>
  <PresentationFormat>A4 Paper (210x297 mm)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Bibin Anand</dc:creator>
  <cp:lastModifiedBy>Satyabrata Kar</cp:lastModifiedBy>
  <cp:revision>178</cp:revision>
  <dcterms:created xsi:type="dcterms:W3CDTF">2020-02-14T06:04:09Z</dcterms:created>
  <dcterms:modified xsi:type="dcterms:W3CDTF">2021-03-18T14:53:16Z</dcterms:modified>
</cp:coreProperties>
</file>