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97" autoAdjust="0"/>
    <p:restoredTop sz="94660"/>
  </p:normalViewPr>
  <p:slideViewPr>
    <p:cSldViewPr snapToGrid="0">
      <p:cViewPr>
        <p:scale>
          <a:sx n="140" d="100"/>
          <a:sy n="140" d="100"/>
        </p:scale>
        <p:origin x="97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AB2D6D-3B14-4F91-8092-452DB188BA48}"/>
              </a:ext>
            </a:extLst>
          </p:cNvPr>
          <p:cNvSpPr txBox="1"/>
          <p:nvPr/>
        </p:nvSpPr>
        <p:spPr>
          <a:xfrm>
            <a:off x="2367467" y="224061"/>
            <a:ext cx="257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73F223-2225-4409-8E5F-9506034E4197}"/>
              </a:ext>
            </a:extLst>
          </p:cNvPr>
          <p:cNvSpPr/>
          <p:nvPr/>
        </p:nvSpPr>
        <p:spPr>
          <a:xfrm>
            <a:off x="401225" y="8463532"/>
            <a:ext cx="6055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docking data using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AutoDock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Vina revealing the interaction of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-AuNPs (Au-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the monomeric A</a:t>
            </a:r>
            <a:r>
              <a:rPr lang="el-GR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1-42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(PDB: ID: 1ZOQ) representing 3 viable interactions including 3 hydrogen bonds with amino acid residues such as Phenylalanine and Glutamine, respectively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D5B40-CE49-4885-B809-463D022C8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456" y="7248186"/>
            <a:ext cx="3479096" cy="10417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78B6BA-FD8C-43E0-A589-66AA7E4AF9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25" t="3992" r="35200" b="18443"/>
          <a:stretch/>
        </p:blipFill>
        <p:spPr>
          <a:xfrm>
            <a:off x="3174357" y="3553262"/>
            <a:ext cx="2938675" cy="3440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D23BAE-0382-4156-993D-1495E9F5C5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26" t="-1726" r="20141" b="3268"/>
          <a:stretch/>
        </p:blipFill>
        <p:spPr>
          <a:xfrm rot="20691066">
            <a:off x="-81024" y="1301685"/>
            <a:ext cx="6083375" cy="498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8350</TotalTime>
  <Words>54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Bibin Anand</dc:creator>
  <cp:lastModifiedBy>Satyabrata Kar</cp:lastModifiedBy>
  <cp:revision>178</cp:revision>
  <dcterms:created xsi:type="dcterms:W3CDTF">2020-02-14T06:04:09Z</dcterms:created>
  <dcterms:modified xsi:type="dcterms:W3CDTF">2021-03-18T14:53:36Z</dcterms:modified>
</cp:coreProperties>
</file>