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3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7997" autoAdjust="0"/>
    <p:restoredTop sz="94660"/>
  </p:normalViewPr>
  <p:slideViewPr>
    <p:cSldViewPr snapToGrid="0">
      <p:cViewPr>
        <p:scale>
          <a:sx n="140" d="100"/>
          <a:sy n="140" d="100"/>
        </p:scale>
        <p:origin x="972" y="-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865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730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18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06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134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91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977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279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7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513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1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44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3D4F3FD-DE29-43B6-94A4-A0CFA9EFE2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587"/>
          <a:stretch/>
        </p:blipFill>
        <p:spPr>
          <a:xfrm>
            <a:off x="924793" y="5473238"/>
            <a:ext cx="4742180" cy="30564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9059D0A-AD23-4B31-943B-D52FEF7B6C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3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370" r="28445"/>
          <a:stretch/>
        </p:blipFill>
        <p:spPr>
          <a:xfrm>
            <a:off x="162232" y="158873"/>
            <a:ext cx="3711184" cy="49601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1B92583-2080-4393-9FB4-008C801874E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841" r="25529"/>
          <a:stretch/>
        </p:blipFill>
        <p:spPr>
          <a:xfrm>
            <a:off x="2939554" y="1948148"/>
            <a:ext cx="3918446" cy="363028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745C45D-7BE1-4272-8E16-D84D91082BF5}"/>
              </a:ext>
            </a:extLst>
          </p:cNvPr>
          <p:cNvSpPr/>
          <p:nvPr/>
        </p:nvSpPr>
        <p:spPr>
          <a:xfrm>
            <a:off x="401225" y="8614658"/>
            <a:ext cx="60555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7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Molecular docking data using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AutoDock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Vina revealing the interaction of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Mimo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-AuNPs (Au-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mimo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with the monomeric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l-G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1-40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(PDB: ID: 1BA4)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representing 8 viable interactions including 7 hydrogen and 1 hydrophobic interactions with amino acid residues such as Phenylalanine, Lysine, Glutamic acid and Aspartic acid, respectively.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C00663-0551-432A-BDD2-22EE70FB2704}"/>
              </a:ext>
            </a:extLst>
          </p:cNvPr>
          <p:cNvSpPr txBox="1"/>
          <p:nvPr/>
        </p:nvSpPr>
        <p:spPr>
          <a:xfrm>
            <a:off x="2358550" y="44396"/>
            <a:ext cx="25767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7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97038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8350</TotalTime>
  <Words>63</Words>
  <Application>Microsoft Office PowerPoint</Application>
  <PresentationFormat>A4 Paper (210x297 mm)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Bibin Anand</dc:creator>
  <cp:lastModifiedBy>Satyabrata Kar</cp:lastModifiedBy>
  <cp:revision>178</cp:revision>
  <dcterms:created xsi:type="dcterms:W3CDTF">2020-02-14T06:04:09Z</dcterms:created>
  <dcterms:modified xsi:type="dcterms:W3CDTF">2021-03-18T14:53:51Z</dcterms:modified>
</cp:coreProperties>
</file>