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292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10F46-883B-4406-B906-14E750F5628D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08B95-E17B-4479-971F-0EEB22851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446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10F46-883B-4406-B906-14E750F5628D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08B95-E17B-4479-971F-0EEB22851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443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10F46-883B-4406-B906-14E750F5628D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08B95-E17B-4479-971F-0EEB22851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63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10F46-883B-4406-B906-14E750F5628D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08B95-E17B-4479-971F-0EEB22851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14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10F46-883B-4406-B906-14E750F5628D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08B95-E17B-4479-971F-0EEB22851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223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10F46-883B-4406-B906-14E750F5628D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08B95-E17B-4479-971F-0EEB22851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080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10F46-883B-4406-B906-14E750F5628D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08B95-E17B-4479-971F-0EEB22851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488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10F46-883B-4406-B906-14E750F5628D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08B95-E17B-4479-971F-0EEB22851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302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10F46-883B-4406-B906-14E750F5628D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08B95-E17B-4479-971F-0EEB22851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557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10F46-883B-4406-B906-14E750F5628D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08B95-E17B-4479-971F-0EEB22851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842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10F46-883B-4406-B906-14E750F5628D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08B95-E17B-4479-971F-0EEB22851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75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C10F46-883B-4406-B906-14E750F5628D}" type="datetimeFigureOut">
              <a:rPr lang="en-US" smtClean="0"/>
              <a:t>1/8/2021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08B95-E17B-4479-971F-0EEB22851B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185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1125"/>
            <a:ext cx="6858000" cy="942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7901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Montrose, David C</dc:creator>
  <cp:lastModifiedBy>Montrose, David C</cp:lastModifiedBy>
  <cp:revision>4</cp:revision>
  <dcterms:created xsi:type="dcterms:W3CDTF">2020-12-01T22:56:10Z</dcterms:created>
  <dcterms:modified xsi:type="dcterms:W3CDTF">2021-01-08T18:08:27Z</dcterms:modified>
</cp:coreProperties>
</file>