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33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44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4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63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4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23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80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88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302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557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842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75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85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1125"/>
            <a:ext cx="6858000" cy="942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901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Montrose, David C</dc:creator>
  <cp:lastModifiedBy>Montrose, David C</cp:lastModifiedBy>
  <cp:revision>9</cp:revision>
  <dcterms:created xsi:type="dcterms:W3CDTF">2020-12-01T22:56:10Z</dcterms:created>
  <dcterms:modified xsi:type="dcterms:W3CDTF">2021-01-08T18:12:12Z</dcterms:modified>
</cp:coreProperties>
</file>