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1404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AE74-486D-48C5-9BF9-70D2FF7F0342}" type="datetimeFigureOut">
              <a:rPr lang="fr-FR" smtClean="0"/>
              <a:t>01/03/2021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6A40-5FD8-4841-89D6-420FE9EEF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8318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AE74-486D-48C5-9BF9-70D2FF7F0342}" type="datetimeFigureOut">
              <a:rPr lang="fr-FR" smtClean="0"/>
              <a:t>01/03/2021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6A40-5FD8-4841-89D6-420FE9EEF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317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AE74-486D-48C5-9BF9-70D2FF7F0342}" type="datetimeFigureOut">
              <a:rPr lang="fr-FR" smtClean="0"/>
              <a:t>01/03/2021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6A40-5FD8-4841-89D6-420FE9EEF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64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AE74-486D-48C5-9BF9-70D2FF7F0342}" type="datetimeFigureOut">
              <a:rPr lang="fr-FR" smtClean="0"/>
              <a:t>01/03/2021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6A40-5FD8-4841-89D6-420FE9EEF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9463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AE74-486D-48C5-9BF9-70D2FF7F0342}" type="datetimeFigureOut">
              <a:rPr lang="fr-FR" smtClean="0"/>
              <a:t>01/03/2021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6A40-5FD8-4841-89D6-420FE9EEF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128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AE74-486D-48C5-9BF9-70D2FF7F0342}" type="datetimeFigureOut">
              <a:rPr lang="fr-FR" smtClean="0"/>
              <a:t>01/03/2021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6A40-5FD8-4841-89D6-420FE9EEF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24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AE74-486D-48C5-9BF9-70D2FF7F0342}" type="datetimeFigureOut">
              <a:rPr lang="fr-FR" smtClean="0"/>
              <a:t>01/03/2021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6A40-5FD8-4841-89D6-420FE9EEF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3268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AE74-486D-48C5-9BF9-70D2FF7F0342}" type="datetimeFigureOut">
              <a:rPr lang="fr-FR" smtClean="0"/>
              <a:t>01/03/2021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6A40-5FD8-4841-89D6-420FE9EEF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76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AE74-486D-48C5-9BF9-70D2FF7F0342}" type="datetimeFigureOut">
              <a:rPr lang="fr-FR" smtClean="0"/>
              <a:t>01/03/2021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6A40-5FD8-4841-89D6-420FE9EEF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0485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AE74-486D-48C5-9BF9-70D2FF7F0342}" type="datetimeFigureOut">
              <a:rPr lang="fr-FR" smtClean="0"/>
              <a:t>01/03/2021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6A40-5FD8-4841-89D6-420FE9EEF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1904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AE74-486D-48C5-9BF9-70D2FF7F0342}" type="datetimeFigureOut">
              <a:rPr lang="fr-FR" smtClean="0"/>
              <a:t>01/03/2021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6A40-5FD8-4841-89D6-420FE9EEF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8321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8AE74-486D-48C5-9BF9-70D2FF7F0342}" type="datetimeFigureOut">
              <a:rPr lang="fr-FR" smtClean="0"/>
              <a:t>01/03/2021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C6A40-5FD8-4841-89D6-420FE9EEF1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1943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2413" y="1"/>
            <a:ext cx="7536741" cy="620688"/>
          </a:xfrm>
        </p:spPr>
        <p:txBody>
          <a:bodyPr>
            <a:normAutofit fontScale="90000"/>
          </a:bodyPr>
          <a:lstStyle/>
          <a:p>
            <a:pPr algn="l"/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Figure S1a			Figure S1b</a:t>
            </a: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4818889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4158" y="1275897"/>
            <a:ext cx="4054018" cy="4378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970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2413" y="1"/>
            <a:ext cx="7536741" cy="620688"/>
          </a:xfrm>
        </p:spPr>
        <p:txBody>
          <a:bodyPr>
            <a:normAutofit fontScale="90000"/>
          </a:bodyPr>
          <a:lstStyle/>
          <a:p>
            <a:pPr algn="l"/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Figure S2</a:t>
            </a: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8821737" cy="553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0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</Words>
  <Application>Microsoft Office PowerPoint</Application>
  <PresentationFormat>Affichage à l'écran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Figure S1a   Figure S1b</vt:lpstr>
      <vt:lpstr>Figure S2</vt:lpstr>
    </vt:vector>
  </TitlesOfParts>
  <Company>AP-HP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S2</dc:title>
  <dc:creator>DARMON Michael</dc:creator>
  <cp:lastModifiedBy>DARMON Michael</cp:lastModifiedBy>
  <cp:revision>2</cp:revision>
  <dcterms:created xsi:type="dcterms:W3CDTF">2021-03-01T13:40:48Z</dcterms:created>
  <dcterms:modified xsi:type="dcterms:W3CDTF">2021-03-01T14:03:01Z</dcterms:modified>
</cp:coreProperties>
</file>