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447" r:id="rId2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793" userDrawn="1">
          <p15:clr>
            <a:srgbClr val="A4A3A4"/>
          </p15:clr>
        </p15:guide>
        <p15:guide id="3" orient="horz" pos="46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5A11"/>
    <a:srgbClr val="300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4517" autoAdjust="0"/>
    <p:restoredTop sz="95320" autoAdjust="0"/>
  </p:normalViewPr>
  <p:slideViewPr>
    <p:cSldViewPr snapToGrid="0" showGuides="1">
      <p:cViewPr varScale="1">
        <p:scale>
          <a:sx n="82" d="100"/>
          <a:sy n="82" d="100"/>
        </p:scale>
        <p:origin x="1901" y="77"/>
      </p:cViewPr>
      <p:guideLst>
        <p:guide pos="3793"/>
        <p:guide orient="horz" pos="46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F141-4FEF-4333-B11C-584026D8E905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E835B-F104-4314-81BB-D3026DB488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170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A00CD-9A91-4D8E-B2BC-4F2F51EAF694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E9546-9BC9-43B9-B151-2C08AC049B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0293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507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7996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542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414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9127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87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33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312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12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123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634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616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77068" y="8775400"/>
            <a:ext cx="111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Table 2 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" y="133350"/>
            <a:ext cx="41632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b="1" dirty="0"/>
              <a:t>Pathway-focused </a:t>
            </a:r>
            <a:r>
              <a:rPr lang="en-US" altLang="ko-KR" sz="1100" b="1" dirty="0" err="1"/>
              <a:t>miScript</a:t>
            </a:r>
            <a:r>
              <a:rPr lang="en-US" altLang="ko-KR" sz="1100" b="1" dirty="0"/>
              <a:t> miRNA PCR Arrays (Tumor suppressor)</a:t>
            </a:r>
            <a:endParaRPr lang="ko-KR" altLang="en-US" sz="1100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186124"/>
              </p:ext>
            </p:extLst>
          </p:nvPr>
        </p:nvGraphicFramePr>
        <p:xfrm>
          <a:off x="53439" y="671277"/>
          <a:ext cx="6751128" cy="7950762"/>
        </p:xfrm>
        <a:graphic>
          <a:graphicData uri="http://schemas.openxmlformats.org/drawingml/2006/table">
            <a:tbl>
              <a:tblPr/>
              <a:tblGrid>
                <a:gridCol w="940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8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8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8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8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50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24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24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243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243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259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miRNA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C-V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CK-V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C-DKC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CK-DKC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miRNA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C-V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CK-V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C-DKC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CK-DKC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cel-miR-39-3p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1.00(±0.54)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0.44(±0.57)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0.74(±0.23)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0.04(±0.02)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hsa-miR-215-5p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0.30(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0.89(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hsa-let-7a-5p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1.00(±0.18)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1.64(±2.23)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2.41(±0.37)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1.05(±0.22)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hsa-miR-216b-5p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0.47(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hsa-let-7b-5p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1.10(±0.67)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1.72(±0.50)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0.78(±0.29)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hsa-miR-218-5p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±11.54)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2.55(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±2.26)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hsa-let-7c-5p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1.00(±0.28)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2.85(±3.32)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0.97(±0.23)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2.11(±0.67)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hsa-miR-22-3p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±1.63)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0.82(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hsa-let-7d-5p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1.00(±0.22)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0.54(±0.10)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0.65(±0.14)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0.15(±0.09)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hsa-miR-223-3p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±1.10)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hsa-let-7e-5p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1.00(±0.12)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0.62(±0.25)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0.10(±0.02)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0.01(±0.00)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hsa-miR-23b-3p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1.72(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1.53(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hsa-let-7f-5p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1.00(±0.15)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3.18(±0.33)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1.85(±0.27)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4.44(±0.81)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hsa-miR-24-3p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±0.94)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hsa-let-7g-5p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1.00(±0.31)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1.85(±0.15)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1.43(±0.30)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2.30(±0.20)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hsa-miR-25-3p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±1.27)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±1.20)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±1.82)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hsa-let-7i-5p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1.00(±0.35)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0.37(±0.08)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0.73(±0.11)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0.48(±0.09)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hsa-miR-26a-5p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0.42(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0.33(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1.00(±0.16)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1.06(±0.54)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1.41(±0.42)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1.24(±0.30)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hsa-miR-26b-5p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±1.16)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hsa-miR-100-5p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0.65(±0.13)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0.95(±0.54)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0.95(±0.37)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hsa-miR-296-5p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±1.03)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hsa-miR-101-3p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1.00(±0.59)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0.56(±1.17)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0.23(±0.19)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0.91(±0.51)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hsa-miR-29a-3p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hsa-miR-122-5p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1.00(±0.14)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1.27(±0.28)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2.07(±0.68)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1.68(±0.26)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hsa-miR-29b-3p,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±1.13)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±1.14)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±1.41)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hsa-miR-124-3p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1.00(±0.20)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0.15(±0.07)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1.74(±0.26)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1.59(±0.36)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hsa-miR-29c-3p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hsa-miR-125a-5p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1.00(±0.15)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0.46(±0.23)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1.29(±0.21)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0.78(±0.27)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hsa-miR-30a-5p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±1.00)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hsa-miR-125b-5p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0.66(±0.29)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1.47(±0.46)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1.11(±0.37)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hsa-miR-30c-5p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±3.32)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hsa-miR-126-3p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1.00(±0.24)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0.59(±0.24)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1.26(±0.29)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1.42(±0.37)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hsa-miR-335-5p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±0.96)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hsa-miR-128-3p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1.00(±0.55)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0.82(±0.35)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1.39(±0.64)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1.84(±1.05)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hsa-miR-34a-5p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±1.01)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hsa-miR-1291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1.00(±0.83)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0.48(±1.10)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1.68(±0.08)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0.30(±0.03)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hsa-miR-34b-3p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0.39(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hsa-miR-133a-3p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0.26(±0.33)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0.64(±0.27)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0.71(±0.42)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hsa-miR-34c-5p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hsa-miR-133b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1.00(±0.58)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0.26(±0.16)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0.64(±0.15)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0.41(±0.09)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hsa-miR-370-3p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6.96(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±6.46)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1488.87(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±260.26)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130.69(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±48.96)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hsa-miR-137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1.00(±0.25)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1.04(±1.16)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1.32(±0.35)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0.98(±0.27)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hsa-miR-372-3p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±1.02)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±0.98)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hsa-miR-138-5p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1.00(±0.13)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0.66(±0.44)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1.61(±0.29)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0.36(±0.00)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hsa-miR-424-5p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±2.82)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0.81(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±2.41)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hsa-miR-140-5p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1.00(±0.25)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0.41(±0.76)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1.11(±0.35)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1.01(±0.25)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hsa-miR-449a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0.86(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hsa-miR-141-3p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1.00(±0.89)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0.73(±0.54)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0.88(±0.71)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0.92(±0.88)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hsa-miR-483-3p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±1.04)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±0.91)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hsa-miR-142-3p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hsa-miR-483-5p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hsa-miR-143-3p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0.84(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hsa-miR-486-5p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hsa-miR-145-5p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±3.36)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hsa-miR-497-5p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0.84(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hsa-miR-146a-5p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0.44(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hsa-miR-502-5p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hsa-miR-150-5p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hsa-miR-517b-3p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hsa-miR-152-3p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6.96(17.11)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2304.12(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±81945)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2.22(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hsa-miR-520f-3p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±1.16)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±1.48)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1.77(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±2.14)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hsa-miR-155-5p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0.79)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hsa-miR-542-5p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2.20(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±1.24)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1.52(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hsa-miR-15a-5p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1.59(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±1.06)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hsa-miR-622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±1.11)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±1.11)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±1.37)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hsa-miR-16-5p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hsa-miR-96-5p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±1.23)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±1.14)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±1.58)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hsa-miR-181a-5p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±1.22)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0.88(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hsa-miR-98-5p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0.86(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hsa-miR-181b-5p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2.13(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±0.92)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hsa-miR-99a-5p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2.68(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1.32)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0.88(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hsa-miR-185-5p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±1.79)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c.elegance miR-39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4.29(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±9.44)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11.63(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±1.48)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4.14(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hsa-miR-192-5p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1.79(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±1.63)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0.26)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c.elegance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miR-39</a:t>
                      </a:r>
                    </a:p>
                  </a:txBody>
                  <a:tcPr marL="7326" marR="7326" marT="7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2.35(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±1.41)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11.63(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±4.14)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4.14(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±1.86)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hsa-miR-193a-3p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±2.06)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1.59(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1.74(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±3.28)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1.71(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±3.70)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SNORD61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±0.07)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±0.14)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±0.04)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±0.10)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hsa-miR-193b-3p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SNORD68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±0.49)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±0.73)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±0.58)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±0.07)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hsa-miR-195-5p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±0.97)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1.08)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±1.15)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SNORD72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±1.00)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±0.25)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±0.19)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hsa-miR-196b-5p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SNORD95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±0.39)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±0.46)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±0.87)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±0.71)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667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hsa-miR-200a-3p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±0.96)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SNORD96A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±1.69)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±0.49)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±2.43)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±2.40)</a:t>
                      </a:r>
                      <a:endParaRPr lang="ko-KR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667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hsa-miR-200b-3p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0.89(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1.59(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RNU6B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±1.23)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412135"/>
                  </a:ext>
                </a:extLst>
              </a:tr>
              <a:tr h="1667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hsa-miR-200c-3p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8.34(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±5.16)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1.83(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miRTC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±0.78)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280706"/>
                  </a:ext>
                </a:extLst>
              </a:tr>
              <a:tr h="1667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hsa-miR-206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0.78)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2.30(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miRTC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±1.35)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3597551"/>
                  </a:ext>
                </a:extLst>
              </a:tr>
              <a:tr h="1667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hsa-miR-211-5p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2.36(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±1.73)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1.80(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PCC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±1.92)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1.18(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±1.62)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±2.70)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7118822"/>
                  </a:ext>
                </a:extLst>
              </a:tr>
              <a:tr h="1667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hsa-miR-214-3p</a:t>
                      </a: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1.79(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±1.07)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PCC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083" marR="4083" marT="40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±1.72)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±1.38)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±2.79)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0613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9337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53175</TotalTime>
  <Words>1655</Words>
  <Application>Microsoft Office PowerPoint</Application>
  <PresentationFormat>화면 슬라이드 쇼(4:3)</PresentationFormat>
  <Paragraphs>492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배정아</dc:creator>
  <cp:lastModifiedBy>user</cp:lastModifiedBy>
  <cp:revision>821</cp:revision>
  <cp:lastPrinted>2020-12-14T02:52:41Z</cp:lastPrinted>
  <dcterms:created xsi:type="dcterms:W3CDTF">2017-02-20T02:17:55Z</dcterms:created>
  <dcterms:modified xsi:type="dcterms:W3CDTF">2021-05-12T02:51:56Z</dcterms:modified>
</cp:coreProperties>
</file>