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448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793" userDrawn="1">
          <p15:clr>
            <a:srgbClr val="A4A3A4"/>
          </p15:clr>
        </p15:guide>
        <p15:guide id="3" orient="horz" pos="46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  <a:srgbClr val="300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517" autoAdjust="0"/>
    <p:restoredTop sz="95320" autoAdjust="0"/>
  </p:normalViewPr>
  <p:slideViewPr>
    <p:cSldViewPr snapToGrid="0" showGuides="1">
      <p:cViewPr varScale="1">
        <p:scale>
          <a:sx n="82" d="100"/>
          <a:sy n="82" d="100"/>
        </p:scale>
        <p:origin x="1901" y="77"/>
      </p:cViewPr>
      <p:guideLst>
        <p:guide pos="3793"/>
        <p:guide orient="horz" pos="46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F141-4FEF-4333-B11C-584026D8E905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E835B-F104-4314-81BB-D3026DB488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17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A00CD-9A91-4D8E-B2BC-4F2F51EAF694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E9546-9BC9-43B9-B151-2C08AC049B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29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0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99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542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41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127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87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33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12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1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123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63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79A9A-B17B-486E-9AB8-243E554DCD13}" type="datetimeFigureOut">
              <a:rPr lang="ko-KR" altLang="en-US" smtClean="0"/>
              <a:t>2021-05-12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E506B-6C32-4A48-A38F-4D01FB7D80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616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77068" y="8775400"/>
            <a:ext cx="111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 3 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6528" y="133350"/>
            <a:ext cx="3147395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13" b="1" dirty="0"/>
              <a:t>Pathway-focused </a:t>
            </a:r>
            <a:r>
              <a:rPr lang="en-US" altLang="ko-KR" sz="1013" b="1" dirty="0" err="1"/>
              <a:t>miScript</a:t>
            </a:r>
            <a:r>
              <a:rPr lang="en-US" altLang="ko-KR" sz="1013" b="1" dirty="0"/>
              <a:t> miRNA PCR Arrays</a:t>
            </a:r>
            <a:endParaRPr lang="ko-KR" altLang="en-US" sz="1013" dirty="0"/>
          </a:p>
        </p:txBody>
      </p:sp>
      <p:sp>
        <p:nvSpPr>
          <p:cNvPr id="8" name="직사각형 7"/>
          <p:cNvSpPr/>
          <p:nvPr/>
        </p:nvSpPr>
        <p:spPr>
          <a:xfrm>
            <a:off x="616528" y="352100"/>
            <a:ext cx="5312673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13" dirty="0"/>
              <a:t>(Suppressor miRNAs decreased in CRC cells expressing high KITENIN, but restored after DKC1125)</a:t>
            </a:r>
            <a:endParaRPr lang="ko-KR" altLang="en-US" sz="1013" dirty="0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30A91217-02A7-4F66-890A-8B15A83A3E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877417"/>
              </p:ext>
            </p:extLst>
          </p:nvPr>
        </p:nvGraphicFramePr>
        <p:xfrm>
          <a:off x="690099" y="893417"/>
          <a:ext cx="5086970" cy="29905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22925">
                  <a:extLst>
                    <a:ext uri="{9D8B030D-6E8A-4147-A177-3AD203B41FA5}">
                      <a16:colId xmlns:a16="http://schemas.microsoft.com/office/drawing/2014/main" val="2193069143"/>
                    </a:ext>
                  </a:extLst>
                </a:gridCol>
                <a:gridCol w="823417">
                  <a:extLst>
                    <a:ext uri="{9D8B030D-6E8A-4147-A177-3AD203B41FA5}">
                      <a16:colId xmlns:a16="http://schemas.microsoft.com/office/drawing/2014/main" val="2103729278"/>
                    </a:ext>
                  </a:extLst>
                </a:gridCol>
                <a:gridCol w="835157">
                  <a:extLst>
                    <a:ext uri="{9D8B030D-6E8A-4147-A177-3AD203B41FA5}">
                      <a16:colId xmlns:a16="http://schemas.microsoft.com/office/drawing/2014/main" val="1693050150"/>
                    </a:ext>
                  </a:extLst>
                </a:gridCol>
                <a:gridCol w="835157">
                  <a:extLst>
                    <a:ext uri="{9D8B030D-6E8A-4147-A177-3AD203B41FA5}">
                      <a16:colId xmlns:a16="http://schemas.microsoft.com/office/drawing/2014/main" val="121229543"/>
                    </a:ext>
                  </a:extLst>
                </a:gridCol>
                <a:gridCol w="835157">
                  <a:extLst>
                    <a:ext uri="{9D8B030D-6E8A-4147-A177-3AD203B41FA5}">
                      <a16:colId xmlns:a16="http://schemas.microsoft.com/office/drawing/2014/main" val="30835646"/>
                    </a:ext>
                  </a:extLst>
                </a:gridCol>
                <a:gridCol w="835157">
                  <a:extLst>
                    <a:ext uri="{9D8B030D-6E8A-4147-A177-3AD203B41FA5}">
                      <a16:colId xmlns:a16="http://schemas.microsoft.com/office/drawing/2014/main" val="3881123852"/>
                    </a:ext>
                  </a:extLst>
                </a:gridCol>
              </a:tblGrid>
              <a:tr h="335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Array Category</a:t>
                      </a: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miRNA</a:t>
                      </a:r>
                      <a:endParaRPr lang="ko-KR" altLang="en-US" sz="7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C-V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CK-V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C-DKC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CK-DKC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130314"/>
                  </a:ext>
                </a:extLst>
              </a:tr>
              <a:tr h="189618">
                <a:tc rowSpan="7">
                  <a:txBody>
                    <a:bodyPr/>
                    <a:lstStyle/>
                    <a:p>
                      <a:pPr algn="ctr"/>
                      <a:r>
                        <a:rPr lang="en-US" altLang="ko-KR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Cancer pathway </a:t>
                      </a:r>
                    </a:p>
                    <a:p>
                      <a:pPr algn="ctr"/>
                      <a:r>
                        <a:rPr lang="en-US" altLang="ko-KR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&amp;</a:t>
                      </a:r>
                    </a:p>
                    <a:p>
                      <a:pPr algn="ctr"/>
                      <a:r>
                        <a:rPr lang="en-US" altLang="ko-KR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suppressor</a:t>
                      </a:r>
                      <a:endParaRPr lang="ko-KR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hsa-miR-100-5p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0.65(±0.13)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0.95(±0.54)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0.95(±0.37)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34897145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hsa-miR-125a-5p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1.00(±0.15)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0.46(±0.23)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1.29(±0.21)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0.78(±0.27)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605485766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hsa-miR-125b-5p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0.66(±0.29)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1.47(±0.46)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1.11(±0.37)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234107735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hsa-miR-140-5p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0.41(±0.76)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1.11(±0.35)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1.01(±0.25)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4126763040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hsa-miR-218-5p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±11.54)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2.55(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±2.26)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3831070828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hsa-miR-34c-5p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0.69(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±0.88)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0.91(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±0.60)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369723719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5002" marR="5002" marT="500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hsa-miR-98-5p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0.86(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0.70(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991643"/>
                  </a:ext>
                </a:extLst>
              </a:tr>
              <a:tr h="18961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Tumor suppressor</a:t>
                      </a: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hsa-miR-101-3p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1.00(±0.59)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0.56(±1.17)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0.23(±0.19)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0.91(±0.51)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31755864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hsa-miR-133a-3p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1.00(±0.34)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0.26(±0.33)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0.64(±0.27)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0.71(±0.42)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464777641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hsa-miR-216b-5p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0.47(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0.52(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1.03(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±0.55)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355283872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hsa-miR-34b-3p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±0.32)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0.39(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1.11(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±0.24)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±0.30)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639518492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hsa-miR-502-5p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1.65(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±0.06)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1.22(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±0.08)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245771481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hsa-miR-622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0.17(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±0.05)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1.12(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±1.11)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1.16(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±1.37)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/>
                </a:tc>
                <a:extLst>
                  <a:ext uri="{0D108BD9-81ED-4DB2-BD59-A6C34878D82A}">
                    <a16:rowId xmlns:a16="http://schemas.microsoft.com/office/drawing/2014/main" val="2762869652"/>
                  </a:ext>
                </a:extLst>
              </a:tr>
              <a:tr h="189618"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5002" marR="5002" marT="500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hsa-miR-486-5p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±0.13)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0.00(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1.04(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±0.09)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1.30(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±0.40)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7326" marR="7326" marT="732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323814"/>
                  </a:ext>
                </a:extLst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600973" y="3994143"/>
            <a:ext cx="601478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/>
              <a:t>C, empty vector-transfected CRC cells in control group; CK, CRC cells overexpressing KITENIN in control group; </a:t>
            </a:r>
          </a:p>
          <a:p>
            <a:r>
              <a:rPr lang="en-US" altLang="ko-KR" sz="1000" dirty="0"/>
              <a:t>C-V, empty vector-transfected CRC cells treated with vehicle (0.1% DMSO) alone; </a:t>
            </a:r>
          </a:p>
          <a:p>
            <a:r>
              <a:rPr lang="en-US" altLang="ko-KR" sz="1000" dirty="0"/>
              <a:t>CK-V, CRC cells overexpressing KITENIN treated with vehicle alone; </a:t>
            </a:r>
          </a:p>
          <a:p>
            <a:r>
              <a:rPr lang="en-US" altLang="ko-KR" sz="1000" dirty="0"/>
              <a:t>C-DKC, empty vector-transfected CRC cells treated with DKC1125 (0.5 </a:t>
            </a:r>
            <a:r>
              <a:rPr lang="en-US" altLang="ko-KR" sz="1000" dirty="0">
                <a:sym typeface="Symbol" panose="05050102010706020507" pitchFamily="18" charset="2"/>
              </a:rPr>
              <a:t></a:t>
            </a:r>
            <a:r>
              <a:rPr lang="en-US" altLang="ko-KR" sz="1000" dirty="0"/>
              <a:t>M); </a:t>
            </a:r>
          </a:p>
          <a:p>
            <a:r>
              <a:rPr lang="en-US" altLang="ko-KR" sz="1000" dirty="0"/>
              <a:t>CK-DKC, CRC cells overexpressing KITENIN treated with DKC1125.</a:t>
            </a:r>
          </a:p>
        </p:txBody>
      </p:sp>
    </p:spTree>
    <p:extLst>
      <p:ext uri="{BB962C8B-B14F-4D97-AF65-F5344CB8AC3E}">
        <p14:creationId xmlns:p14="http://schemas.microsoft.com/office/powerpoint/2010/main" val="3341701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53175</TotalTime>
  <Words>347</Words>
  <Application>Microsoft Office PowerPoint</Application>
  <PresentationFormat>화면 슬라이드 쇼(4:3)</PresentationFormat>
  <Paragraphs>88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배정아</dc:creator>
  <cp:lastModifiedBy>user</cp:lastModifiedBy>
  <cp:revision>821</cp:revision>
  <cp:lastPrinted>2020-12-14T02:52:41Z</cp:lastPrinted>
  <dcterms:created xsi:type="dcterms:W3CDTF">2017-02-20T02:17:55Z</dcterms:created>
  <dcterms:modified xsi:type="dcterms:W3CDTF">2021-05-12T02:52:36Z</dcterms:modified>
</cp:coreProperties>
</file>