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</p:sldIdLst>
  <p:sldSz cx="12192000" cy="6858000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54" d="100"/>
          <a:sy n="54" d="100"/>
        </p:scale>
        <p:origin x="33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5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3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49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9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22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196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38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45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64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64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F2E8F-AB24-49A2-99AA-26E2F397BA5E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69F94-430C-4C33-A125-62AA12873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07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-dep.iarc.fr/data/NORDCAN_A_51559630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4" t="7296" r="10718" b="11665"/>
          <a:stretch/>
        </p:blipFill>
        <p:spPr bwMode="auto">
          <a:xfrm>
            <a:off x="4180111" y="665017"/>
            <a:ext cx="3835730" cy="540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www-dep.iarc.fr/data/NORDCAN_A_32493671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t="6938" r="10717" b="16119"/>
          <a:stretch/>
        </p:blipFill>
        <p:spPr bwMode="auto">
          <a:xfrm>
            <a:off x="8110839" y="653142"/>
            <a:ext cx="3930734" cy="513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www-dep.iarc.fr/data/NORDCAN_A_4344630a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" t="7117" r="10561" b="16118"/>
          <a:stretch/>
        </p:blipFill>
        <p:spPr bwMode="auto">
          <a:xfrm>
            <a:off x="154378" y="665017"/>
            <a:ext cx="3930735" cy="511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5013" y="238380"/>
            <a:ext cx="345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Fig. 1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55023" y="1104405"/>
            <a:ext cx="344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85758" y="1104405"/>
            <a:ext cx="29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740239" y="1104405"/>
            <a:ext cx="368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73821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65662" y="973777"/>
            <a:ext cx="9512135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LEGEND TO SUPPLEMENTARY </a:t>
            </a:r>
            <a:r>
              <a:rPr lang="en-US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1</a:t>
            </a:r>
            <a:endParaRPr lang="en-US" sz="16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R="31750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  <a:p>
            <a:pPr marR="31750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Supplementary Fig. 1. Age-specific incidence data for bladder cancer plotted in 10-year intervals from 1960 onwards (except for 2016) for Danish (A), Finnish (B) and Swedish (C) males. The scale for y-axis for Sweden is different from the other countries. </a:t>
            </a:r>
            <a:endParaRPr lang="en-US" dirty="0"/>
          </a:p>
          <a:p>
            <a:pPr algn="just">
              <a:lnSpc>
                <a:spcPct val="115000"/>
              </a:lnSpc>
            </a:pPr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16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590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12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SimSun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>DKFZ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Hemminki, Kari</dc:creator>
  <cp:lastModifiedBy>Hemminki, Kari</cp:lastModifiedBy>
  <cp:revision>30</cp:revision>
  <cp:lastPrinted>2021-03-11T17:23:48Z</cp:lastPrinted>
  <dcterms:created xsi:type="dcterms:W3CDTF">2021-03-03T12:32:56Z</dcterms:created>
  <dcterms:modified xsi:type="dcterms:W3CDTF">2021-04-29T14:30:38Z</dcterms:modified>
</cp:coreProperties>
</file>