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89F16-8CB8-43D4-9731-6A820B50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6FBB38-BC6E-4DF9-8E1C-C0D3D8FA5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0925A-3E32-4A88-B5B6-FC7F976FAF91}" type="datetimeFigureOut">
              <a:rPr lang="en-US" smtClean="0"/>
              <a:t>17-Aug-20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45F9E0-2418-41B9-B105-20F5FC765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288190-4951-4542-8B8E-839410EC0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19EF-6772-426C-8987-8596C6D8C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77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1B100C-0149-40D4-90C1-97834F1A5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145DF3-4306-4A15-991B-6F09DBD77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91A25-A2A4-4A67-9584-FAF368532E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0925A-3E32-4A88-B5B6-FC7F976FAF91}" type="datetimeFigureOut">
              <a:rPr lang="en-US" smtClean="0"/>
              <a:t>17-Aug-20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67655-B985-4A22-8FE5-B2C34E78EA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33115-8B39-42F9-9922-3A5FE95B8C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319EF-6772-426C-8987-8596C6D8C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0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D5094BE-BAFA-4716-AC91-D0B5A6822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2F4CB1-BAE0-4717-B6A7-9769589D470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577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Prasad Sawadkar</dc:creator>
  <cp:lastModifiedBy>Prasad Sawadkar</cp:lastModifiedBy>
  <cp:revision>1</cp:revision>
  <dcterms:created xsi:type="dcterms:W3CDTF">2020-08-17T13:38:07Z</dcterms:created>
  <dcterms:modified xsi:type="dcterms:W3CDTF">2020-08-17T13:38:07Z</dcterms:modified>
</cp:coreProperties>
</file>