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5" r:id="rId1"/>
  </p:sldMasterIdLst>
  <p:notesMasterIdLst>
    <p:notesMasterId r:id="rId3"/>
  </p:notesMasterIdLst>
  <p:sldIdLst>
    <p:sldId id="267" r:id="rId2"/>
  </p:sldIdLst>
  <p:sldSz cx="9509125" cy="82296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5F55"/>
    <a:srgbClr val="9D9D9D"/>
    <a:srgbClr val="213A57"/>
    <a:srgbClr val="E6E6E6"/>
    <a:srgbClr val="4E81B9"/>
    <a:srgbClr val="498758"/>
    <a:srgbClr val="874978"/>
    <a:srgbClr val="497887"/>
    <a:srgbClr val="DBF5E8"/>
    <a:srgbClr val="76A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A8AD46-F4FF-459A-8836-28408D02852C}">
  <a:tblStyle styleId="{CAA8AD46-F4FF-459A-8836-28408D0285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20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C83B9-454F-4262-9347-6478456186D9}" type="doc">
      <dgm:prSet loTypeId="urn:microsoft.com/office/officeart/2005/8/layout/chevron1" loCatId="process" qsTypeId="urn:microsoft.com/office/officeart/2005/8/quickstyle/simple1" qsCatId="simple" csTypeId="urn:microsoft.com/office/officeart/2005/8/colors/accent3_1" csCatId="accent3" phldr="1"/>
      <dgm:spPr/>
    </dgm:pt>
    <dgm:pt modelId="{C2BD254F-54B5-453C-A070-61E7362392C6}">
      <dgm:prSet phldrT="[Text]" custT="1"/>
      <dgm:spPr/>
      <dgm:t>
        <a:bodyPr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2015</a:t>
          </a:r>
        </a:p>
      </dgm:t>
    </dgm:pt>
    <dgm:pt modelId="{87C7E2B5-3665-4E70-B1E2-98F2AD358AEA}" type="parTrans" cxnId="{BE6A5CCF-F687-42C5-9B69-47F14186E473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A84077-8D2C-4890-8AC8-D6F573048B0B}" type="sibTrans" cxnId="{BE6A5CCF-F687-42C5-9B69-47F14186E473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EA37B3-3C6D-46BD-9578-1F64B6DD6F58}">
      <dgm:prSet phldrT="[Text]" custT="1"/>
      <dgm:spPr/>
      <dgm:t>
        <a:bodyPr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2016</a:t>
          </a:r>
        </a:p>
      </dgm:t>
    </dgm:pt>
    <dgm:pt modelId="{06053525-4955-4D7A-8778-95904AED2C1F}" type="parTrans" cxnId="{564614A9-BF64-4ADA-B2ED-7331789A48C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1D7AC2-7B52-4716-8AAD-6C8B3E4E18EA}" type="sibTrans" cxnId="{564614A9-BF64-4ADA-B2ED-7331789A48C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845E77-A287-41FF-9DF0-20F80A0FCD9E}">
      <dgm:prSet phldrT="[Text]" custT="1"/>
      <dgm:spPr/>
      <dgm:t>
        <a:bodyPr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2017</a:t>
          </a:r>
        </a:p>
      </dgm:t>
    </dgm:pt>
    <dgm:pt modelId="{9AD1116F-6627-4280-93A6-908C6344F633}" type="parTrans" cxnId="{E49FD16D-D06C-4681-B375-06DCC57C831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FEFF17-C32D-4C53-AB99-4F3A3EC1C57F}" type="sibTrans" cxnId="{E49FD16D-D06C-4681-B375-06DCC57C831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7ECFBA-4284-4385-81C4-4CE1C06FFF57}" type="pres">
      <dgm:prSet presAssocID="{91FC83B9-454F-4262-9347-6478456186D9}" presName="Name0" presStyleCnt="0">
        <dgm:presLayoutVars>
          <dgm:dir/>
          <dgm:animLvl val="lvl"/>
          <dgm:resizeHandles val="exact"/>
        </dgm:presLayoutVars>
      </dgm:prSet>
      <dgm:spPr/>
    </dgm:pt>
    <dgm:pt modelId="{1018C70A-BC4B-4ACB-8155-EED0CEED430D}" type="pres">
      <dgm:prSet presAssocID="{C2BD254F-54B5-453C-A070-61E7362392C6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4A2367A-E142-4566-89C3-63DA32BA952D}" type="pres">
      <dgm:prSet presAssocID="{0EA84077-8D2C-4890-8AC8-D6F573048B0B}" presName="parTxOnlySpace" presStyleCnt="0"/>
      <dgm:spPr/>
    </dgm:pt>
    <dgm:pt modelId="{34A1AB56-1F34-43F1-9966-51CC483A161F}" type="pres">
      <dgm:prSet presAssocID="{25EA37B3-3C6D-46BD-9578-1F64B6DD6F58}" presName="parTxOnly" presStyleLbl="node1" presStyleIdx="1" presStyleCnt="3" custLinFactNeighborY="2724">
        <dgm:presLayoutVars>
          <dgm:chMax val="0"/>
          <dgm:chPref val="0"/>
          <dgm:bulletEnabled val="1"/>
        </dgm:presLayoutVars>
      </dgm:prSet>
      <dgm:spPr/>
    </dgm:pt>
    <dgm:pt modelId="{6DC0D573-FDB5-4CC3-89C3-20D1C79AEDAE}" type="pres">
      <dgm:prSet presAssocID="{231D7AC2-7B52-4716-8AAD-6C8B3E4E18EA}" presName="parTxOnlySpace" presStyleCnt="0"/>
      <dgm:spPr/>
    </dgm:pt>
    <dgm:pt modelId="{22D403CF-5CBF-4106-996A-3DB6E71E43AA}" type="pres">
      <dgm:prSet presAssocID="{32845E77-A287-41FF-9DF0-20F80A0FCD9E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FC6A8800-D620-4F5B-AEC3-83BCC079C13E}" type="presOf" srcId="{C2BD254F-54B5-453C-A070-61E7362392C6}" destId="{1018C70A-BC4B-4ACB-8155-EED0CEED430D}" srcOrd="0" destOrd="0" presId="urn:microsoft.com/office/officeart/2005/8/layout/chevron1"/>
    <dgm:cxn modelId="{E49FD16D-D06C-4681-B375-06DCC57C8310}" srcId="{91FC83B9-454F-4262-9347-6478456186D9}" destId="{32845E77-A287-41FF-9DF0-20F80A0FCD9E}" srcOrd="2" destOrd="0" parTransId="{9AD1116F-6627-4280-93A6-908C6344F633}" sibTransId="{ADFEFF17-C32D-4C53-AB99-4F3A3EC1C57F}"/>
    <dgm:cxn modelId="{0A5F0C7E-B271-46B3-869F-CD251D396C61}" type="presOf" srcId="{25EA37B3-3C6D-46BD-9578-1F64B6DD6F58}" destId="{34A1AB56-1F34-43F1-9966-51CC483A161F}" srcOrd="0" destOrd="0" presId="urn:microsoft.com/office/officeart/2005/8/layout/chevron1"/>
    <dgm:cxn modelId="{E17CC29C-35EE-4977-8E6F-F6388060CBD4}" type="presOf" srcId="{91FC83B9-454F-4262-9347-6478456186D9}" destId="{C67ECFBA-4284-4385-81C4-4CE1C06FFF57}" srcOrd="0" destOrd="0" presId="urn:microsoft.com/office/officeart/2005/8/layout/chevron1"/>
    <dgm:cxn modelId="{564614A9-BF64-4ADA-B2ED-7331789A48C8}" srcId="{91FC83B9-454F-4262-9347-6478456186D9}" destId="{25EA37B3-3C6D-46BD-9578-1F64B6DD6F58}" srcOrd="1" destOrd="0" parTransId="{06053525-4955-4D7A-8778-95904AED2C1F}" sibTransId="{231D7AC2-7B52-4716-8AAD-6C8B3E4E18EA}"/>
    <dgm:cxn modelId="{BE6A5CCF-F687-42C5-9B69-47F14186E473}" srcId="{91FC83B9-454F-4262-9347-6478456186D9}" destId="{C2BD254F-54B5-453C-A070-61E7362392C6}" srcOrd="0" destOrd="0" parTransId="{87C7E2B5-3665-4E70-B1E2-98F2AD358AEA}" sibTransId="{0EA84077-8D2C-4890-8AC8-D6F573048B0B}"/>
    <dgm:cxn modelId="{A6F72FEB-549C-4F40-BAF8-342082A83F49}" type="presOf" srcId="{32845E77-A287-41FF-9DF0-20F80A0FCD9E}" destId="{22D403CF-5CBF-4106-996A-3DB6E71E43AA}" srcOrd="0" destOrd="0" presId="urn:microsoft.com/office/officeart/2005/8/layout/chevron1"/>
    <dgm:cxn modelId="{A8831A06-F688-404F-B859-33270C84E2EC}" type="presParOf" srcId="{C67ECFBA-4284-4385-81C4-4CE1C06FFF57}" destId="{1018C70A-BC4B-4ACB-8155-EED0CEED430D}" srcOrd="0" destOrd="0" presId="urn:microsoft.com/office/officeart/2005/8/layout/chevron1"/>
    <dgm:cxn modelId="{7A71BCBA-CA8C-4E1A-812E-B4FA9DA7CF96}" type="presParOf" srcId="{C67ECFBA-4284-4385-81C4-4CE1C06FFF57}" destId="{24A2367A-E142-4566-89C3-63DA32BA952D}" srcOrd="1" destOrd="0" presId="urn:microsoft.com/office/officeart/2005/8/layout/chevron1"/>
    <dgm:cxn modelId="{FE890EC8-B9C7-42BB-B10A-877CE8551646}" type="presParOf" srcId="{C67ECFBA-4284-4385-81C4-4CE1C06FFF57}" destId="{34A1AB56-1F34-43F1-9966-51CC483A161F}" srcOrd="2" destOrd="0" presId="urn:microsoft.com/office/officeart/2005/8/layout/chevron1"/>
    <dgm:cxn modelId="{5DC5968D-F588-4082-96AD-9ACE4CF7D348}" type="presParOf" srcId="{C67ECFBA-4284-4385-81C4-4CE1C06FFF57}" destId="{6DC0D573-FDB5-4CC3-89C3-20D1C79AEDAE}" srcOrd="3" destOrd="0" presId="urn:microsoft.com/office/officeart/2005/8/layout/chevron1"/>
    <dgm:cxn modelId="{34CB7A46-CBC8-466D-A6F6-6CE4492152C0}" type="presParOf" srcId="{C67ECFBA-4284-4385-81C4-4CE1C06FFF57}" destId="{22D403CF-5CBF-4106-996A-3DB6E71E43A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18C70A-BC4B-4ACB-8155-EED0CEED430D}">
      <dsp:nvSpPr>
        <dsp:cNvPr id="0" name=""/>
        <dsp:cNvSpPr/>
      </dsp:nvSpPr>
      <dsp:spPr>
        <a:xfrm>
          <a:off x="1698" y="0"/>
          <a:ext cx="2069484" cy="31469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2015</a:t>
          </a:r>
        </a:p>
      </dsp:txBody>
      <dsp:txXfrm>
        <a:off x="159044" y="0"/>
        <a:ext cx="1754792" cy="314692"/>
      </dsp:txXfrm>
    </dsp:sp>
    <dsp:sp modelId="{34A1AB56-1F34-43F1-9966-51CC483A161F}">
      <dsp:nvSpPr>
        <dsp:cNvPr id="0" name=""/>
        <dsp:cNvSpPr/>
      </dsp:nvSpPr>
      <dsp:spPr>
        <a:xfrm>
          <a:off x="1864234" y="0"/>
          <a:ext cx="2069484" cy="31469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2016</a:t>
          </a:r>
        </a:p>
      </dsp:txBody>
      <dsp:txXfrm>
        <a:off x="2021580" y="0"/>
        <a:ext cx="1754792" cy="314692"/>
      </dsp:txXfrm>
    </dsp:sp>
    <dsp:sp modelId="{22D403CF-5CBF-4106-996A-3DB6E71E43AA}">
      <dsp:nvSpPr>
        <dsp:cNvPr id="0" name=""/>
        <dsp:cNvSpPr/>
      </dsp:nvSpPr>
      <dsp:spPr>
        <a:xfrm>
          <a:off x="3726770" y="0"/>
          <a:ext cx="2069484" cy="31469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2017</a:t>
          </a:r>
        </a:p>
      </dsp:txBody>
      <dsp:txXfrm>
        <a:off x="3884116" y="0"/>
        <a:ext cx="1754792" cy="314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449388" y="685800"/>
            <a:ext cx="3959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1065825" rtl="0" eaLnBrk="1" latinLnBrk="0" hangingPunct="1">
      <a:defRPr sz="1399" kern="1200">
        <a:solidFill>
          <a:schemeClr val="tx1"/>
        </a:solidFill>
        <a:latin typeface="+mn-lt"/>
        <a:ea typeface="+mn-ea"/>
        <a:cs typeface="+mn-cs"/>
      </a:defRPr>
    </a:lvl1pPr>
    <a:lvl2pPr marL="532912" algn="l" defTabSz="1065825" rtl="0" eaLnBrk="1" latinLnBrk="0" hangingPunct="1">
      <a:defRPr sz="1399" kern="1200">
        <a:solidFill>
          <a:schemeClr val="tx1"/>
        </a:solidFill>
        <a:latin typeface="+mn-lt"/>
        <a:ea typeface="+mn-ea"/>
        <a:cs typeface="+mn-cs"/>
      </a:defRPr>
    </a:lvl2pPr>
    <a:lvl3pPr marL="1065825" algn="l" defTabSz="1065825" rtl="0" eaLnBrk="1" latinLnBrk="0" hangingPunct="1">
      <a:defRPr sz="1399" kern="1200">
        <a:solidFill>
          <a:schemeClr val="tx1"/>
        </a:solidFill>
        <a:latin typeface="+mn-lt"/>
        <a:ea typeface="+mn-ea"/>
        <a:cs typeface="+mn-cs"/>
      </a:defRPr>
    </a:lvl3pPr>
    <a:lvl4pPr marL="1598737" algn="l" defTabSz="1065825" rtl="0" eaLnBrk="1" latinLnBrk="0" hangingPunct="1">
      <a:defRPr sz="1399" kern="1200">
        <a:solidFill>
          <a:schemeClr val="tx1"/>
        </a:solidFill>
        <a:latin typeface="+mn-lt"/>
        <a:ea typeface="+mn-ea"/>
        <a:cs typeface="+mn-cs"/>
      </a:defRPr>
    </a:lvl4pPr>
    <a:lvl5pPr marL="2131649" algn="l" defTabSz="1065825" rtl="0" eaLnBrk="1" latinLnBrk="0" hangingPunct="1">
      <a:defRPr sz="1399" kern="1200">
        <a:solidFill>
          <a:schemeClr val="tx1"/>
        </a:solidFill>
        <a:latin typeface="+mn-lt"/>
        <a:ea typeface="+mn-ea"/>
        <a:cs typeface="+mn-cs"/>
      </a:defRPr>
    </a:lvl5pPr>
    <a:lvl6pPr marL="2664562" algn="l" defTabSz="1065825" rtl="0" eaLnBrk="1" latinLnBrk="0" hangingPunct="1">
      <a:defRPr sz="1399" kern="1200">
        <a:solidFill>
          <a:schemeClr val="tx1"/>
        </a:solidFill>
        <a:latin typeface="+mn-lt"/>
        <a:ea typeface="+mn-ea"/>
        <a:cs typeface="+mn-cs"/>
      </a:defRPr>
    </a:lvl6pPr>
    <a:lvl7pPr marL="3197474" algn="l" defTabSz="1065825" rtl="0" eaLnBrk="1" latinLnBrk="0" hangingPunct="1">
      <a:defRPr sz="1399" kern="1200">
        <a:solidFill>
          <a:schemeClr val="tx1"/>
        </a:solidFill>
        <a:latin typeface="+mn-lt"/>
        <a:ea typeface="+mn-ea"/>
        <a:cs typeface="+mn-cs"/>
      </a:defRPr>
    </a:lvl7pPr>
    <a:lvl8pPr marL="3730386" algn="l" defTabSz="1065825" rtl="0" eaLnBrk="1" latinLnBrk="0" hangingPunct="1">
      <a:defRPr sz="1399" kern="1200">
        <a:solidFill>
          <a:schemeClr val="tx1"/>
        </a:solidFill>
        <a:latin typeface="+mn-lt"/>
        <a:ea typeface="+mn-ea"/>
        <a:cs typeface="+mn-cs"/>
      </a:defRPr>
    </a:lvl8pPr>
    <a:lvl9pPr marL="4263299" algn="l" defTabSz="1065825" rtl="0" eaLnBrk="1" latinLnBrk="0" hangingPunct="1">
      <a:defRPr sz="13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185" y="1346836"/>
            <a:ext cx="8082756" cy="2865120"/>
          </a:xfrm>
        </p:spPr>
        <p:txBody>
          <a:bodyPr anchor="b"/>
          <a:lstStyle>
            <a:lvl1pPr algn="ctr">
              <a:defRPr sz="6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8641" y="4322446"/>
            <a:ext cx="7131844" cy="1986914"/>
          </a:xfrm>
        </p:spPr>
        <p:txBody>
          <a:bodyPr/>
          <a:lstStyle>
            <a:lvl1pPr marL="0" indent="0" algn="ctr">
              <a:buNone/>
              <a:defRPr sz="2496"/>
            </a:lvl1pPr>
            <a:lvl2pPr marL="475442" indent="0" algn="ctr">
              <a:buNone/>
              <a:defRPr sz="2080"/>
            </a:lvl2pPr>
            <a:lvl3pPr marL="950885" indent="0" algn="ctr">
              <a:buNone/>
              <a:defRPr sz="1872"/>
            </a:lvl3pPr>
            <a:lvl4pPr marL="1426327" indent="0" algn="ctr">
              <a:buNone/>
              <a:defRPr sz="1664"/>
            </a:lvl4pPr>
            <a:lvl5pPr marL="1901769" indent="0" algn="ctr">
              <a:buNone/>
              <a:defRPr sz="1664"/>
            </a:lvl5pPr>
            <a:lvl6pPr marL="2377211" indent="0" algn="ctr">
              <a:buNone/>
              <a:defRPr sz="1664"/>
            </a:lvl6pPr>
            <a:lvl7pPr marL="2852654" indent="0" algn="ctr">
              <a:buNone/>
              <a:defRPr sz="1664"/>
            </a:lvl7pPr>
            <a:lvl8pPr marL="3328096" indent="0" algn="ctr">
              <a:buNone/>
              <a:defRPr sz="1664"/>
            </a:lvl8pPr>
            <a:lvl9pPr marL="3803538" indent="0" algn="ctr">
              <a:buNone/>
              <a:defRPr sz="16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55457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0034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968" y="438150"/>
            <a:ext cx="20504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3753" y="438150"/>
            <a:ext cx="6032351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861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757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800" y="2051688"/>
            <a:ext cx="8201620" cy="3423284"/>
          </a:xfrm>
        </p:spPr>
        <p:txBody>
          <a:bodyPr anchor="b"/>
          <a:lstStyle>
            <a:lvl1pPr>
              <a:defRPr sz="6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800" y="5507358"/>
            <a:ext cx="8201620" cy="1800224"/>
          </a:xfrm>
        </p:spPr>
        <p:txBody>
          <a:bodyPr/>
          <a:lstStyle>
            <a:lvl1pPr marL="0" indent="0">
              <a:buNone/>
              <a:defRPr sz="2496">
                <a:solidFill>
                  <a:schemeClr val="tx1"/>
                </a:solidFill>
              </a:defRPr>
            </a:lvl1pPr>
            <a:lvl2pPr marL="475442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2pPr>
            <a:lvl3pPr marL="950885" indent="0">
              <a:buNone/>
              <a:defRPr sz="1872">
                <a:solidFill>
                  <a:schemeClr val="tx1">
                    <a:tint val="75000"/>
                  </a:schemeClr>
                </a:solidFill>
              </a:defRPr>
            </a:lvl3pPr>
            <a:lvl4pPr marL="1426327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4pPr>
            <a:lvl5pPr marL="1901769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5pPr>
            <a:lvl6pPr marL="2377211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6pPr>
            <a:lvl7pPr marL="2852654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7pPr>
            <a:lvl8pPr marL="3328096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8pPr>
            <a:lvl9pPr marL="3803538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5350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3752" y="2190750"/>
            <a:ext cx="4041378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3995" y="2190750"/>
            <a:ext cx="4041378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1378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991" y="438152"/>
            <a:ext cx="82016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992" y="2017396"/>
            <a:ext cx="4022805" cy="988694"/>
          </a:xfrm>
        </p:spPr>
        <p:txBody>
          <a:bodyPr anchor="b"/>
          <a:lstStyle>
            <a:lvl1pPr marL="0" indent="0">
              <a:buNone/>
              <a:defRPr sz="2496" b="1"/>
            </a:lvl1pPr>
            <a:lvl2pPr marL="475442" indent="0">
              <a:buNone/>
              <a:defRPr sz="2080" b="1"/>
            </a:lvl2pPr>
            <a:lvl3pPr marL="950885" indent="0">
              <a:buNone/>
              <a:defRPr sz="1872" b="1"/>
            </a:lvl3pPr>
            <a:lvl4pPr marL="1426327" indent="0">
              <a:buNone/>
              <a:defRPr sz="1664" b="1"/>
            </a:lvl4pPr>
            <a:lvl5pPr marL="1901769" indent="0">
              <a:buNone/>
              <a:defRPr sz="1664" b="1"/>
            </a:lvl5pPr>
            <a:lvl6pPr marL="2377211" indent="0">
              <a:buNone/>
              <a:defRPr sz="1664" b="1"/>
            </a:lvl6pPr>
            <a:lvl7pPr marL="2852654" indent="0">
              <a:buNone/>
              <a:defRPr sz="1664" b="1"/>
            </a:lvl7pPr>
            <a:lvl8pPr marL="3328096" indent="0">
              <a:buNone/>
              <a:defRPr sz="1664" b="1"/>
            </a:lvl8pPr>
            <a:lvl9pPr marL="3803538" indent="0">
              <a:buNone/>
              <a:defRPr sz="16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4992" y="3006090"/>
            <a:ext cx="402280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13995" y="2017396"/>
            <a:ext cx="4042617" cy="988694"/>
          </a:xfrm>
        </p:spPr>
        <p:txBody>
          <a:bodyPr anchor="b"/>
          <a:lstStyle>
            <a:lvl1pPr marL="0" indent="0">
              <a:buNone/>
              <a:defRPr sz="2496" b="1"/>
            </a:lvl1pPr>
            <a:lvl2pPr marL="475442" indent="0">
              <a:buNone/>
              <a:defRPr sz="2080" b="1"/>
            </a:lvl2pPr>
            <a:lvl3pPr marL="950885" indent="0">
              <a:buNone/>
              <a:defRPr sz="1872" b="1"/>
            </a:lvl3pPr>
            <a:lvl4pPr marL="1426327" indent="0">
              <a:buNone/>
              <a:defRPr sz="1664" b="1"/>
            </a:lvl4pPr>
            <a:lvl5pPr marL="1901769" indent="0">
              <a:buNone/>
              <a:defRPr sz="1664" b="1"/>
            </a:lvl5pPr>
            <a:lvl6pPr marL="2377211" indent="0">
              <a:buNone/>
              <a:defRPr sz="1664" b="1"/>
            </a:lvl6pPr>
            <a:lvl7pPr marL="2852654" indent="0">
              <a:buNone/>
              <a:defRPr sz="1664" b="1"/>
            </a:lvl7pPr>
            <a:lvl8pPr marL="3328096" indent="0">
              <a:buNone/>
              <a:defRPr sz="1664" b="1"/>
            </a:lvl8pPr>
            <a:lvl9pPr marL="3803538" indent="0">
              <a:buNone/>
              <a:defRPr sz="16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13995" y="3006090"/>
            <a:ext cx="4042617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747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75672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5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991" y="548640"/>
            <a:ext cx="3066940" cy="1920240"/>
          </a:xfrm>
        </p:spPr>
        <p:txBody>
          <a:bodyPr anchor="b"/>
          <a:lstStyle>
            <a:lvl1pPr>
              <a:defRPr sz="33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2616" y="1184912"/>
            <a:ext cx="4813995" cy="5848350"/>
          </a:xfrm>
        </p:spPr>
        <p:txBody>
          <a:bodyPr/>
          <a:lstStyle>
            <a:lvl1pPr>
              <a:defRPr sz="3328"/>
            </a:lvl1pPr>
            <a:lvl2pPr>
              <a:defRPr sz="2912"/>
            </a:lvl2pPr>
            <a:lvl3pPr>
              <a:defRPr sz="2496"/>
            </a:lvl3pPr>
            <a:lvl4pPr>
              <a:defRPr sz="2080"/>
            </a:lvl4pPr>
            <a:lvl5pPr>
              <a:defRPr sz="2080"/>
            </a:lvl5pPr>
            <a:lvl6pPr>
              <a:defRPr sz="2080"/>
            </a:lvl6pPr>
            <a:lvl7pPr>
              <a:defRPr sz="2080"/>
            </a:lvl7pPr>
            <a:lvl8pPr>
              <a:defRPr sz="2080"/>
            </a:lvl8pPr>
            <a:lvl9pPr>
              <a:defRPr sz="20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4991" y="2468880"/>
            <a:ext cx="3066940" cy="4573906"/>
          </a:xfrm>
        </p:spPr>
        <p:txBody>
          <a:bodyPr/>
          <a:lstStyle>
            <a:lvl1pPr marL="0" indent="0">
              <a:buNone/>
              <a:defRPr sz="1664"/>
            </a:lvl1pPr>
            <a:lvl2pPr marL="475442" indent="0">
              <a:buNone/>
              <a:defRPr sz="1456"/>
            </a:lvl2pPr>
            <a:lvl3pPr marL="950885" indent="0">
              <a:buNone/>
              <a:defRPr sz="1248"/>
            </a:lvl3pPr>
            <a:lvl4pPr marL="1426327" indent="0">
              <a:buNone/>
              <a:defRPr sz="1040"/>
            </a:lvl4pPr>
            <a:lvl5pPr marL="1901769" indent="0">
              <a:buNone/>
              <a:defRPr sz="1040"/>
            </a:lvl5pPr>
            <a:lvl6pPr marL="2377211" indent="0">
              <a:buNone/>
              <a:defRPr sz="1040"/>
            </a:lvl6pPr>
            <a:lvl7pPr marL="2852654" indent="0">
              <a:buNone/>
              <a:defRPr sz="1040"/>
            </a:lvl7pPr>
            <a:lvl8pPr marL="3328096" indent="0">
              <a:buNone/>
              <a:defRPr sz="1040"/>
            </a:lvl8pPr>
            <a:lvl9pPr marL="3803538" indent="0">
              <a:buNone/>
              <a:defRPr sz="10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2950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991" y="548640"/>
            <a:ext cx="3066940" cy="1920240"/>
          </a:xfrm>
        </p:spPr>
        <p:txBody>
          <a:bodyPr anchor="b"/>
          <a:lstStyle>
            <a:lvl1pPr>
              <a:defRPr sz="33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42616" y="1184912"/>
            <a:ext cx="4813995" cy="5848350"/>
          </a:xfrm>
        </p:spPr>
        <p:txBody>
          <a:bodyPr anchor="t"/>
          <a:lstStyle>
            <a:lvl1pPr marL="0" indent="0">
              <a:buNone/>
              <a:defRPr sz="3328"/>
            </a:lvl1pPr>
            <a:lvl2pPr marL="475442" indent="0">
              <a:buNone/>
              <a:defRPr sz="2912"/>
            </a:lvl2pPr>
            <a:lvl3pPr marL="950885" indent="0">
              <a:buNone/>
              <a:defRPr sz="2496"/>
            </a:lvl3pPr>
            <a:lvl4pPr marL="1426327" indent="0">
              <a:buNone/>
              <a:defRPr sz="2080"/>
            </a:lvl4pPr>
            <a:lvl5pPr marL="1901769" indent="0">
              <a:buNone/>
              <a:defRPr sz="2080"/>
            </a:lvl5pPr>
            <a:lvl6pPr marL="2377211" indent="0">
              <a:buNone/>
              <a:defRPr sz="2080"/>
            </a:lvl6pPr>
            <a:lvl7pPr marL="2852654" indent="0">
              <a:buNone/>
              <a:defRPr sz="2080"/>
            </a:lvl7pPr>
            <a:lvl8pPr marL="3328096" indent="0">
              <a:buNone/>
              <a:defRPr sz="2080"/>
            </a:lvl8pPr>
            <a:lvl9pPr marL="3803538" indent="0">
              <a:buNone/>
              <a:defRPr sz="208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4991" y="2468880"/>
            <a:ext cx="3066940" cy="4573906"/>
          </a:xfrm>
        </p:spPr>
        <p:txBody>
          <a:bodyPr/>
          <a:lstStyle>
            <a:lvl1pPr marL="0" indent="0">
              <a:buNone/>
              <a:defRPr sz="1664"/>
            </a:lvl1pPr>
            <a:lvl2pPr marL="475442" indent="0">
              <a:buNone/>
              <a:defRPr sz="1456"/>
            </a:lvl2pPr>
            <a:lvl3pPr marL="950885" indent="0">
              <a:buNone/>
              <a:defRPr sz="1248"/>
            </a:lvl3pPr>
            <a:lvl4pPr marL="1426327" indent="0">
              <a:buNone/>
              <a:defRPr sz="1040"/>
            </a:lvl4pPr>
            <a:lvl5pPr marL="1901769" indent="0">
              <a:buNone/>
              <a:defRPr sz="1040"/>
            </a:lvl5pPr>
            <a:lvl6pPr marL="2377211" indent="0">
              <a:buNone/>
              <a:defRPr sz="1040"/>
            </a:lvl6pPr>
            <a:lvl7pPr marL="2852654" indent="0">
              <a:buNone/>
              <a:defRPr sz="1040"/>
            </a:lvl7pPr>
            <a:lvl8pPr marL="3328096" indent="0">
              <a:buNone/>
              <a:defRPr sz="1040"/>
            </a:lvl8pPr>
            <a:lvl9pPr marL="3803538" indent="0">
              <a:buNone/>
              <a:defRPr sz="10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1349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3753" y="438152"/>
            <a:ext cx="82016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3753" y="2190750"/>
            <a:ext cx="82016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3752" y="7627622"/>
            <a:ext cx="2139553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B100D-242B-46C7-BE52-77746EE47A1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9898" y="7627622"/>
            <a:ext cx="320933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5820" y="7627622"/>
            <a:ext cx="2139553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0EDDD-118C-4EB3-A3EA-60BC061AE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4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>
    <p:fade thruBlk="1"/>
  </p:transition>
  <p:hf sldNum="0" hdr="0" ftr="0" dt="0"/>
  <p:txStyles>
    <p:titleStyle>
      <a:lvl1pPr algn="l" defTabSz="950885" rtl="0" eaLnBrk="1" latinLnBrk="0" hangingPunct="1">
        <a:lnSpc>
          <a:spcPct val="90000"/>
        </a:lnSpc>
        <a:spcBef>
          <a:spcPct val="0"/>
        </a:spcBef>
        <a:buNone/>
        <a:defRPr sz="45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721" indent="-237721" algn="l" defTabSz="950885" rtl="0" eaLnBrk="1" latinLnBrk="0" hangingPunct="1">
        <a:lnSpc>
          <a:spcPct val="90000"/>
        </a:lnSpc>
        <a:spcBef>
          <a:spcPts val="1040"/>
        </a:spcBef>
        <a:buFont typeface="Arial" panose="020B0604020202020204" pitchFamily="34" charset="0"/>
        <a:buChar char="•"/>
        <a:defRPr sz="2912" kern="1200">
          <a:solidFill>
            <a:schemeClr val="tx1"/>
          </a:solidFill>
          <a:latin typeface="+mn-lt"/>
          <a:ea typeface="+mn-ea"/>
          <a:cs typeface="+mn-cs"/>
        </a:defRPr>
      </a:lvl1pPr>
      <a:lvl2pPr marL="713163" indent="-237721" algn="l" defTabSz="950885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6" kern="1200">
          <a:solidFill>
            <a:schemeClr val="tx1"/>
          </a:solidFill>
          <a:latin typeface="+mn-lt"/>
          <a:ea typeface="+mn-ea"/>
          <a:cs typeface="+mn-cs"/>
        </a:defRPr>
      </a:lvl2pPr>
      <a:lvl3pPr marL="1188606" indent="-237721" algn="l" defTabSz="950885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80" kern="1200">
          <a:solidFill>
            <a:schemeClr val="tx1"/>
          </a:solidFill>
          <a:latin typeface="+mn-lt"/>
          <a:ea typeface="+mn-ea"/>
          <a:cs typeface="+mn-cs"/>
        </a:defRPr>
      </a:lvl3pPr>
      <a:lvl4pPr marL="1664048" indent="-237721" algn="l" defTabSz="950885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4pPr>
      <a:lvl5pPr marL="2139490" indent="-237721" algn="l" defTabSz="950885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5pPr>
      <a:lvl6pPr marL="2614933" indent="-237721" algn="l" defTabSz="950885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6pPr>
      <a:lvl7pPr marL="3090375" indent="-237721" algn="l" defTabSz="950885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7pPr>
      <a:lvl8pPr marL="3565817" indent="-237721" algn="l" defTabSz="950885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8pPr>
      <a:lvl9pPr marL="4041259" indent="-237721" algn="l" defTabSz="950885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885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1pPr>
      <a:lvl2pPr marL="475442" algn="l" defTabSz="950885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2pPr>
      <a:lvl3pPr marL="950885" algn="l" defTabSz="950885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3pPr>
      <a:lvl4pPr marL="1426327" algn="l" defTabSz="950885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4pPr>
      <a:lvl5pPr marL="1901769" algn="l" defTabSz="950885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5pPr>
      <a:lvl6pPr marL="2377211" algn="l" defTabSz="950885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6pPr>
      <a:lvl7pPr marL="2852654" algn="l" defTabSz="950885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7pPr>
      <a:lvl8pPr marL="3328096" algn="l" defTabSz="950885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8pPr>
      <a:lvl9pPr marL="3803538" algn="l" defTabSz="950885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microsoft.com/office/2007/relationships/diagramDrawing" Target="../diagrams/drawing1.xml"/><Relationship Id="rId1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diagramColors" Target="../diagrams/colors1.xml"/><Relationship Id="rId17" Type="http://schemas.openxmlformats.org/officeDocument/2006/relationships/image" Target="../media/image11.svg"/><Relationship Id="rId2" Type="http://schemas.openxmlformats.org/officeDocument/2006/relationships/image" Target="../media/image1.jp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4.png"/><Relationship Id="rId15" Type="http://schemas.openxmlformats.org/officeDocument/2006/relationships/image" Target="../media/image9.svg"/><Relationship Id="rId10" Type="http://schemas.openxmlformats.org/officeDocument/2006/relationships/diagramLayout" Target="../diagrams/layout1.xml"/><Relationship Id="rId4" Type="http://schemas.openxmlformats.org/officeDocument/2006/relationships/image" Target="../media/image3.svg"/><Relationship Id="rId9" Type="http://schemas.openxmlformats.org/officeDocument/2006/relationships/diagramData" Target="../diagrams/data1.xm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CA2DD66-3715-4D63-B69D-9AB69A6D0FD2}"/>
              </a:ext>
            </a:extLst>
          </p:cNvPr>
          <p:cNvGrpSpPr>
            <a:grpSpLocks noChangeAspect="1"/>
          </p:cNvGrpSpPr>
          <p:nvPr/>
        </p:nvGrpSpPr>
        <p:grpSpPr>
          <a:xfrm>
            <a:off x="726952" y="4457713"/>
            <a:ext cx="5317054" cy="2476874"/>
            <a:chOff x="287654" y="3585865"/>
            <a:chExt cx="6988077" cy="3255295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F704FCD-8F4B-4A2F-9870-B594F66293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175" t="23278" r="8588" b="27665"/>
            <a:stretch/>
          </p:blipFill>
          <p:spPr>
            <a:xfrm>
              <a:off x="287654" y="3585865"/>
              <a:ext cx="6988077" cy="3182451"/>
            </a:xfrm>
            <a:prstGeom prst="rect">
              <a:avLst/>
            </a:prstGeom>
          </p:spPr>
        </p:pic>
        <p:sp>
          <p:nvSpPr>
            <p:cNvPr id="383" name="Rectangle 382">
              <a:extLst>
                <a:ext uri="{FF2B5EF4-FFF2-40B4-BE49-F238E27FC236}">
                  <a16:creationId xmlns:a16="http://schemas.microsoft.com/office/drawing/2014/main" id="{C8707252-476F-4D89-BB76-4AD0ADCDF935}"/>
                </a:ext>
              </a:extLst>
            </p:cNvPr>
            <p:cNvSpPr/>
            <p:nvPr/>
          </p:nvSpPr>
          <p:spPr>
            <a:xfrm>
              <a:off x="428395" y="5671076"/>
              <a:ext cx="2442396" cy="11700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2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86" name="Graphic 85" descr="Children">
            <a:extLst>
              <a:ext uri="{FF2B5EF4-FFF2-40B4-BE49-F238E27FC236}">
                <a16:creationId xmlns:a16="http://schemas.microsoft.com/office/drawing/2014/main" id="{468FE0DD-51BD-4F2D-A382-4A0DA5E3AE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" r="38615"/>
          <a:stretch/>
        </p:blipFill>
        <p:spPr>
          <a:xfrm>
            <a:off x="1530307" y="1818021"/>
            <a:ext cx="212168" cy="34564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7AE7E8C-948B-40E6-A48E-36974A69055D}"/>
              </a:ext>
            </a:extLst>
          </p:cNvPr>
          <p:cNvGrpSpPr>
            <a:grpSpLocks noChangeAspect="1"/>
          </p:cNvGrpSpPr>
          <p:nvPr/>
        </p:nvGrpSpPr>
        <p:grpSpPr>
          <a:xfrm>
            <a:off x="957060" y="3847903"/>
            <a:ext cx="1527112" cy="345513"/>
            <a:chOff x="3460500" y="1499338"/>
            <a:chExt cx="4041508" cy="914400"/>
          </a:xfrm>
          <a:solidFill>
            <a:srgbClr val="213A57"/>
          </a:solidFill>
        </p:grpSpPr>
        <p:pic>
          <p:nvPicPr>
            <p:cNvPr id="14" name="Graphic 13" descr="Children">
              <a:extLst>
                <a:ext uri="{FF2B5EF4-FFF2-40B4-BE49-F238E27FC236}">
                  <a16:creationId xmlns:a16="http://schemas.microsoft.com/office/drawing/2014/main" id="{0A0A751F-1F7A-4A52-AC95-AEF7257ED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15" name="Graphic 14" descr="Children">
              <a:extLst>
                <a:ext uri="{FF2B5EF4-FFF2-40B4-BE49-F238E27FC236}">
                  <a16:creationId xmlns:a16="http://schemas.microsoft.com/office/drawing/2014/main" id="{6938D8E7-0449-42FB-A0B3-6648AA627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16" name="Graphic 15" descr="Children">
              <a:extLst>
                <a:ext uri="{FF2B5EF4-FFF2-40B4-BE49-F238E27FC236}">
                  <a16:creationId xmlns:a16="http://schemas.microsoft.com/office/drawing/2014/main" id="{207E8E07-4AD0-440A-BE83-6D1442FCE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17" name="Graphic 16" descr="Children">
              <a:extLst>
                <a:ext uri="{FF2B5EF4-FFF2-40B4-BE49-F238E27FC236}">
                  <a16:creationId xmlns:a16="http://schemas.microsoft.com/office/drawing/2014/main" id="{43586D30-4C8E-4C34-9CA8-89188B18E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18" name="Graphic 17" descr="Children">
              <a:extLst>
                <a:ext uri="{FF2B5EF4-FFF2-40B4-BE49-F238E27FC236}">
                  <a16:creationId xmlns:a16="http://schemas.microsoft.com/office/drawing/2014/main" id="{7103B5CD-139D-4E98-8081-228922A4D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4B38F3D-A398-44E5-8FDC-EBA2EA223D8D}"/>
              </a:ext>
            </a:extLst>
          </p:cNvPr>
          <p:cNvGrpSpPr>
            <a:grpSpLocks noChangeAspect="1"/>
          </p:cNvGrpSpPr>
          <p:nvPr/>
        </p:nvGrpSpPr>
        <p:grpSpPr>
          <a:xfrm>
            <a:off x="954577" y="3644927"/>
            <a:ext cx="1527112" cy="345513"/>
            <a:chOff x="3460500" y="1499338"/>
            <a:chExt cx="4041508" cy="914400"/>
          </a:xfrm>
          <a:solidFill>
            <a:srgbClr val="213A57"/>
          </a:solidFill>
        </p:grpSpPr>
        <p:pic>
          <p:nvPicPr>
            <p:cNvPr id="21" name="Graphic 20" descr="Children">
              <a:extLst>
                <a:ext uri="{FF2B5EF4-FFF2-40B4-BE49-F238E27FC236}">
                  <a16:creationId xmlns:a16="http://schemas.microsoft.com/office/drawing/2014/main" id="{E96966F9-FF4E-4E74-BF03-9E7B96222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22" name="Graphic 21" descr="Children">
              <a:extLst>
                <a:ext uri="{FF2B5EF4-FFF2-40B4-BE49-F238E27FC236}">
                  <a16:creationId xmlns:a16="http://schemas.microsoft.com/office/drawing/2014/main" id="{6946DF7C-E9F7-4279-A8E2-85FAB63EB3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23" name="Graphic 22" descr="Children">
              <a:extLst>
                <a:ext uri="{FF2B5EF4-FFF2-40B4-BE49-F238E27FC236}">
                  <a16:creationId xmlns:a16="http://schemas.microsoft.com/office/drawing/2014/main" id="{87E399C0-7F78-4FEC-BA20-407292941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24" name="Graphic 23" descr="Children">
              <a:extLst>
                <a:ext uri="{FF2B5EF4-FFF2-40B4-BE49-F238E27FC236}">
                  <a16:creationId xmlns:a16="http://schemas.microsoft.com/office/drawing/2014/main" id="{DFA6A0A6-41EB-4050-8F72-63EE4C4AB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Children">
              <a:extLst>
                <a:ext uri="{FF2B5EF4-FFF2-40B4-BE49-F238E27FC236}">
                  <a16:creationId xmlns:a16="http://schemas.microsoft.com/office/drawing/2014/main" id="{B4E96290-6BD4-464C-86D5-D1457A85D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39D5C77-C671-4D88-B573-4B504BD4FC7A}"/>
              </a:ext>
            </a:extLst>
          </p:cNvPr>
          <p:cNvGrpSpPr>
            <a:grpSpLocks noChangeAspect="1"/>
          </p:cNvGrpSpPr>
          <p:nvPr/>
        </p:nvGrpSpPr>
        <p:grpSpPr>
          <a:xfrm>
            <a:off x="957060" y="3441953"/>
            <a:ext cx="1527112" cy="345513"/>
            <a:chOff x="3460500" y="1499338"/>
            <a:chExt cx="4041508" cy="914400"/>
          </a:xfrm>
          <a:solidFill>
            <a:srgbClr val="213A57"/>
          </a:solidFill>
        </p:grpSpPr>
        <p:pic>
          <p:nvPicPr>
            <p:cNvPr id="27" name="Graphic 26" descr="Children">
              <a:extLst>
                <a:ext uri="{FF2B5EF4-FFF2-40B4-BE49-F238E27FC236}">
                  <a16:creationId xmlns:a16="http://schemas.microsoft.com/office/drawing/2014/main" id="{611BE961-6B71-4CCD-ACD1-DCFA4F176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28" name="Graphic 27" descr="Children">
              <a:extLst>
                <a:ext uri="{FF2B5EF4-FFF2-40B4-BE49-F238E27FC236}">
                  <a16:creationId xmlns:a16="http://schemas.microsoft.com/office/drawing/2014/main" id="{5185FCE0-C1B8-4082-A54E-EBD4940AD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29" name="Graphic 28" descr="Children">
              <a:extLst>
                <a:ext uri="{FF2B5EF4-FFF2-40B4-BE49-F238E27FC236}">
                  <a16:creationId xmlns:a16="http://schemas.microsoft.com/office/drawing/2014/main" id="{32665550-E2DD-4F29-B428-17F33C4948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30" name="Graphic 29" descr="Children">
              <a:extLst>
                <a:ext uri="{FF2B5EF4-FFF2-40B4-BE49-F238E27FC236}">
                  <a16:creationId xmlns:a16="http://schemas.microsoft.com/office/drawing/2014/main" id="{6A166887-0ECE-4C73-938F-D232D7A5C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31" name="Graphic 30" descr="Children">
              <a:extLst>
                <a:ext uri="{FF2B5EF4-FFF2-40B4-BE49-F238E27FC236}">
                  <a16:creationId xmlns:a16="http://schemas.microsoft.com/office/drawing/2014/main" id="{21AD853C-A18D-43A4-9696-60273C4A7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E903EE-FBF8-4EDE-BD70-E8C2180C4AA2}"/>
              </a:ext>
            </a:extLst>
          </p:cNvPr>
          <p:cNvGrpSpPr>
            <a:grpSpLocks noChangeAspect="1"/>
          </p:cNvGrpSpPr>
          <p:nvPr/>
        </p:nvGrpSpPr>
        <p:grpSpPr>
          <a:xfrm>
            <a:off x="954577" y="3238978"/>
            <a:ext cx="1527112" cy="345513"/>
            <a:chOff x="3460500" y="1499338"/>
            <a:chExt cx="4041508" cy="914400"/>
          </a:xfrm>
          <a:solidFill>
            <a:srgbClr val="4E81B9"/>
          </a:solidFill>
        </p:grpSpPr>
        <p:pic>
          <p:nvPicPr>
            <p:cNvPr id="33" name="Graphic 32" descr="Children">
              <a:extLst>
                <a:ext uri="{FF2B5EF4-FFF2-40B4-BE49-F238E27FC236}">
                  <a16:creationId xmlns:a16="http://schemas.microsoft.com/office/drawing/2014/main" id="{76E56EED-6E18-493E-BB3C-FC29BFCCF4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34" name="Graphic 33" descr="Children">
              <a:extLst>
                <a:ext uri="{FF2B5EF4-FFF2-40B4-BE49-F238E27FC236}">
                  <a16:creationId xmlns:a16="http://schemas.microsoft.com/office/drawing/2014/main" id="{045DD4B8-4029-479D-81A9-71B4732A1D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35" name="Graphic 34" descr="Children">
              <a:extLst>
                <a:ext uri="{FF2B5EF4-FFF2-40B4-BE49-F238E27FC236}">
                  <a16:creationId xmlns:a16="http://schemas.microsoft.com/office/drawing/2014/main" id="{CDE108AF-5FA0-4086-A75B-DFCC6BD79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36" name="Graphic 35" descr="Children">
              <a:extLst>
                <a:ext uri="{FF2B5EF4-FFF2-40B4-BE49-F238E27FC236}">
                  <a16:creationId xmlns:a16="http://schemas.microsoft.com/office/drawing/2014/main" id="{07130761-BAB8-4639-9F72-374BDEC98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37" name="Graphic 36" descr="Children">
              <a:extLst>
                <a:ext uri="{FF2B5EF4-FFF2-40B4-BE49-F238E27FC236}">
                  <a16:creationId xmlns:a16="http://schemas.microsoft.com/office/drawing/2014/main" id="{47AC1D55-FE97-4ED7-B7B6-B7E3D9260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25129FE-EB20-4C78-9168-939BCD749048}"/>
              </a:ext>
            </a:extLst>
          </p:cNvPr>
          <p:cNvGrpSpPr>
            <a:grpSpLocks noChangeAspect="1"/>
          </p:cNvGrpSpPr>
          <p:nvPr/>
        </p:nvGrpSpPr>
        <p:grpSpPr>
          <a:xfrm>
            <a:off x="957060" y="3036003"/>
            <a:ext cx="1527112" cy="345513"/>
            <a:chOff x="3460500" y="1499338"/>
            <a:chExt cx="4041508" cy="914400"/>
          </a:xfrm>
          <a:solidFill>
            <a:srgbClr val="4E81B9"/>
          </a:solidFill>
        </p:grpSpPr>
        <p:pic>
          <p:nvPicPr>
            <p:cNvPr id="45" name="Graphic 44" descr="Children">
              <a:extLst>
                <a:ext uri="{FF2B5EF4-FFF2-40B4-BE49-F238E27FC236}">
                  <a16:creationId xmlns:a16="http://schemas.microsoft.com/office/drawing/2014/main" id="{E3E484F5-DD61-4B71-8637-6B3637487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46" name="Graphic 45" descr="Children">
              <a:extLst>
                <a:ext uri="{FF2B5EF4-FFF2-40B4-BE49-F238E27FC236}">
                  <a16:creationId xmlns:a16="http://schemas.microsoft.com/office/drawing/2014/main" id="{05A869E3-334B-45C0-B1C7-6A5C6FEF79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47" name="Graphic 46" descr="Children">
              <a:extLst>
                <a:ext uri="{FF2B5EF4-FFF2-40B4-BE49-F238E27FC236}">
                  <a16:creationId xmlns:a16="http://schemas.microsoft.com/office/drawing/2014/main" id="{87A2D3D3-B07A-4803-B335-F3C2845C17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48" name="Graphic 47" descr="Children">
              <a:extLst>
                <a:ext uri="{FF2B5EF4-FFF2-40B4-BE49-F238E27FC236}">
                  <a16:creationId xmlns:a16="http://schemas.microsoft.com/office/drawing/2014/main" id="{C8129CA9-670D-4243-B16F-FED899D8E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49" name="Graphic 48" descr="Children">
              <a:extLst>
                <a:ext uri="{FF2B5EF4-FFF2-40B4-BE49-F238E27FC236}">
                  <a16:creationId xmlns:a16="http://schemas.microsoft.com/office/drawing/2014/main" id="{1A9F7C7C-F3B6-4C08-9B01-08B65400D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78CB213-23C5-4A80-A3E5-8AAA96F60C48}"/>
              </a:ext>
            </a:extLst>
          </p:cNvPr>
          <p:cNvGrpSpPr>
            <a:grpSpLocks noChangeAspect="1"/>
          </p:cNvGrpSpPr>
          <p:nvPr/>
        </p:nvGrpSpPr>
        <p:grpSpPr>
          <a:xfrm>
            <a:off x="954577" y="2833028"/>
            <a:ext cx="1527112" cy="345513"/>
            <a:chOff x="3460500" y="1499338"/>
            <a:chExt cx="4041508" cy="914400"/>
          </a:xfrm>
          <a:solidFill>
            <a:srgbClr val="4E81B9"/>
          </a:solidFill>
        </p:grpSpPr>
        <p:pic>
          <p:nvPicPr>
            <p:cNvPr id="51" name="Graphic 50" descr="Children">
              <a:extLst>
                <a:ext uri="{FF2B5EF4-FFF2-40B4-BE49-F238E27FC236}">
                  <a16:creationId xmlns:a16="http://schemas.microsoft.com/office/drawing/2014/main" id="{3E604475-702C-4838-9A01-80F76F463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52" name="Graphic 51" descr="Children">
              <a:extLst>
                <a:ext uri="{FF2B5EF4-FFF2-40B4-BE49-F238E27FC236}">
                  <a16:creationId xmlns:a16="http://schemas.microsoft.com/office/drawing/2014/main" id="{B5F33C9F-26CE-4B26-A007-9AD112EA3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53" name="Graphic 52" descr="Children">
              <a:extLst>
                <a:ext uri="{FF2B5EF4-FFF2-40B4-BE49-F238E27FC236}">
                  <a16:creationId xmlns:a16="http://schemas.microsoft.com/office/drawing/2014/main" id="{87AB138C-D3EE-498E-959A-AF65F4C9D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54" name="Graphic 53" descr="Children">
              <a:extLst>
                <a:ext uri="{FF2B5EF4-FFF2-40B4-BE49-F238E27FC236}">
                  <a16:creationId xmlns:a16="http://schemas.microsoft.com/office/drawing/2014/main" id="{F96CB8BF-D62A-4597-A8B9-F95B184CA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55" name="Graphic 54" descr="Children">
              <a:extLst>
                <a:ext uri="{FF2B5EF4-FFF2-40B4-BE49-F238E27FC236}">
                  <a16:creationId xmlns:a16="http://schemas.microsoft.com/office/drawing/2014/main" id="{1BB6DC43-D9CA-46B1-B1B9-4EBFF5B42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42E3BC3-D5EF-4830-BA4B-6721645C8368}"/>
              </a:ext>
            </a:extLst>
          </p:cNvPr>
          <p:cNvGrpSpPr>
            <a:grpSpLocks noChangeAspect="1"/>
          </p:cNvGrpSpPr>
          <p:nvPr/>
        </p:nvGrpSpPr>
        <p:grpSpPr>
          <a:xfrm>
            <a:off x="957060" y="2630053"/>
            <a:ext cx="1527112" cy="345513"/>
            <a:chOff x="3460500" y="1499338"/>
            <a:chExt cx="4041508" cy="914400"/>
          </a:xfrm>
          <a:solidFill>
            <a:srgbClr val="4E81B9"/>
          </a:solidFill>
        </p:grpSpPr>
        <p:pic>
          <p:nvPicPr>
            <p:cNvPr id="57" name="Graphic 56" descr="Children">
              <a:extLst>
                <a:ext uri="{FF2B5EF4-FFF2-40B4-BE49-F238E27FC236}">
                  <a16:creationId xmlns:a16="http://schemas.microsoft.com/office/drawing/2014/main" id="{E3BFF7E3-7029-42B1-B399-C32625298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58" name="Graphic 57" descr="Children">
              <a:extLst>
                <a:ext uri="{FF2B5EF4-FFF2-40B4-BE49-F238E27FC236}">
                  <a16:creationId xmlns:a16="http://schemas.microsoft.com/office/drawing/2014/main" id="{52D58E31-23D6-4A5E-A2FF-046FE92504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59" name="Graphic 58" descr="Children">
              <a:extLst>
                <a:ext uri="{FF2B5EF4-FFF2-40B4-BE49-F238E27FC236}">
                  <a16:creationId xmlns:a16="http://schemas.microsoft.com/office/drawing/2014/main" id="{3E5BB8E9-37AE-4E01-BEF8-E478B6CD7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60" name="Graphic 59" descr="Children">
              <a:extLst>
                <a:ext uri="{FF2B5EF4-FFF2-40B4-BE49-F238E27FC236}">
                  <a16:creationId xmlns:a16="http://schemas.microsoft.com/office/drawing/2014/main" id="{0B64B28A-A474-4B94-AF0B-5C2E68BCD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61" name="Graphic 60" descr="Children">
              <a:extLst>
                <a:ext uri="{FF2B5EF4-FFF2-40B4-BE49-F238E27FC236}">
                  <a16:creationId xmlns:a16="http://schemas.microsoft.com/office/drawing/2014/main" id="{1FC68ED1-31A3-4A3A-BA7F-CAAF03B85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498D1F1-2E80-4656-B038-3656492660A3}"/>
              </a:ext>
            </a:extLst>
          </p:cNvPr>
          <p:cNvGrpSpPr>
            <a:grpSpLocks noChangeAspect="1"/>
          </p:cNvGrpSpPr>
          <p:nvPr/>
        </p:nvGrpSpPr>
        <p:grpSpPr>
          <a:xfrm>
            <a:off x="954577" y="2427078"/>
            <a:ext cx="1527112" cy="345513"/>
            <a:chOff x="3460500" y="1499338"/>
            <a:chExt cx="4041508" cy="914400"/>
          </a:xfrm>
          <a:solidFill>
            <a:srgbClr val="4E81B9"/>
          </a:solidFill>
        </p:grpSpPr>
        <p:pic>
          <p:nvPicPr>
            <p:cNvPr id="63" name="Graphic 62" descr="Children">
              <a:extLst>
                <a:ext uri="{FF2B5EF4-FFF2-40B4-BE49-F238E27FC236}">
                  <a16:creationId xmlns:a16="http://schemas.microsoft.com/office/drawing/2014/main" id="{AD7C38B5-2EFC-4AD0-9CAF-634E81C4B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64" name="Graphic 63" descr="Children">
              <a:extLst>
                <a:ext uri="{FF2B5EF4-FFF2-40B4-BE49-F238E27FC236}">
                  <a16:creationId xmlns:a16="http://schemas.microsoft.com/office/drawing/2014/main" id="{0D0F456E-9B0D-419D-A91A-056937787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65" name="Graphic 64" descr="Children">
              <a:extLst>
                <a:ext uri="{FF2B5EF4-FFF2-40B4-BE49-F238E27FC236}">
                  <a16:creationId xmlns:a16="http://schemas.microsoft.com/office/drawing/2014/main" id="{9E1CF92B-911C-4856-9DAB-D189C6EAE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66" name="Graphic 65" descr="Children">
              <a:extLst>
                <a:ext uri="{FF2B5EF4-FFF2-40B4-BE49-F238E27FC236}">
                  <a16:creationId xmlns:a16="http://schemas.microsoft.com/office/drawing/2014/main" id="{D5D2ADB9-F009-464F-A33B-D695B145A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67" name="Graphic 66" descr="Children">
              <a:extLst>
                <a:ext uri="{FF2B5EF4-FFF2-40B4-BE49-F238E27FC236}">
                  <a16:creationId xmlns:a16="http://schemas.microsoft.com/office/drawing/2014/main" id="{BBFD882E-C6F9-45AE-8566-D647BF6EC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70D7193-B27E-4DF1-A92C-3FE182037425}"/>
              </a:ext>
            </a:extLst>
          </p:cNvPr>
          <p:cNvGrpSpPr>
            <a:grpSpLocks noChangeAspect="1"/>
          </p:cNvGrpSpPr>
          <p:nvPr/>
        </p:nvGrpSpPr>
        <p:grpSpPr>
          <a:xfrm>
            <a:off x="946312" y="2224103"/>
            <a:ext cx="1527112" cy="345513"/>
            <a:chOff x="3460500" y="1499338"/>
            <a:chExt cx="4041508" cy="914400"/>
          </a:xfrm>
          <a:solidFill>
            <a:srgbClr val="4E81B9"/>
          </a:solidFill>
        </p:grpSpPr>
        <p:pic>
          <p:nvPicPr>
            <p:cNvPr id="69" name="Graphic 68" descr="Children">
              <a:extLst>
                <a:ext uri="{FF2B5EF4-FFF2-40B4-BE49-F238E27FC236}">
                  <a16:creationId xmlns:a16="http://schemas.microsoft.com/office/drawing/2014/main" id="{F84AD499-83B2-4279-8118-4D9F4119F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70" name="Graphic 69" descr="Children">
              <a:extLst>
                <a:ext uri="{FF2B5EF4-FFF2-40B4-BE49-F238E27FC236}">
                  <a16:creationId xmlns:a16="http://schemas.microsoft.com/office/drawing/2014/main" id="{9B304DCA-F505-453F-ABC3-1FBF72E126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71" name="Graphic 70" descr="Children">
              <a:extLst>
                <a:ext uri="{FF2B5EF4-FFF2-40B4-BE49-F238E27FC236}">
                  <a16:creationId xmlns:a16="http://schemas.microsoft.com/office/drawing/2014/main" id="{582B7471-0694-4C39-B352-04C7E6D81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72" name="Graphic 71" descr="Children">
              <a:extLst>
                <a:ext uri="{FF2B5EF4-FFF2-40B4-BE49-F238E27FC236}">
                  <a16:creationId xmlns:a16="http://schemas.microsoft.com/office/drawing/2014/main" id="{5BFEDB17-D780-411D-A569-41364112B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73" name="Graphic 72" descr="Children">
              <a:extLst>
                <a:ext uri="{FF2B5EF4-FFF2-40B4-BE49-F238E27FC236}">
                  <a16:creationId xmlns:a16="http://schemas.microsoft.com/office/drawing/2014/main" id="{74151C9F-E9B1-441D-96C5-0EEF37289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9EB76D7-7B21-44EB-8538-2C3C4ECA42D7}"/>
              </a:ext>
            </a:extLst>
          </p:cNvPr>
          <p:cNvGrpSpPr>
            <a:grpSpLocks noChangeAspect="1"/>
          </p:cNvGrpSpPr>
          <p:nvPr/>
        </p:nvGrpSpPr>
        <p:grpSpPr>
          <a:xfrm>
            <a:off x="945768" y="2021128"/>
            <a:ext cx="1527112" cy="345513"/>
            <a:chOff x="3460500" y="1499338"/>
            <a:chExt cx="4041508" cy="914400"/>
          </a:xfrm>
          <a:solidFill>
            <a:srgbClr val="4E81B9"/>
          </a:solidFill>
        </p:grpSpPr>
        <p:pic>
          <p:nvPicPr>
            <p:cNvPr id="75" name="Graphic 74" descr="Children">
              <a:extLst>
                <a:ext uri="{FF2B5EF4-FFF2-40B4-BE49-F238E27FC236}">
                  <a16:creationId xmlns:a16="http://schemas.microsoft.com/office/drawing/2014/main" id="{7A584661-4161-4AC2-9F8C-92D5FBE76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242277" y="1499338"/>
              <a:ext cx="914400" cy="914400"/>
            </a:xfrm>
            <a:prstGeom prst="rect">
              <a:avLst/>
            </a:prstGeom>
          </p:spPr>
        </p:pic>
        <p:pic>
          <p:nvPicPr>
            <p:cNvPr id="76" name="Graphic 75" descr="Children">
              <a:extLst>
                <a:ext uri="{FF2B5EF4-FFF2-40B4-BE49-F238E27FC236}">
                  <a16:creationId xmlns:a16="http://schemas.microsoft.com/office/drawing/2014/main" id="{20A70B7E-7458-4668-AC57-2B8CAD5A2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60500" y="1499338"/>
              <a:ext cx="914400" cy="914400"/>
            </a:xfrm>
            <a:prstGeom prst="rect">
              <a:avLst/>
            </a:prstGeom>
          </p:spPr>
        </p:pic>
        <p:pic>
          <p:nvPicPr>
            <p:cNvPr id="77" name="Graphic 76" descr="Children">
              <a:extLst>
                <a:ext uri="{FF2B5EF4-FFF2-40B4-BE49-F238E27FC236}">
                  <a16:creationId xmlns:a16="http://schemas.microsoft.com/office/drawing/2014/main" id="{4857D340-64D5-4660-BEAC-76EACD8B5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24054" y="1499338"/>
              <a:ext cx="914400" cy="914400"/>
            </a:xfrm>
            <a:prstGeom prst="rect">
              <a:avLst/>
            </a:prstGeom>
          </p:spPr>
        </p:pic>
        <p:pic>
          <p:nvPicPr>
            <p:cNvPr id="78" name="Graphic 77" descr="Children">
              <a:extLst>
                <a:ext uri="{FF2B5EF4-FFF2-40B4-BE49-F238E27FC236}">
                  <a16:creationId xmlns:a16="http://schemas.microsoft.com/office/drawing/2014/main" id="{1C67A9E8-60E9-4FDB-8010-724BD4B07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805831" y="1499338"/>
              <a:ext cx="914400" cy="914400"/>
            </a:xfrm>
            <a:prstGeom prst="rect">
              <a:avLst/>
            </a:prstGeom>
          </p:spPr>
        </p:pic>
        <p:pic>
          <p:nvPicPr>
            <p:cNvPr id="79" name="Graphic 78" descr="Children">
              <a:extLst>
                <a:ext uri="{FF2B5EF4-FFF2-40B4-BE49-F238E27FC236}">
                  <a16:creationId xmlns:a16="http://schemas.microsoft.com/office/drawing/2014/main" id="{A78C699F-6B4F-40AE-86EC-A5C17B3C8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587608" y="1499338"/>
              <a:ext cx="914400" cy="914400"/>
            </a:xfrm>
            <a:prstGeom prst="rect">
              <a:avLst/>
            </a:prstGeom>
          </p:spPr>
        </p:pic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3AEB28A-0F53-471A-A0EF-8618BBEF933C}"/>
              </a:ext>
            </a:extLst>
          </p:cNvPr>
          <p:cNvGrpSpPr/>
          <p:nvPr/>
        </p:nvGrpSpPr>
        <p:grpSpPr>
          <a:xfrm>
            <a:off x="940275" y="1820456"/>
            <a:ext cx="640913" cy="345513"/>
            <a:chOff x="57732" y="604380"/>
            <a:chExt cx="1175326" cy="633612"/>
          </a:xfrm>
          <a:solidFill>
            <a:srgbClr val="4E81B9"/>
          </a:solidFill>
        </p:grpSpPr>
        <p:pic>
          <p:nvPicPr>
            <p:cNvPr id="80" name="Graphic 79" descr="Children">
              <a:extLst>
                <a:ext uri="{FF2B5EF4-FFF2-40B4-BE49-F238E27FC236}">
                  <a16:creationId xmlns:a16="http://schemas.microsoft.com/office/drawing/2014/main" id="{5F1D8283-C469-43E5-8B87-1CC348FAF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7732" y="604380"/>
              <a:ext cx="633612" cy="633612"/>
            </a:xfrm>
            <a:prstGeom prst="rect">
              <a:avLst/>
            </a:prstGeom>
          </p:spPr>
        </p:pic>
        <p:pic>
          <p:nvPicPr>
            <p:cNvPr id="81" name="Graphic 80" descr="Children">
              <a:extLst>
                <a:ext uri="{FF2B5EF4-FFF2-40B4-BE49-F238E27FC236}">
                  <a16:creationId xmlns:a16="http://schemas.microsoft.com/office/drawing/2014/main" id="{DD674050-7E0C-4E6B-B210-8C823C029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9446" y="604380"/>
              <a:ext cx="633612" cy="633612"/>
            </a:xfrm>
            <a:prstGeom prst="rect">
              <a:avLst/>
            </a:prstGeom>
          </p:spPr>
        </p:pic>
      </p:grpSp>
      <p:pic>
        <p:nvPicPr>
          <p:cNvPr id="124" name="Graphic 123" descr="Children">
            <a:extLst>
              <a:ext uri="{FF2B5EF4-FFF2-40B4-BE49-F238E27FC236}">
                <a16:creationId xmlns:a16="http://schemas.microsoft.com/office/drawing/2014/main" id="{A55CB4E7-307D-4C22-9ABD-EB71AE90882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" r="75446"/>
          <a:stretch/>
        </p:blipFill>
        <p:spPr>
          <a:xfrm>
            <a:off x="1544831" y="3234122"/>
            <a:ext cx="84833" cy="34551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9919F95-891A-4569-BBB5-6400D687B973}"/>
              </a:ext>
            </a:extLst>
          </p:cNvPr>
          <p:cNvSpPr>
            <a:spLocks/>
          </p:cNvSpPr>
          <p:nvPr/>
        </p:nvSpPr>
        <p:spPr>
          <a:xfrm>
            <a:off x="3556195" y="3250998"/>
            <a:ext cx="1587809" cy="901539"/>
          </a:xfrm>
          <a:prstGeom prst="rect">
            <a:avLst/>
          </a:prstGeom>
          <a:noFill/>
          <a:ln>
            <a:solidFill>
              <a:srgbClr val="213A57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E1987A-0483-41D3-8DC1-2FE0C4562971}"/>
              </a:ext>
            </a:extLst>
          </p:cNvPr>
          <p:cNvGrpSpPr/>
          <p:nvPr/>
        </p:nvGrpSpPr>
        <p:grpSpPr>
          <a:xfrm>
            <a:off x="3586544" y="3237620"/>
            <a:ext cx="1529595" cy="958775"/>
            <a:chOff x="3498190" y="3709299"/>
            <a:chExt cx="1699550" cy="1065305"/>
          </a:xfrm>
          <a:solidFill>
            <a:srgbClr val="213A57"/>
          </a:solidFill>
        </p:grpSpPr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6423B384-7E6A-4742-A1DE-78702ABD1B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00949" y="4390701"/>
              <a:ext cx="1696791" cy="383903"/>
              <a:chOff x="3460500" y="1499338"/>
              <a:chExt cx="4041508" cy="914400"/>
            </a:xfrm>
            <a:grpFill/>
          </p:grpSpPr>
          <p:pic>
            <p:nvPicPr>
              <p:cNvPr id="228" name="Graphic 227" descr="Children">
                <a:extLst>
                  <a:ext uri="{FF2B5EF4-FFF2-40B4-BE49-F238E27FC236}">
                    <a16:creationId xmlns:a16="http://schemas.microsoft.com/office/drawing/2014/main" id="{7A23A517-2052-4CBE-884F-F92B8A54BE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242277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29" name="Graphic 228" descr="Children">
                <a:extLst>
                  <a:ext uri="{FF2B5EF4-FFF2-40B4-BE49-F238E27FC236}">
                    <a16:creationId xmlns:a16="http://schemas.microsoft.com/office/drawing/2014/main" id="{C1D39C1F-9C5C-4AA2-AE00-1533A7CBB7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460500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30" name="Graphic 229" descr="Children">
                <a:extLst>
                  <a:ext uri="{FF2B5EF4-FFF2-40B4-BE49-F238E27FC236}">
                    <a16:creationId xmlns:a16="http://schemas.microsoft.com/office/drawing/2014/main" id="{D22E4CF7-C291-4638-B596-45C9CD28D9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024054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31" name="Graphic 230" descr="Children">
                <a:extLst>
                  <a:ext uri="{FF2B5EF4-FFF2-40B4-BE49-F238E27FC236}">
                    <a16:creationId xmlns:a16="http://schemas.microsoft.com/office/drawing/2014/main" id="{57D50947-B850-4FC9-A186-D4D6ADDDBE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805831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32" name="Graphic 231" descr="Children">
                <a:extLst>
                  <a:ext uri="{FF2B5EF4-FFF2-40B4-BE49-F238E27FC236}">
                    <a16:creationId xmlns:a16="http://schemas.microsoft.com/office/drawing/2014/main" id="{996DC7EA-3206-490E-AC1F-041B4CBD79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587608" y="1499338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E1B5592E-210E-4531-BC28-3513D99FB46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8190" y="4165173"/>
              <a:ext cx="1696791" cy="383903"/>
              <a:chOff x="3460500" y="1499338"/>
              <a:chExt cx="4041508" cy="914400"/>
            </a:xfrm>
            <a:grpFill/>
          </p:grpSpPr>
          <p:pic>
            <p:nvPicPr>
              <p:cNvPr id="234" name="Graphic 233" descr="Children">
                <a:extLst>
                  <a:ext uri="{FF2B5EF4-FFF2-40B4-BE49-F238E27FC236}">
                    <a16:creationId xmlns:a16="http://schemas.microsoft.com/office/drawing/2014/main" id="{60831962-6E79-45CF-A8E2-57387B85BD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242277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35" name="Graphic 234" descr="Children">
                <a:extLst>
                  <a:ext uri="{FF2B5EF4-FFF2-40B4-BE49-F238E27FC236}">
                    <a16:creationId xmlns:a16="http://schemas.microsoft.com/office/drawing/2014/main" id="{09D92EFA-8FE6-4CDC-A4A4-3E442F9B7C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460500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36" name="Graphic 235" descr="Children">
                <a:extLst>
                  <a:ext uri="{FF2B5EF4-FFF2-40B4-BE49-F238E27FC236}">
                    <a16:creationId xmlns:a16="http://schemas.microsoft.com/office/drawing/2014/main" id="{390891A3-8A9B-4DFD-ADEB-3961BCFD4E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024054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37" name="Graphic 236" descr="Children">
                <a:extLst>
                  <a:ext uri="{FF2B5EF4-FFF2-40B4-BE49-F238E27FC236}">
                    <a16:creationId xmlns:a16="http://schemas.microsoft.com/office/drawing/2014/main" id="{7EE94663-A56F-47D2-9DFF-9CBD664654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805831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38" name="Graphic 237" descr="Children">
                <a:extLst>
                  <a:ext uri="{FF2B5EF4-FFF2-40B4-BE49-F238E27FC236}">
                    <a16:creationId xmlns:a16="http://schemas.microsoft.com/office/drawing/2014/main" id="{44D05ED2-1999-46EB-8AF3-68E754F68A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587608" y="1499338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13ACB29E-C9B6-4C1D-8AFF-DD82A1C86D5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00949" y="3939646"/>
              <a:ext cx="1696791" cy="383903"/>
              <a:chOff x="3460500" y="1499338"/>
              <a:chExt cx="4041508" cy="914400"/>
            </a:xfrm>
            <a:grpFill/>
          </p:grpSpPr>
          <p:pic>
            <p:nvPicPr>
              <p:cNvPr id="240" name="Graphic 239" descr="Children">
                <a:extLst>
                  <a:ext uri="{FF2B5EF4-FFF2-40B4-BE49-F238E27FC236}">
                    <a16:creationId xmlns:a16="http://schemas.microsoft.com/office/drawing/2014/main" id="{66626475-0D35-4C8F-B7CB-44DF0EF91A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242277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41" name="Graphic 240" descr="Children">
                <a:extLst>
                  <a:ext uri="{FF2B5EF4-FFF2-40B4-BE49-F238E27FC236}">
                    <a16:creationId xmlns:a16="http://schemas.microsoft.com/office/drawing/2014/main" id="{8B2699A0-1049-4800-9AF9-B6542C8E3D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460500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42" name="Graphic 241" descr="Children">
                <a:extLst>
                  <a:ext uri="{FF2B5EF4-FFF2-40B4-BE49-F238E27FC236}">
                    <a16:creationId xmlns:a16="http://schemas.microsoft.com/office/drawing/2014/main" id="{E0299E1A-7EAD-4BF6-94FB-30C5267223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024054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43" name="Graphic 242" descr="Children">
                <a:extLst>
                  <a:ext uri="{FF2B5EF4-FFF2-40B4-BE49-F238E27FC236}">
                    <a16:creationId xmlns:a16="http://schemas.microsoft.com/office/drawing/2014/main" id="{9CA1AB1F-F2B5-4F18-8C6D-3629FF7629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805831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44" name="Graphic 243" descr="Children">
                <a:extLst>
                  <a:ext uri="{FF2B5EF4-FFF2-40B4-BE49-F238E27FC236}">
                    <a16:creationId xmlns:a16="http://schemas.microsoft.com/office/drawing/2014/main" id="{C3E3C49F-9F46-47D0-ADA2-48B4B7DF88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587608" y="1499338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37FD19F8-E96C-4148-A0BA-0DDC214611B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8190" y="3714118"/>
              <a:ext cx="712125" cy="383903"/>
              <a:chOff x="3460500" y="1499338"/>
              <a:chExt cx="1696177" cy="914400"/>
            </a:xfrm>
            <a:grpFill/>
          </p:grpSpPr>
          <p:pic>
            <p:nvPicPr>
              <p:cNvPr id="246" name="Graphic 245" descr="Children">
                <a:extLst>
                  <a:ext uri="{FF2B5EF4-FFF2-40B4-BE49-F238E27FC236}">
                    <a16:creationId xmlns:a16="http://schemas.microsoft.com/office/drawing/2014/main" id="{40F5FA58-7E52-4CB8-93A0-D198AD33C4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242277" y="149933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47" name="Graphic 246" descr="Children">
                <a:extLst>
                  <a:ext uri="{FF2B5EF4-FFF2-40B4-BE49-F238E27FC236}">
                    <a16:creationId xmlns:a16="http://schemas.microsoft.com/office/drawing/2014/main" id="{0AC183BF-60B1-4A4B-97CD-3D250096CE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460500" y="1499338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261" name="Graphic 260" descr="Children">
              <a:extLst>
                <a:ext uri="{FF2B5EF4-FFF2-40B4-BE49-F238E27FC236}">
                  <a16:creationId xmlns:a16="http://schemas.microsoft.com/office/drawing/2014/main" id="{8AA70DD3-47DB-4238-A31F-9C85B6B36B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l="1" r="75446"/>
            <a:stretch/>
          </p:blipFill>
          <p:spPr>
            <a:xfrm>
              <a:off x="4149040" y="3709299"/>
              <a:ext cx="94259" cy="383903"/>
            </a:xfrm>
            <a:prstGeom prst="rect">
              <a:avLst/>
            </a:prstGeom>
          </p:spPr>
        </p:pic>
      </p:grpSp>
      <p:graphicFrame>
        <p:nvGraphicFramePr>
          <p:cNvPr id="89" name="Diagram 88">
            <a:extLst>
              <a:ext uri="{FF2B5EF4-FFF2-40B4-BE49-F238E27FC236}">
                <a16:creationId xmlns:a16="http://schemas.microsoft.com/office/drawing/2014/main" id="{653D3A1E-B1D7-47AA-8FCA-92BCE7C077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0047695"/>
              </p:ext>
            </p:extLst>
          </p:nvPr>
        </p:nvGraphicFramePr>
        <p:xfrm>
          <a:off x="717637" y="4387812"/>
          <a:ext cx="5797954" cy="314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0E4B926-5A01-4944-94E6-E10AAAAFC985}"/>
              </a:ext>
            </a:extLst>
          </p:cNvPr>
          <p:cNvGrpSpPr/>
          <p:nvPr/>
        </p:nvGrpSpPr>
        <p:grpSpPr>
          <a:xfrm>
            <a:off x="4265574" y="1090715"/>
            <a:ext cx="4067760" cy="1940333"/>
            <a:chOff x="4507028" y="206859"/>
            <a:chExt cx="4519733" cy="2155926"/>
          </a:xfrm>
        </p:grpSpPr>
        <p:sp>
          <p:nvSpPr>
            <p:cNvPr id="127" name="Shape 226">
              <a:extLst>
                <a:ext uri="{FF2B5EF4-FFF2-40B4-BE49-F238E27FC236}">
                  <a16:creationId xmlns:a16="http://schemas.microsoft.com/office/drawing/2014/main" id="{A3AB35C5-4DE2-40C4-A253-EC12FEF0D5B7}"/>
                </a:ext>
              </a:extLst>
            </p:cNvPr>
            <p:cNvSpPr txBox="1"/>
            <p:nvPr/>
          </p:nvSpPr>
          <p:spPr>
            <a:xfrm>
              <a:off x="6463485" y="475324"/>
              <a:ext cx="606821" cy="1279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pPr algn="ctr"/>
              <a:r>
                <a:rPr lang="en" sz="1620" b="1" dirty="0">
                  <a:solidFill>
                    <a:srgbClr val="213A57"/>
                  </a:solidFill>
                  <a:latin typeface="Arial" panose="020B0604020202020204" pitchFamily="34" charset="0"/>
                  <a:ea typeface="Droid Serif"/>
                  <a:cs typeface="Arial" panose="020B0604020202020204" pitchFamily="34" charset="0"/>
                  <a:sym typeface="Droid Serif"/>
                </a:rPr>
                <a:t>...</a:t>
              </a:r>
              <a:endParaRPr sz="1620" b="1" dirty="0">
                <a:solidFill>
                  <a:srgbClr val="213A57"/>
                </a:solidFill>
                <a:latin typeface="Arial" panose="020B0604020202020204" pitchFamily="34" charset="0"/>
                <a:ea typeface="Droid Serif"/>
                <a:cs typeface="Arial" panose="020B0604020202020204" pitchFamily="34" charset="0"/>
                <a:sym typeface="Droid Serif"/>
              </a:endParaRPr>
            </a:p>
          </p:txBody>
        </p:sp>
        <p:sp>
          <p:nvSpPr>
            <p:cNvPr id="197" name="Shape 156">
              <a:extLst>
                <a:ext uri="{FF2B5EF4-FFF2-40B4-BE49-F238E27FC236}">
                  <a16:creationId xmlns:a16="http://schemas.microsoft.com/office/drawing/2014/main" id="{EDF152A4-E77B-4EA1-8CFA-366C09BC5239}"/>
                </a:ext>
              </a:extLst>
            </p:cNvPr>
            <p:cNvSpPr txBox="1"/>
            <p:nvPr/>
          </p:nvSpPr>
          <p:spPr>
            <a:xfrm>
              <a:off x="5203455" y="885616"/>
              <a:ext cx="824680" cy="1279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pPr algn="ctr"/>
              <a:r>
                <a:rPr lang="en" sz="990" dirty="0">
                  <a:solidFill>
                    <a:srgbClr val="213A57"/>
                  </a:solidFill>
                  <a:latin typeface="Arial" panose="020B0604020202020204" pitchFamily="34" charset="0"/>
                  <a:ea typeface="Droid Serif"/>
                  <a:cs typeface="Arial" panose="020B0604020202020204" pitchFamily="34" charset="0"/>
                  <a:sym typeface="Droid Serif"/>
                </a:rPr>
                <a:t>Person 1</a:t>
              </a:r>
              <a:endParaRPr sz="990" dirty="0">
                <a:solidFill>
                  <a:srgbClr val="213A57"/>
                </a:solidFill>
                <a:latin typeface="Arial" panose="020B0604020202020204" pitchFamily="34" charset="0"/>
                <a:ea typeface="Droid Serif"/>
                <a:cs typeface="Arial" panose="020B0604020202020204" pitchFamily="34" charset="0"/>
                <a:sym typeface="Droid Serif"/>
              </a:endParaRPr>
            </a:p>
          </p:txBody>
        </p:sp>
        <p:sp>
          <p:nvSpPr>
            <p:cNvPr id="206" name="Shape 165">
              <a:extLst>
                <a:ext uri="{FF2B5EF4-FFF2-40B4-BE49-F238E27FC236}">
                  <a16:creationId xmlns:a16="http://schemas.microsoft.com/office/drawing/2014/main" id="{636CBAC3-B2F6-440A-94FB-7275E95FF64F}"/>
                </a:ext>
              </a:extLst>
            </p:cNvPr>
            <p:cNvSpPr txBox="1"/>
            <p:nvPr/>
          </p:nvSpPr>
          <p:spPr>
            <a:xfrm>
              <a:off x="5293114" y="1246042"/>
              <a:ext cx="606821" cy="1279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pPr algn="ctr"/>
              <a:r>
                <a:rPr lang="en" b="1" dirty="0">
                  <a:solidFill>
                    <a:srgbClr val="213A57"/>
                  </a:solidFill>
                  <a:latin typeface="Arial" panose="020B0604020202020204" pitchFamily="34" charset="0"/>
                  <a:ea typeface="Droid Serif"/>
                  <a:cs typeface="Arial" panose="020B0604020202020204" pitchFamily="34" charset="0"/>
                  <a:sym typeface="Droid Serif"/>
                </a:rPr>
                <a:t>...</a:t>
              </a:r>
              <a:endParaRPr b="1" dirty="0">
                <a:solidFill>
                  <a:srgbClr val="213A57"/>
                </a:solidFill>
                <a:latin typeface="Arial" panose="020B0604020202020204" pitchFamily="34" charset="0"/>
                <a:ea typeface="Droid Serif"/>
                <a:cs typeface="Arial" panose="020B0604020202020204" pitchFamily="34" charset="0"/>
                <a:sym typeface="Droid Serif"/>
              </a:endParaRPr>
            </a:p>
          </p:txBody>
        </p:sp>
        <p:grpSp>
          <p:nvGrpSpPr>
            <p:cNvPr id="193" name="Shape 132">
              <a:extLst>
                <a:ext uri="{FF2B5EF4-FFF2-40B4-BE49-F238E27FC236}">
                  <a16:creationId xmlns:a16="http://schemas.microsoft.com/office/drawing/2014/main" id="{21CF3E44-6753-450C-BC58-8D20C71A1378}"/>
                </a:ext>
              </a:extLst>
            </p:cNvPr>
            <p:cNvGrpSpPr/>
            <p:nvPr/>
          </p:nvGrpSpPr>
          <p:grpSpPr>
            <a:xfrm>
              <a:off x="4820481" y="1156102"/>
              <a:ext cx="381489" cy="359438"/>
              <a:chOff x="5983625" y="301625"/>
              <a:chExt cx="403000" cy="395050"/>
            </a:xfrm>
          </p:grpSpPr>
          <p:sp>
            <p:nvSpPr>
              <p:cNvPr id="207" name="Shape 133">
                <a:extLst>
                  <a:ext uri="{FF2B5EF4-FFF2-40B4-BE49-F238E27FC236}">
                    <a16:creationId xmlns:a16="http://schemas.microsoft.com/office/drawing/2014/main" id="{B9711CB4-AC8F-46D5-8C06-0B6E8392635D}"/>
                  </a:ext>
                </a:extLst>
              </p:cNvPr>
              <p:cNvSpPr/>
              <p:nvPr/>
            </p:nvSpPr>
            <p:spPr>
              <a:xfrm>
                <a:off x="5983625" y="319925"/>
                <a:ext cx="403000" cy="67200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2688" extrusionOk="0">
                    <a:moveTo>
                      <a:pt x="3102" y="416"/>
                    </a:moveTo>
                    <a:lnTo>
                      <a:pt x="3273" y="465"/>
                    </a:lnTo>
                    <a:lnTo>
                      <a:pt x="3444" y="562"/>
                    </a:lnTo>
                    <a:lnTo>
                      <a:pt x="3566" y="660"/>
                    </a:lnTo>
                    <a:lnTo>
                      <a:pt x="3688" y="807"/>
                    </a:lnTo>
                    <a:lnTo>
                      <a:pt x="3762" y="953"/>
                    </a:lnTo>
                    <a:lnTo>
                      <a:pt x="3810" y="1124"/>
                    </a:lnTo>
                    <a:lnTo>
                      <a:pt x="3835" y="1320"/>
                    </a:lnTo>
                    <a:lnTo>
                      <a:pt x="3810" y="1491"/>
                    </a:lnTo>
                    <a:lnTo>
                      <a:pt x="3762" y="1661"/>
                    </a:lnTo>
                    <a:lnTo>
                      <a:pt x="3688" y="1808"/>
                    </a:lnTo>
                    <a:lnTo>
                      <a:pt x="3566" y="1955"/>
                    </a:lnTo>
                    <a:lnTo>
                      <a:pt x="3444" y="2052"/>
                    </a:lnTo>
                    <a:lnTo>
                      <a:pt x="3273" y="2150"/>
                    </a:lnTo>
                    <a:lnTo>
                      <a:pt x="3102" y="2199"/>
                    </a:lnTo>
                    <a:lnTo>
                      <a:pt x="2931" y="2223"/>
                    </a:lnTo>
                    <a:lnTo>
                      <a:pt x="2760" y="2199"/>
                    </a:lnTo>
                    <a:lnTo>
                      <a:pt x="2589" y="2150"/>
                    </a:lnTo>
                    <a:lnTo>
                      <a:pt x="2418" y="2052"/>
                    </a:lnTo>
                    <a:lnTo>
                      <a:pt x="2296" y="1955"/>
                    </a:lnTo>
                    <a:lnTo>
                      <a:pt x="2174" y="1808"/>
                    </a:lnTo>
                    <a:lnTo>
                      <a:pt x="2101" y="1661"/>
                    </a:lnTo>
                    <a:lnTo>
                      <a:pt x="2052" y="1491"/>
                    </a:lnTo>
                    <a:lnTo>
                      <a:pt x="2028" y="1320"/>
                    </a:lnTo>
                    <a:lnTo>
                      <a:pt x="2052" y="1124"/>
                    </a:lnTo>
                    <a:lnTo>
                      <a:pt x="2101" y="953"/>
                    </a:lnTo>
                    <a:lnTo>
                      <a:pt x="2174" y="807"/>
                    </a:lnTo>
                    <a:lnTo>
                      <a:pt x="2296" y="660"/>
                    </a:lnTo>
                    <a:lnTo>
                      <a:pt x="2418" y="562"/>
                    </a:lnTo>
                    <a:lnTo>
                      <a:pt x="2589" y="465"/>
                    </a:lnTo>
                    <a:lnTo>
                      <a:pt x="2760" y="416"/>
                    </a:lnTo>
                    <a:close/>
                    <a:moveTo>
                      <a:pt x="13360" y="416"/>
                    </a:moveTo>
                    <a:lnTo>
                      <a:pt x="13531" y="465"/>
                    </a:lnTo>
                    <a:lnTo>
                      <a:pt x="13702" y="562"/>
                    </a:lnTo>
                    <a:lnTo>
                      <a:pt x="13824" y="660"/>
                    </a:lnTo>
                    <a:lnTo>
                      <a:pt x="13946" y="807"/>
                    </a:lnTo>
                    <a:lnTo>
                      <a:pt x="14019" y="953"/>
                    </a:lnTo>
                    <a:lnTo>
                      <a:pt x="14068" y="1124"/>
                    </a:lnTo>
                    <a:lnTo>
                      <a:pt x="14093" y="1320"/>
                    </a:lnTo>
                    <a:lnTo>
                      <a:pt x="14068" y="1491"/>
                    </a:lnTo>
                    <a:lnTo>
                      <a:pt x="14019" y="1661"/>
                    </a:lnTo>
                    <a:lnTo>
                      <a:pt x="13946" y="1808"/>
                    </a:lnTo>
                    <a:lnTo>
                      <a:pt x="13824" y="1955"/>
                    </a:lnTo>
                    <a:lnTo>
                      <a:pt x="13702" y="2052"/>
                    </a:lnTo>
                    <a:lnTo>
                      <a:pt x="13531" y="2150"/>
                    </a:lnTo>
                    <a:lnTo>
                      <a:pt x="13360" y="2199"/>
                    </a:lnTo>
                    <a:lnTo>
                      <a:pt x="13189" y="2223"/>
                    </a:lnTo>
                    <a:lnTo>
                      <a:pt x="13018" y="2199"/>
                    </a:lnTo>
                    <a:lnTo>
                      <a:pt x="12847" y="2150"/>
                    </a:lnTo>
                    <a:lnTo>
                      <a:pt x="12676" y="2052"/>
                    </a:lnTo>
                    <a:lnTo>
                      <a:pt x="12554" y="1955"/>
                    </a:lnTo>
                    <a:lnTo>
                      <a:pt x="12432" y="1808"/>
                    </a:lnTo>
                    <a:lnTo>
                      <a:pt x="12359" y="1661"/>
                    </a:lnTo>
                    <a:lnTo>
                      <a:pt x="12310" y="1491"/>
                    </a:lnTo>
                    <a:lnTo>
                      <a:pt x="12285" y="1320"/>
                    </a:lnTo>
                    <a:lnTo>
                      <a:pt x="12310" y="1124"/>
                    </a:lnTo>
                    <a:lnTo>
                      <a:pt x="12359" y="953"/>
                    </a:lnTo>
                    <a:lnTo>
                      <a:pt x="12432" y="807"/>
                    </a:lnTo>
                    <a:lnTo>
                      <a:pt x="12554" y="660"/>
                    </a:lnTo>
                    <a:lnTo>
                      <a:pt x="12676" y="562"/>
                    </a:lnTo>
                    <a:lnTo>
                      <a:pt x="12847" y="465"/>
                    </a:lnTo>
                    <a:lnTo>
                      <a:pt x="13018" y="416"/>
                    </a:lnTo>
                    <a:close/>
                    <a:moveTo>
                      <a:pt x="0" y="1"/>
                    </a:moveTo>
                    <a:lnTo>
                      <a:pt x="0" y="2687"/>
                    </a:lnTo>
                    <a:lnTo>
                      <a:pt x="16120" y="2687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Shape 134">
                <a:extLst>
                  <a:ext uri="{FF2B5EF4-FFF2-40B4-BE49-F238E27FC236}">
                    <a16:creationId xmlns:a16="http://schemas.microsoft.com/office/drawing/2014/main" id="{3513EE25-62AD-42EF-A325-5D9B7667BF99}"/>
                  </a:ext>
                </a:extLst>
              </p:cNvPr>
              <p:cNvSpPr/>
              <p:nvPr/>
            </p:nvSpPr>
            <p:spPr>
              <a:xfrm>
                <a:off x="5983625" y="664900"/>
                <a:ext cx="403000" cy="31775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1271" extrusionOk="0">
                    <a:moveTo>
                      <a:pt x="0" y="1"/>
                    </a:moveTo>
                    <a:lnTo>
                      <a:pt x="0" y="489"/>
                    </a:lnTo>
                    <a:lnTo>
                      <a:pt x="25" y="660"/>
                    </a:lnTo>
                    <a:lnTo>
                      <a:pt x="74" y="807"/>
                    </a:lnTo>
                    <a:lnTo>
                      <a:pt x="147" y="929"/>
                    </a:lnTo>
                    <a:lnTo>
                      <a:pt x="220" y="1051"/>
                    </a:lnTo>
                    <a:lnTo>
                      <a:pt x="342" y="1149"/>
                    </a:lnTo>
                    <a:lnTo>
                      <a:pt x="489" y="1222"/>
                    </a:lnTo>
                    <a:lnTo>
                      <a:pt x="635" y="1271"/>
                    </a:lnTo>
                    <a:lnTo>
                      <a:pt x="15485" y="1271"/>
                    </a:lnTo>
                    <a:lnTo>
                      <a:pt x="15631" y="1222"/>
                    </a:lnTo>
                    <a:lnTo>
                      <a:pt x="15778" y="1149"/>
                    </a:lnTo>
                    <a:lnTo>
                      <a:pt x="15900" y="1051"/>
                    </a:lnTo>
                    <a:lnTo>
                      <a:pt x="15973" y="929"/>
                    </a:lnTo>
                    <a:lnTo>
                      <a:pt x="16046" y="807"/>
                    </a:lnTo>
                    <a:lnTo>
                      <a:pt x="16095" y="660"/>
                    </a:lnTo>
                    <a:lnTo>
                      <a:pt x="16120" y="489"/>
                    </a:lnTo>
                    <a:lnTo>
                      <a:pt x="16120" y="1"/>
                    </a:lnTo>
                    <a:lnTo>
                      <a:pt x="16095" y="172"/>
                    </a:lnTo>
                    <a:lnTo>
                      <a:pt x="16046" y="318"/>
                    </a:lnTo>
                    <a:lnTo>
                      <a:pt x="15973" y="440"/>
                    </a:lnTo>
                    <a:lnTo>
                      <a:pt x="15900" y="562"/>
                    </a:lnTo>
                    <a:lnTo>
                      <a:pt x="15778" y="660"/>
                    </a:lnTo>
                    <a:lnTo>
                      <a:pt x="15631" y="733"/>
                    </a:lnTo>
                    <a:lnTo>
                      <a:pt x="15485" y="782"/>
                    </a:lnTo>
                    <a:lnTo>
                      <a:pt x="635" y="782"/>
                    </a:lnTo>
                    <a:lnTo>
                      <a:pt x="489" y="733"/>
                    </a:lnTo>
                    <a:lnTo>
                      <a:pt x="342" y="660"/>
                    </a:lnTo>
                    <a:lnTo>
                      <a:pt x="220" y="562"/>
                    </a:lnTo>
                    <a:lnTo>
                      <a:pt x="147" y="440"/>
                    </a:lnTo>
                    <a:lnTo>
                      <a:pt x="74" y="318"/>
                    </a:lnTo>
                    <a:lnTo>
                      <a:pt x="25" y="1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Shape 135">
                <a:extLst>
                  <a:ext uri="{FF2B5EF4-FFF2-40B4-BE49-F238E27FC236}">
                    <a16:creationId xmlns:a16="http://schemas.microsoft.com/office/drawing/2014/main" id="{9D892261-4515-4E95-BE7A-8E097983D11B}"/>
                  </a:ext>
                </a:extLst>
              </p:cNvPr>
              <p:cNvSpPr/>
              <p:nvPr/>
            </p:nvSpPr>
            <p:spPr>
              <a:xfrm>
                <a:off x="6041025" y="301625"/>
                <a:ext cx="29325" cy="63500"/>
              </a:xfrm>
              <a:custGeom>
                <a:avLst/>
                <a:gdLst/>
                <a:ahLst/>
                <a:cxnLst/>
                <a:rect l="0" t="0" r="0" b="0"/>
                <a:pathLst>
                  <a:path w="1173" h="2540" extrusionOk="0">
                    <a:moveTo>
                      <a:pt x="391" y="0"/>
                    </a:moveTo>
                    <a:lnTo>
                      <a:pt x="293" y="49"/>
                    </a:lnTo>
                    <a:lnTo>
                      <a:pt x="220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49" y="293"/>
                    </a:lnTo>
                    <a:lnTo>
                      <a:pt x="0" y="391"/>
                    </a:lnTo>
                    <a:lnTo>
                      <a:pt x="0" y="488"/>
                    </a:lnTo>
                    <a:lnTo>
                      <a:pt x="0" y="2052"/>
                    </a:lnTo>
                    <a:lnTo>
                      <a:pt x="0" y="2149"/>
                    </a:lnTo>
                    <a:lnTo>
                      <a:pt x="49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0" y="2467"/>
                    </a:lnTo>
                    <a:lnTo>
                      <a:pt x="293" y="2491"/>
                    </a:lnTo>
                    <a:lnTo>
                      <a:pt x="391" y="2540"/>
                    </a:lnTo>
                    <a:lnTo>
                      <a:pt x="782" y="2540"/>
                    </a:lnTo>
                    <a:lnTo>
                      <a:pt x="879" y="2491"/>
                    </a:lnTo>
                    <a:lnTo>
                      <a:pt x="953" y="2467"/>
                    </a:lnTo>
                    <a:lnTo>
                      <a:pt x="1026" y="2393"/>
                    </a:lnTo>
                    <a:lnTo>
                      <a:pt x="1099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099" y="220"/>
                    </a:lnTo>
                    <a:lnTo>
                      <a:pt x="1026" y="147"/>
                    </a:lnTo>
                    <a:lnTo>
                      <a:pt x="953" y="73"/>
                    </a:lnTo>
                    <a:lnTo>
                      <a:pt x="879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Shape 136">
                <a:extLst>
                  <a:ext uri="{FF2B5EF4-FFF2-40B4-BE49-F238E27FC236}">
                    <a16:creationId xmlns:a16="http://schemas.microsoft.com/office/drawing/2014/main" id="{294E167A-435C-4CCE-8CA8-6220BE26F890}"/>
                  </a:ext>
                </a:extLst>
              </p:cNvPr>
              <p:cNvSpPr/>
              <p:nvPr/>
            </p:nvSpPr>
            <p:spPr>
              <a:xfrm>
                <a:off x="6297450" y="301625"/>
                <a:ext cx="29350" cy="63500"/>
              </a:xfrm>
              <a:custGeom>
                <a:avLst/>
                <a:gdLst/>
                <a:ahLst/>
                <a:cxnLst/>
                <a:rect l="0" t="0" r="0" b="0"/>
                <a:pathLst>
                  <a:path w="1174" h="2540" extrusionOk="0">
                    <a:moveTo>
                      <a:pt x="392" y="0"/>
                    </a:moveTo>
                    <a:lnTo>
                      <a:pt x="294" y="49"/>
                    </a:lnTo>
                    <a:lnTo>
                      <a:pt x="221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2052"/>
                    </a:lnTo>
                    <a:lnTo>
                      <a:pt x="1" y="2149"/>
                    </a:lnTo>
                    <a:lnTo>
                      <a:pt x="50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1" y="2467"/>
                    </a:lnTo>
                    <a:lnTo>
                      <a:pt x="294" y="2491"/>
                    </a:lnTo>
                    <a:lnTo>
                      <a:pt x="392" y="2540"/>
                    </a:lnTo>
                    <a:lnTo>
                      <a:pt x="782" y="2540"/>
                    </a:lnTo>
                    <a:lnTo>
                      <a:pt x="880" y="2491"/>
                    </a:lnTo>
                    <a:lnTo>
                      <a:pt x="953" y="2467"/>
                    </a:lnTo>
                    <a:lnTo>
                      <a:pt x="1027" y="2393"/>
                    </a:lnTo>
                    <a:lnTo>
                      <a:pt x="1100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100" y="220"/>
                    </a:lnTo>
                    <a:lnTo>
                      <a:pt x="1027" y="147"/>
                    </a:lnTo>
                    <a:lnTo>
                      <a:pt x="953" y="73"/>
                    </a:lnTo>
                    <a:lnTo>
                      <a:pt x="880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Shape 137">
                <a:extLst>
                  <a:ext uri="{FF2B5EF4-FFF2-40B4-BE49-F238E27FC236}">
                    <a16:creationId xmlns:a16="http://schemas.microsoft.com/office/drawing/2014/main" id="{73198FF4-92B5-44AD-9673-66144CFCCAA5}"/>
                  </a:ext>
                </a:extLst>
              </p:cNvPr>
              <p:cNvSpPr/>
              <p:nvPr/>
            </p:nvSpPr>
            <p:spPr>
              <a:xfrm>
                <a:off x="609720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0" y="1"/>
                    </a:moveTo>
                    <a:lnTo>
                      <a:pt x="0" y="2150"/>
                    </a:lnTo>
                    <a:lnTo>
                      <a:pt x="2027" y="2150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Shape 138">
                <a:extLst>
                  <a:ext uri="{FF2B5EF4-FFF2-40B4-BE49-F238E27FC236}">
                    <a16:creationId xmlns:a16="http://schemas.microsoft.com/office/drawing/2014/main" id="{A0936D26-40C4-454E-A3B7-C3EEE73788FD}"/>
                  </a:ext>
                </a:extLst>
              </p:cNvPr>
              <p:cNvSpPr/>
              <p:nvPr/>
            </p:nvSpPr>
            <p:spPr>
              <a:xfrm>
                <a:off x="609720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Shape 139">
                <a:extLst>
                  <a:ext uri="{FF2B5EF4-FFF2-40B4-BE49-F238E27FC236}">
                    <a16:creationId xmlns:a16="http://schemas.microsoft.com/office/drawing/2014/main" id="{E98CE78C-F0BC-4FB0-9046-BE691667BF44}"/>
                  </a:ext>
                </a:extLst>
              </p:cNvPr>
              <p:cNvSpPr/>
              <p:nvPr/>
            </p:nvSpPr>
            <p:spPr>
              <a:xfrm>
                <a:off x="609720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Shape 140">
                <a:extLst>
                  <a:ext uri="{FF2B5EF4-FFF2-40B4-BE49-F238E27FC236}">
                    <a16:creationId xmlns:a16="http://schemas.microsoft.com/office/drawing/2014/main" id="{C6F0B1E5-86AD-4FB6-B5C4-3646064BF7A0}"/>
                  </a:ext>
                </a:extLst>
              </p:cNvPr>
              <p:cNvSpPr/>
              <p:nvPr/>
            </p:nvSpPr>
            <p:spPr>
              <a:xfrm>
                <a:off x="6160075" y="575150"/>
                <a:ext cx="501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Shape 141">
                <a:extLst>
                  <a:ext uri="{FF2B5EF4-FFF2-40B4-BE49-F238E27FC236}">
                    <a16:creationId xmlns:a16="http://schemas.microsoft.com/office/drawing/2014/main" id="{F64B9A83-8155-4BAA-AFB4-2045EE9E1319}"/>
                  </a:ext>
                </a:extLst>
              </p:cNvPr>
              <p:cNvSpPr/>
              <p:nvPr/>
            </p:nvSpPr>
            <p:spPr>
              <a:xfrm>
                <a:off x="603430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Shape 142">
                <a:extLst>
                  <a:ext uri="{FF2B5EF4-FFF2-40B4-BE49-F238E27FC236}">
                    <a16:creationId xmlns:a16="http://schemas.microsoft.com/office/drawing/2014/main" id="{92B84EEF-65DD-419A-8B26-4AF9083E460E}"/>
                  </a:ext>
                </a:extLst>
              </p:cNvPr>
              <p:cNvSpPr/>
              <p:nvPr/>
            </p:nvSpPr>
            <p:spPr>
              <a:xfrm>
                <a:off x="603430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Shape 143">
                <a:extLst>
                  <a:ext uri="{FF2B5EF4-FFF2-40B4-BE49-F238E27FC236}">
                    <a16:creationId xmlns:a16="http://schemas.microsoft.com/office/drawing/2014/main" id="{EF61312E-6741-4F75-8DC7-22AD1E5BBAE0}"/>
                  </a:ext>
                </a:extLst>
              </p:cNvPr>
              <p:cNvSpPr/>
              <p:nvPr/>
            </p:nvSpPr>
            <p:spPr>
              <a:xfrm>
                <a:off x="603430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Shape 144">
                <a:extLst>
                  <a:ext uri="{FF2B5EF4-FFF2-40B4-BE49-F238E27FC236}">
                    <a16:creationId xmlns:a16="http://schemas.microsoft.com/office/drawing/2014/main" id="{DD5A12BD-1A38-48DF-997A-852FAA941269}"/>
                  </a:ext>
                </a:extLst>
              </p:cNvPr>
              <p:cNvSpPr/>
              <p:nvPr/>
            </p:nvSpPr>
            <p:spPr>
              <a:xfrm>
                <a:off x="6160075" y="509200"/>
                <a:ext cx="501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03" y="2150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Shape 145">
                <a:extLst>
                  <a:ext uri="{FF2B5EF4-FFF2-40B4-BE49-F238E27FC236}">
                    <a16:creationId xmlns:a16="http://schemas.microsoft.com/office/drawing/2014/main" id="{D627570E-C021-4881-B18C-BED2B18B3592}"/>
                  </a:ext>
                </a:extLst>
              </p:cNvPr>
              <p:cNvSpPr/>
              <p:nvPr/>
            </p:nvSpPr>
            <p:spPr>
              <a:xfrm>
                <a:off x="5983625" y="399300"/>
                <a:ext cx="403000" cy="272950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10918" extrusionOk="0">
                    <a:moveTo>
                      <a:pt x="14434" y="1466"/>
                    </a:moveTo>
                    <a:lnTo>
                      <a:pt x="14508" y="1515"/>
                    </a:lnTo>
                    <a:lnTo>
                      <a:pt x="14557" y="1613"/>
                    </a:lnTo>
                    <a:lnTo>
                      <a:pt x="14581" y="1710"/>
                    </a:lnTo>
                    <a:lnTo>
                      <a:pt x="14581" y="9233"/>
                    </a:lnTo>
                    <a:lnTo>
                      <a:pt x="14557" y="9330"/>
                    </a:lnTo>
                    <a:lnTo>
                      <a:pt x="14508" y="9404"/>
                    </a:lnTo>
                    <a:lnTo>
                      <a:pt x="14434" y="9452"/>
                    </a:lnTo>
                    <a:lnTo>
                      <a:pt x="14337" y="9477"/>
                    </a:lnTo>
                    <a:lnTo>
                      <a:pt x="1783" y="9477"/>
                    </a:lnTo>
                    <a:lnTo>
                      <a:pt x="1686" y="9452"/>
                    </a:lnTo>
                    <a:lnTo>
                      <a:pt x="1612" y="9404"/>
                    </a:lnTo>
                    <a:lnTo>
                      <a:pt x="1564" y="9330"/>
                    </a:lnTo>
                    <a:lnTo>
                      <a:pt x="1539" y="9233"/>
                    </a:lnTo>
                    <a:lnTo>
                      <a:pt x="1539" y="1710"/>
                    </a:lnTo>
                    <a:lnTo>
                      <a:pt x="1564" y="1613"/>
                    </a:lnTo>
                    <a:lnTo>
                      <a:pt x="1612" y="1515"/>
                    </a:lnTo>
                    <a:lnTo>
                      <a:pt x="1686" y="1466"/>
                    </a:lnTo>
                    <a:close/>
                    <a:moveTo>
                      <a:pt x="0" y="1"/>
                    </a:moveTo>
                    <a:lnTo>
                      <a:pt x="0" y="10332"/>
                    </a:lnTo>
                    <a:lnTo>
                      <a:pt x="25" y="10429"/>
                    </a:lnTo>
                    <a:lnTo>
                      <a:pt x="74" y="10527"/>
                    </a:lnTo>
                    <a:lnTo>
                      <a:pt x="147" y="10625"/>
                    </a:lnTo>
                    <a:lnTo>
                      <a:pt x="220" y="10722"/>
                    </a:lnTo>
                    <a:lnTo>
                      <a:pt x="342" y="10796"/>
                    </a:lnTo>
                    <a:lnTo>
                      <a:pt x="489" y="10869"/>
                    </a:lnTo>
                    <a:lnTo>
                      <a:pt x="635" y="10918"/>
                    </a:lnTo>
                    <a:lnTo>
                      <a:pt x="15485" y="10918"/>
                    </a:lnTo>
                    <a:lnTo>
                      <a:pt x="15631" y="10869"/>
                    </a:lnTo>
                    <a:lnTo>
                      <a:pt x="15778" y="10796"/>
                    </a:lnTo>
                    <a:lnTo>
                      <a:pt x="15900" y="10698"/>
                    </a:lnTo>
                    <a:lnTo>
                      <a:pt x="15973" y="10576"/>
                    </a:lnTo>
                    <a:lnTo>
                      <a:pt x="16046" y="10454"/>
                    </a:lnTo>
                    <a:lnTo>
                      <a:pt x="16095" y="10307"/>
                    </a:lnTo>
                    <a:lnTo>
                      <a:pt x="16120" y="10136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Shape 146">
                <a:extLst>
                  <a:ext uri="{FF2B5EF4-FFF2-40B4-BE49-F238E27FC236}">
                    <a16:creationId xmlns:a16="http://schemas.microsoft.com/office/drawing/2014/main" id="{646757BC-8ED1-4DF8-8DA7-3273CCEF051F}"/>
                  </a:ext>
                </a:extLst>
              </p:cNvPr>
              <p:cNvSpPr/>
              <p:nvPr/>
            </p:nvSpPr>
            <p:spPr>
              <a:xfrm>
                <a:off x="628525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Shape 147">
                <a:extLst>
                  <a:ext uri="{FF2B5EF4-FFF2-40B4-BE49-F238E27FC236}">
                    <a16:creationId xmlns:a16="http://schemas.microsoft.com/office/drawing/2014/main" id="{B3392FF3-CF48-4587-A4EF-CB629D7977EF}"/>
                  </a:ext>
                </a:extLst>
              </p:cNvPr>
              <p:cNvSpPr/>
              <p:nvPr/>
            </p:nvSpPr>
            <p:spPr>
              <a:xfrm>
                <a:off x="628525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0" y="1"/>
                    </a:moveTo>
                    <a:lnTo>
                      <a:pt x="0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Shape 148">
                <a:extLst>
                  <a:ext uri="{FF2B5EF4-FFF2-40B4-BE49-F238E27FC236}">
                    <a16:creationId xmlns:a16="http://schemas.microsoft.com/office/drawing/2014/main" id="{57AD8DD8-B5FE-4174-9CAB-3FE8CFF33074}"/>
                  </a:ext>
                </a:extLst>
              </p:cNvPr>
              <p:cNvSpPr/>
              <p:nvPr/>
            </p:nvSpPr>
            <p:spPr>
              <a:xfrm>
                <a:off x="628525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Shape 149">
                <a:extLst>
                  <a:ext uri="{FF2B5EF4-FFF2-40B4-BE49-F238E27FC236}">
                    <a16:creationId xmlns:a16="http://schemas.microsoft.com/office/drawing/2014/main" id="{E1ACCDFD-208C-4253-A2B8-0F815B1F65E4}"/>
                  </a:ext>
                </a:extLst>
              </p:cNvPr>
              <p:cNvSpPr/>
              <p:nvPr/>
            </p:nvSpPr>
            <p:spPr>
              <a:xfrm>
                <a:off x="622235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Shape 150">
                <a:extLst>
                  <a:ext uri="{FF2B5EF4-FFF2-40B4-BE49-F238E27FC236}">
                    <a16:creationId xmlns:a16="http://schemas.microsoft.com/office/drawing/2014/main" id="{49364F0F-2830-4207-BFCC-3B1DA1D296EA}"/>
                  </a:ext>
                </a:extLst>
              </p:cNvPr>
              <p:cNvSpPr/>
              <p:nvPr/>
            </p:nvSpPr>
            <p:spPr>
              <a:xfrm>
                <a:off x="6160075" y="448150"/>
                <a:ext cx="501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Shape 151">
                <a:extLst>
                  <a:ext uri="{FF2B5EF4-FFF2-40B4-BE49-F238E27FC236}">
                    <a16:creationId xmlns:a16="http://schemas.microsoft.com/office/drawing/2014/main" id="{6CD9D150-9012-4753-ACFA-3F09305A362C}"/>
                  </a:ext>
                </a:extLst>
              </p:cNvPr>
              <p:cNvSpPr/>
              <p:nvPr/>
            </p:nvSpPr>
            <p:spPr>
              <a:xfrm>
                <a:off x="622235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Shape 152">
                <a:extLst>
                  <a:ext uri="{FF2B5EF4-FFF2-40B4-BE49-F238E27FC236}">
                    <a16:creationId xmlns:a16="http://schemas.microsoft.com/office/drawing/2014/main" id="{FF4AC80D-AD8C-4981-A33B-3652E585F825}"/>
                  </a:ext>
                </a:extLst>
              </p:cNvPr>
              <p:cNvSpPr/>
              <p:nvPr/>
            </p:nvSpPr>
            <p:spPr>
              <a:xfrm>
                <a:off x="622235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4" name="Shape 153">
              <a:extLst>
                <a:ext uri="{FF2B5EF4-FFF2-40B4-BE49-F238E27FC236}">
                  <a16:creationId xmlns:a16="http://schemas.microsoft.com/office/drawing/2014/main" id="{6B189E9C-CCF2-4999-A24C-47CC1F23C077}"/>
                </a:ext>
              </a:extLst>
            </p:cNvPr>
            <p:cNvSpPr/>
            <p:nvPr/>
          </p:nvSpPr>
          <p:spPr>
            <a:xfrm>
              <a:off x="4590399" y="1838177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Shape 157">
              <a:extLst>
                <a:ext uri="{FF2B5EF4-FFF2-40B4-BE49-F238E27FC236}">
                  <a16:creationId xmlns:a16="http://schemas.microsoft.com/office/drawing/2014/main" id="{92011C93-4C84-4876-ACEC-9E3775A59EC9}"/>
                </a:ext>
              </a:extLst>
            </p:cNvPr>
            <p:cNvSpPr txBox="1"/>
            <p:nvPr/>
          </p:nvSpPr>
          <p:spPr>
            <a:xfrm>
              <a:off x="4707806" y="1543239"/>
              <a:ext cx="606821" cy="1279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pPr algn="ctr"/>
              <a:r>
                <a:rPr lang="en" sz="990" dirty="0">
                  <a:solidFill>
                    <a:srgbClr val="213A57"/>
                  </a:solidFill>
                  <a:latin typeface="Arial" panose="020B0604020202020204" pitchFamily="34" charset="0"/>
                  <a:ea typeface="Droid Serif"/>
                  <a:cs typeface="Arial" panose="020B0604020202020204" pitchFamily="34" charset="0"/>
                  <a:sym typeface="Droid Serif"/>
                </a:rPr>
                <a:t>Day 1</a:t>
              </a:r>
              <a:endParaRPr sz="990" dirty="0">
                <a:solidFill>
                  <a:srgbClr val="213A57"/>
                </a:solidFill>
                <a:latin typeface="Arial" panose="020B0604020202020204" pitchFamily="34" charset="0"/>
                <a:ea typeface="Droid Serif"/>
                <a:cs typeface="Arial" panose="020B0604020202020204" pitchFamily="34" charset="0"/>
                <a:sym typeface="Droid Serif"/>
              </a:endParaRPr>
            </a:p>
          </p:txBody>
        </p:sp>
        <p:pic>
          <p:nvPicPr>
            <p:cNvPr id="7" name="Graphic 6" descr="Moon and stars">
              <a:extLst>
                <a:ext uri="{FF2B5EF4-FFF2-40B4-BE49-F238E27FC236}">
                  <a16:creationId xmlns:a16="http://schemas.microsoft.com/office/drawing/2014/main" id="{A671ACA9-A25B-4460-817F-B3C20D1D0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194310" y="1954322"/>
              <a:ext cx="182880" cy="182880"/>
            </a:xfrm>
            <a:prstGeom prst="rect">
              <a:avLst/>
            </a:prstGeom>
          </p:spPr>
        </p:pic>
        <p:pic>
          <p:nvPicPr>
            <p:cNvPr id="13" name="Graphic 12" descr="Sun">
              <a:extLst>
                <a:ext uri="{FF2B5EF4-FFF2-40B4-BE49-F238E27FC236}">
                  <a16:creationId xmlns:a16="http://schemas.microsoft.com/office/drawing/2014/main" id="{12C1E29A-05AA-443C-B970-4E3DC6826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915003" y="1946525"/>
              <a:ext cx="182880" cy="182880"/>
            </a:xfrm>
            <a:prstGeom prst="rect">
              <a:avLst/>
            </a:prstGeom>
          </p:spPr>
        </p:pic>
        <p:sp>
          <p:nvSpPr>
            <p:cNvPr id="252" name="Shape 153">
              <a:extLst>
                <a:ext uri="{FF2B5EF4-FFF2-40B4-BE49-F238E27FC236}">
                  <a16:creationId xmlns:a16="http://schemas.microsoft.com/office/drawing/2014/main" id="{2B5B84A3-A906-4E2C-AEB5-2F900734DD44}"/>
                </a:ext>
              </a:extLst>
            </p:cNvPr>
            <p:cNvSpPr/>
            <p:nvPr/>
          </p:nvSpPr>
          <p:spPr>
            <a:xfrm>
              <a:off x="4892416" y="1834491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Shape 153">
              <a:extLst>
                <a:ext uri="{FF2B5EF4-FFF2-40B4-BE49-F238E27FC236}">
                  <a16:creationId xmlns:a16="http://schemas.microsoft.com/office/drawing/2014/main" id="{C5826B8D-76C1-49FA-9705-392F257EAB3E}"/>
                </a:ext>
              </a:extLst>
            </p:cNvPr>
            <p:cNvSpPr/>
            <p:nvPr/>
          </p:nvSpPr>
          <p:spPr>
            <a:xfrm>
              <a:off x="5176892" y="1834491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3" name="Shape 132">
              <a:extLst>
                <a:ext uri="{FF2B5EF4-FFF2-40B4-BE49-F238E27FC236}">
                  <a16:creationId xmlns:a16="http://schemas.microsoft.com/office/drawing/2014/main" id="{8A014E6D-5A7A-4FC5-ABC1-0284E66738EC}"/>
                </a:ext>
              </a:extLst>
            </p:cNvPr>
            <p:cNvGrpSpPr/>
            <p:nvPr/>
          </p:nvGrpSpPr>
          <p:grpSpPr>
            <a:xfrm>
              <a:off x="6012509" y="1156102"/>
              <a:ext cx="381489" cy="359438"/>
              <a:chOff x="5983625" y="301625"/>
              <a:chExt cx="403000" cy="395050"/>
            </a:xfrm>
          </p:grpSpPr>
          <p:sp>
            <p:nvSpPr>
              <p:cNvPr id="271" name="Shape 133">
                <a:extLst>
                  <a:ext uri="{FF2B5EF4-FFF2-40B4-BE49-F238E27FC236}">
                    <a16:creationId xmlns:a16="http://schemas.microsoft.com/office/drawing/2014/main" id="{F24CFE8B-DBCD-4AFF-B0B5-67700CED5472}"/>
                  </a:ext>
                </a:extLst>
              </p:cNvPr>
              <p:cNvSpPr/>
              <p:nvPr/>
            </p:nvSpPr>
            <p:spPr>
              <a:xfrm>
                <a:off x="5983625" y="319925"/>
                <a:ext cx="403000" cy="67200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2688" extrusionOk="0">
                    <a:moveTo>
                      <a:pt x="3102" y="416"/>
                    </a:moveTo>
                    <a:lnTo>
                      <a:pt x="3273" y="465"/>
                    </a:lnTo>
                    <a:lnTo>
                      <a:pt x="3444" y="562"/>
                    </a:lnTo>
                    <a:lnTo>
                      <a:pt x="3566" y="660"/>
                    </a:lnTo>
                    <a:lnTo>
                      <a:pt x="3688" y="807"/>
                    </a:lnTo>
                    <a:lnTo>
                      <a:pt x="3762" y="953"/>
                    </a:lnTo>
                    <a:lnTo>
                      <a:pt x="3810" y="1124"/>
                    </a:lnTo>
                    <a:lnTo>
                      <a:pt x="3835" y="1320"/>
                    </a:lnTo>
                    <a:lnTo>
                      <a:pt x="3810" y="1491"/>
                    </a:lnTo>
                    <a:lnTo>
                      <a:pt x="3762" y="1661"/>
                    </a:lnTo>
                    <a:lnTo>
                      <a:pt x="3688" y="1808"/>
                    </a:lnTo>
                    <a:lnTo>
                      <a:pt x="3566" y="1955"/>
                    </a:lnTo>
                    <a:lnTo>
                      <a:pt x="3444" y="2052"/>
                    </a:lnTo>
                    <a:lnTo>
                      <a:pt x="3273" y="2150"/>
                    </a:lnTo>
                    <a:lnTo>
                      <a:pt x="3102" y="2199"/>
                    </a:lnTo>
                    <a:lnTo>
                      <a:pt x="2931" y="2223"/>
                    </a:lnTo>
                    <a:lnTo>
                      <a:pt x="2760" y="2199"/>
                    </a:lnTo>
                    <a:lnTo>
                      <a:pt x="2589" y="2150"/>
                    </a:lnTo>
                    <a:lnTo>
                      <a:pt x="2418" y="2052"/>
                    </a:lnTo>
                    <a:lnTo>
                      <a:pt x="2296" y="1955"/>
                    </a:lnTo>
                    <a:lnTo>
                      <a:pt x="2174" y="1808"/>
                    </a:lnTo>
                    <a:lnTo>
                      <a:pt x="2101" y="1661"/>
                    </a:lnTo>
                    <a:lnTo>
                      <a:pt x="2052" y="1491"/>
                    </a:lnTo>
                    <a:lnTo>
                      <a:pt x="2028" y="1320"/>
                    </a:lnTo>
                    <a:lnTo>
                      <a:pt x="2052" y="1124"/>
                    </a:lnTo>
                    <a:lnTo>
                      <a:pt x="2101" y="953"/>
                    </a:lnTo>
                    <a:lnTo>
                      <a:pt x="2174" y="807"/>
                    </a:lnTo>
                    <a:lnTo>
                      <a:pt x="2296" y="660"/>
                    </a:lnTo>
                    <a:lnTo>
                      <a:pt x="2418" y="562"/>
                    </a:lnTo>
                    <a:lnTo>
                      <a:pt x="2589" y="465"/>
                    </a:lnTo>
                    <a:lnTo>
                      <a:pt x="2760" y="416"/>
                    </a:lnTo>
                    <a:close/>
                    <a:moveTo>
                      <a:pt x="13360" y="416"/>
                    </a:moveTo>
                    <a:lnTo>
                      <a:pt x="13531" y="465"/>
                    </a:lnTo>
                    <a:lnTo>
                      <a:pt x="13702" y="562"/>
                    </a:lnTo>
                    <a:lnTo>
                      <a:pt x="13824" y="660"/>
                    </a:lnTo>
                    <a:lnTo>
                      <a:pt x="13946" y="807"/>
                    </a:lnTo>
                    <a:lnTo>
                      <a:pt x="14019" y="953"/>
                    </a:lnTo>
                    <a:lnTo>
                      <a:pt x="14068" y="1124"/>
                    </a:lnTo>
                    <a:lnTo>
                      <a:pt x="14093" y="1320"/>
                    </a:lnTo>
                    <a:lnTo>
                      <a:pt x="14068" y="1491"/>
                    </a:lnTo>
                    <a:lnTo>
                      <a:pt x="14019" y="1661"/>
                    </a:lnTo>
                    <a:lnTo>
                      <a:pt x="13946" y="1808"/>
                    </a:lnTo>
                    <a:lnTo>
                      <a:pt x="13824" y="1955"/>
                    </a:lnTo>
                    <a:lnTo>
                      <a:pt x="13702" y="2052"/>
                    </a:lnTo>
                    <a:lnTo>
                      <a:pt x="13531" y="2150"/>
                    </a:lnTo>
                    <a:lnTo>
                      <a:pt x="13360" y="2199"/>
                    </a:lnTo>
                    <a:lnTo>
                      <a:pt x="13189" y="2223"/>
                    </a:lnTo>
                    <a:lnTo>
                      <a:pt x="13018" y="2199"/>
                    </a:lnTo>
                    <a:lnTo>
                      <a:pt x="12847" y="2150"/>
                    </a:lnTo>
                    <a:lnTo>
                      <a:pt x="12676" y="2052"/>
                    </a:lnTo>
                    <a:lnTo>
                      <a:pt x="12554" y="1955"/>
                    </a:lnTo>
                    <a:lnTo>
                      <a:pt x="12432" y="1808"/>
                    </a:lnTo>
                    <a:lnTo>
                      <a:pt x="12359" y="1661"/>
                    </a:lnTo>
                    <a:lnTo>
                      <a:pt x="12310" y="1491"/>
                    </a:lnTo>
                    <a:lnTo>
                      <a:pt x="12285" y="1320"/>
                    </a:lnTo>
                    <a:lnTo>
                      <a:pt x="12310" y="1124"/>
                    </a:lnTo>
                    <a:lnTo>
                      <a:pt x="12359" y="953"/>
                    </a:lnTo>
                    <a:lnTo>
                      <a:pt x="12432" y="807"/>
                    </a:lnTo>
                    <a:lnTo>
                      <a:pt x="12554" y="660"/>
                    </a:lnTo>
                    <a:lnTo>
                      <a:pt x="12676" y="562"/>
                    </a:lnTo>
                    <a:lnTo>
                      <a:pt x="12847" y="465"/>
                    </a:lnTo>
                    <a:lnTo>
                      <a:pt x="13018" y="416"/>
                    </a:lnTo>
                    <a:close/>
                    <a:moveTo>
                      <a:pt x="0" y="1"/>
                    </a:moveTo>
                    <a:lnTo>
                      <a:pt x="0" y="2687"/>
                    </a:lnTo>
                    <a:lnTo>
                      <a:pt x="16120" y="2687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Shape 134">
                <a:extLst>
                  <a:ext uri="{FF2B5EF4-FFF2-40B4-BE49-F238E27FC236}">
                    <a16:creationId xmlns:a16="http://schemas.microsoft.com/office/drawing/2014/main" id="{76711D2D-55C0-4919-80F6-7AE2F7171571}"/>
                  </a:ext>
                </a:extLst>
              </p:cNvPr>
              <p:cNvSpPr/>
              <p:nvPr/>
            </p:nvSpPr>
            <p:spPr>
              <a:xfrm>
                <a:off x="5983625" y="664900"/>
                <a:ext cx="403000" cy="31775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1271" extrusionOk="0">
                    <a:moveTo>
                      <a:pt x="0" y="1"/>
                    </a:moveTo>
                    <a:lnTo>
                      <a:pt x="0" y="489"/>
                    </a:lnTo>
                    <a:lnTo>
                      <a:pt x="25" y="660"/>
                    </a:lnTo>
                    <a:lnTo>
                      <a:pt x="74" y="807"/>
                    </a:lnTo>
                    <a:lnTo>
                      <a:pt x="147" y="929"/>
                    </a:lnTo>
                    <a:lnTo>
                      <a:pt x="220" y="1051"/>
                    </a:lnTo>
                    <a:lnTo>
                      <a:pt x="342" y="1149"/>
                    </a:lnTo>
                    <a:lnTo>
                      <a:pt x="489" y="1222"/>
                    </a:lnTo>
                    <a:lnTo>
                      <a:pt x="635" y="1271"/>
                    </a:lnTo>
                    <a:lnTo>
                      <a:pt x="15485" y="1271"/>
                    </a:lnTo>
                    <a:lnTo>
                      <a:pt x="15631" y="1222"/>
                    </a:lnTo>
                    <a:lnTo>
                      <a:pt x="15778" y="1149"/>
                    </a:lnTo>
                    <a:lnTo>
                      <a:pt x="15900" y="1051"/>
                    </a:lnTo>
                    <a:lnTo>
                      <a:pt x="15973" y="929"/>
                    </a:lnTo>
                    <a:lnTo>
                      <a:pt x="16046" y="807"/>
                    </a:lnTo>
                    <a:lnTo>
                      <a:pt x="16095" y="660"/>
                    </a:lnTo>
                    <a:lnTo>
                      <a:pt x="16120" y="489"/>
                    </a:lnTo>
                    <a:lnTo>
                      <a:pt x="16120" y="1"/>
                    </a:lnTo>
                    <a:lnTo>
                      <a:pt x="16095" y="172"/>
                    </a:lnTo>
                    <a:lnTo>
                      <a:pt x="16046" y="318"/>
                    </a:lnTo>
                    <a:lnTo>
                      <a:pt x="15973" y="440"/>
                    </a:lnTo>
                    <a:lnTo>
                      <a:pt x="15900" y="562"/>
                    </a:lnTo>
                    <a:lnTo>
                      <a:pt x="15778" y="660"/>
                    </a:lnTo>
                    <a:lnTo>
                      <a:pt x="15631" y="733"/>
                    </a:lnTo>
                    <a:lnTo>
                      <a:pt x="15485" y="782"/>
                    </a:lnTo>
                    <a:lnTo>
                      <a:pt x="635" y="782"/>
                    </a:lnTo>
                    <a:lnTo>
                      <a:pt x="489" y="733"/>
                    </a:lnTo>
                    <a:lnTo>
                      <a:pt x="342" y="660"/>
                    </a:lnTo>
                    <a:lnTo>
                      <a:pt x="220" y="562"/>
                    </a:lnTo>
                    <a:lnTo>
                      <a:pt x="147" y="440"/>
                    </a:lnTo>
                    <a:lnTo>
                      <a:pt x="74" y="318"/>
                    </a:lnTo>
                    <a:lnTo>
                      <a:pt x="25" y="1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Shape 135">
                <a:extLst>
                  <a:ext uri="{FF2B5EF4-FFF2-40B4-BE49-F238E27FC236}">
                    <a16:creationId xmlns:a16="http://schemas.microsoft.com/office/drawing/2014/main" id="{91751A1C-6239-483C-BA44-1F597EDA89F3}"/>
                  </a:ext>
                </a:extLst>
              </p:cNvPr>
              <p:cNvSpPr/>
              <p:nvPr/>
            </p:nvSpPr>
            <p:spPr>
              <a:xfrm>
                <a:off x="6041025" y="301625"/>
                <a:ext cx="29325" cy="63500"/>
              </a:xfrm>
              <a:custGeom>
                <a:avLst/>
                <a:gdLst/>
                <a:ahLst/>
                <a:cxnLst/>
                <a:rect l="0" t="0" r="0" b="0"/>
                <a:pathLst>
                  <a:path w="1173" h="2540" extrusionOk="0">
                    <a:moveTo>
                      <a:pt x="391" y="0"/>
                    </a:moveTo>
                    <a:lnTo>
                      <a:pt x="293" y="49"/>
                    </a:lnTo>
                    <a:lnTo>
                      <a:pt x="220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49" y="293"/>
                    </a:lnTo>
                    <a:lnTo>
                      <a:pt x="0" y="391"/>
                    </a:lnTo>
                    <a:lnTo>
                      <a:pt x="0" y="488"/>
                    </a:lnTo>
                    <a:lnTo>
                      <a:pt x="0" y="2052"/>
                    </a:lnTo>
                    <a:lnTo>
                      <a:pt x="0" y="2149"/>
                    </a:lnTo>
                    <a:lnTo>
                      <a:pt x="49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0" y="2467"/>
                    </a:lnTo>
                    <a:lnTo>
                      <a:pt x="293" y="2491"/>
                    </a:lnTo>
                    <a:lnTo>
                      <a:pt x="391" y="2540"/>
                    </a:lnTo>
                    <a:lnTo>
                      <a:pt x="782" y="2540"/>
                    </a:lnTo>
                    <a:lnTo>
                      <a:pt x="879" y="2491"/>
                    </a:lnTo>
                    <a:lnTo>
                      <a:pt x="953" y="2467"/>
                    </a:lnTo>
                    <a:lnTo>
                      <a:pt x="1026" y="2393"/>
                    </a:lnTo>
                    <a:lnTo>
                      <a:pt x="1099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099" y="220"/>
                    </a:lnTo>
                    <a:lnTo>
                      <a:pt x="1026" y="147"/>
                    </a:lnTo>
                    <a:lnTo>
                      <a:pt x="953" y="73"/>
                    </a:lnTo>
                    <a:lnTo>
                      <a:pt x="879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Shape 136">
                <a:extLst>
                  <a:ext uri="{FF2B5EF4-FFF2-40B4-BE49-F238E27FC236}">
                    <a16:creationId xmlns:a16="http://schemas.microsoft.com/office/drawing/2014/main" id="{8FE8C59D-844C-437A-8D57-F84BB33DE434}"/>
                  </a:ext>
                </a:extLst>
              </p:cNvPr>
              <p:cNvSpPr/>
              <p:nvPr/>
            </p:nvSpPr>
            <p:spPr>
              <a:xfrm>
                <a:off x="6297450" y="301625"/>
                <a:ext cx="29350" cy="63500"/>
              </a:xfrm>
              <a:custGeom>
                <a:avLst/>
                <a:gdLst/>
                <a:ahLst/>
                <a:cxnLst/>
                <a:rect l="0" t="0" r="0" b="0"/>
                <a:pathLst>
                  <a:path w="1174" h="2540" extrusionOk="0">
                    <a:moveTo>
                      <a:pt x="392" y="0"/>
                    </a:moveTo>
                    <a:lnTo>
                      <a:pt x="294" y="49"/>
                    </a:lnTo>
                    <a:lnTo>
                      <a:pt x="221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2052"/>
                    </a:lnTo>
                    <a:lnTo>
                      <a:pt x="1" y="2149"/>
                    </a:lnTo>
                    <a:lnTo>
                      <a:pt x="50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1" y="2467"/>
                    </a:lnTo>
                    <a:lnTo>
                      <a:pt x="294" y="2491"/>
                    </a:lnTo>
                    <a:lnTo>
                      <a:pt x="392" y="2540"/>
                    </a:lnTo>
                    <a:lnTo>
                      <a:pt x="782" y="2540"/>
                    </a:lnTo>
                    <a:lnTo>
                      <a:pt x="880" y="2491"/>
                    </a:lnTo>
                    <a:lnTo>
                      <a:pt x="953" y="2467"/>
                    </a:lnTo>
                    <a:lnTo>
                      <a:pt x="1027" y="2393"/>
                    </a:lnTo>
                    <a:lnTo>
                      <a:pt x="1100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100" y="220"/>
                    </a:lnTo>
                    <a:lnTo>
                      <a:pt x="1027" y="147"/>
                    </a:lnTo>
                    <a:lnTo>
                      <a:pt x="953" y="73"/>
                    </a:lnTo>
                    <a:lnTo>
                      <a:pt x="880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Shape 137">
                <a:extLst>
                  <a:ext uri="{FF2B5EF4-FFF2-40B4-BE49-F238E27FC236}">
                    <a16:creationId xmlns:a16="http://schemas.microsoft.com/office/drawing/2014/main" id="{074CF532-E5C9-487E-B82E-B578AC3E103B}"/>
                  </a:ext>
                </a:extLst>
              </p:cNvPr>
              <p:cNvSpPr/>
              <p:nvPr/>
            </p:nvSpPr>
            <p:spPr>
              <a:xfrm>
                <a:off x="609720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0" y="1"/>
                    </a:moveTo>
                    <a:lnTo>
                      <a:pt x="0" y="2150"/>
                    </a:lnTo>
                    <a:lnTo>
                      <a:pt x="2027" y="2150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Shape 138">
                <a:extLst>
                  <a:ext uri="{FF2B5EF4-FFF2-40B4-BE49-F238E27FC236}">
                    <a16:creationId xmlns:a16="http://schemas.microsoft.com/office/drawing/2014/main" id="{4BB9CE83-159E-4641-A6D4-CA3572A47DE7}"/>
                  </a:ext>
                </a:extLst>
              </p:cNvPr>
              <p:cNvSpPr/>
              <p:nvPr/>
            </p:nvSpPr>
            <p:spPr>
              <a:xfrm>
                <a:off x="609720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Shape 139">
                <a:extLst>
                  <a:ext uri="{FF2B5EF4-FFF2-40B4-BE49-F238E27FC236}">
                    <a16:creationId xmlns:a16="http://schemas.microsoft.com/office/drawing/2014/main" id="{344405EB-1F3B-453A-ACE7-D729CF2CAC05}"/>
                  </a:ext>
                </a:extLst>
              </p:cNvPr>
              <p:cNvSpPr/>
              <p:nvPr/>
            </p:nvSpPr>
            <p:spPr>
              <a:xfrm>
                <a:off x="609720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Shape 140">
                <a:extLst>
                  <a:ext uri="{FF2B5EF4-FFF2-40B4-BE49-F238E27FC236}">
                    <a16:creationId xmlns:a16="http://schemas.microsoft.com/office/drawing/2014/main" id="{7D9BDE12-9AF3-4637-A539-56F870076A03}"/>
                  </a:ext>
                </a:extLst>
              </p:cNvPr>
              <p:cNvSpPr/>
              <p:nvPr/>
            </p:nvSpPr>
            <p:spPr>
              <a:xfrm>
                <a:off x="6160075" y="575150"/>
                <a:ext cx="501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Shape 141">
                <a:extLst>
                  <a:ext uri="{FF2B5EF4-FFF2-40B4-BE49-F238E27FC236}">
                    <a16:creationId xmlns:a16="http://schemas.microsoft.com/office/drawing/2014/main" id="{1E457B92-C0B3-48AE-ABED-762FBC650120}"/>
                  </a:ext>
                </a:extLst>
              </p:cNvPr>
              <p:cNvSpPr/>
              <p:nvPr/>
            </p:nvSpPr>
            <p:spPr>
              <a:xfrm>
                <a:off x="603430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Shape 142">
                <a:extLst>
                  <a:ext uri="{FF2B5EF4-FFF2-40B4-BE49-F238E27FC236}">
                    <a16:creationId xmlns:a16="http://schemas.microsoft.com/office/drawing/2014/main" id="{638271EE-7D51-47B7-B73F-CFC42AAF545D}"/>
                  </a:ext>
                </a:extLst>
              </p:cNvPr>
              <p:cNvSpPr/>
              <p:nvPr/>
            </p:nvSpPr>
            <p:spPr>
              <a:xfrm>
                <a:off x="603430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Shape 143">
                <a:extLst>
                  <a:ext uri="{FF2B5EF4-FFF2-40B4-BE49-F238E27FC236}">
                    <a16:creationId xmlns:a16="http://schemas.microsoft.com/office/drawing/2014/main" id="{717D2DB0-1944-4E54-9740-55193A31FBEA}"/>
                  </a:ext>
                </a:extLst>
              </p:cNvPr>
              <p:cNvSpPr/>
              <p:nvPr/>
            </p:nvSpPr>
            <p:spPr>
              <a:xfrm>
                <a:off x="603430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Shape 144">
                <a:extLst>
                  <a:ext uri="{FF2B5EF4-FFF2-40B4-BE49-F238E27FC236}">
                    <a16:creationId xmlns:a16="http://schemas.microsoft.com/office/drawing/2014/main" id="{380F879F-CD1E-421C-ACF1-5E600CB58B32}"/>
                  </a:ext>
                </a:extLst>
              </p:cNvPr>
              <p:cNvSpPr/>
              <p:nvPr/>
            </p:nvSpPr>
            <p:spPr>
              <a:xfrm>
                <a:off x="6160075" y="509200"/>
                <a:ext cx="501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03" y="2150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Shape 145">
                <a:extLst>
                  <a:ext uri="{FF2B5EF4-FFF2-40B4-BE49-F238E27FC236}">
                    <a16:creationId xmlns:a16="http://schemas.microsoft.com/office/drawing/2014/main" id="{C8916561-4778-48C7-9C57-6D80CF852031}"/>
                  </a:ext>
                </a:extLst>
              </p:cNvPr>
              <p:cNvSpPr/>
              <p:nvPr/>
            </p:nvSpPr>
            <p:spPr>
              <a:xfrm>
                <a:off x="5983625" y="399300"/>
                <a:ext cx="403000" cy="272950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10918" extrusionOk="0">
                    <a:moveTo>
                      <a:pt x="14434" y="1466"/>
                    </a:moveTo>
                    <a:lnTo>
                      <a:pt x="14508" y="1515"/>
                    </a:lnTo>
                    <a:lnTo>
                      <a:pt x="14557" y="1613"/>
                    </a:lnTo>
                    <a:lnTo>
                      <a:pt x="14581" y="1710"/>
                    </a:lnTo>
                    <a:lnTo>
                      <a:pt x="14581" y="9233"/>
                    </a:lnTo>
                    <a:lnTo>
                      <a:pt x="14557" y="9330"/>
                    </a:lnTo>
                    <a:lnTo>
                      <a:pt x="14508" y="9404"/>
                    </a:lnTo>
                    <a:lnTo>
                      <a:pt x="14434" y="9452"/>
                    </a:lnTo>
                    <a:lnTo>
                      <a:pt x="14337" y="9477"/>
                    </a:lnTo>
                    <a:lnTo>
                      <a:pt x="1783" y="9477"/>
                    </a:lnTo>
                    <a:lnTo>
                      <a:pt x="1686" y="9452"/>
                    </a:lnTo>
                    <a:lnTo>
                      <a:pt x="1612" y="9404"/>
                    </a:lnTo>
                    <a:lnTo>
                      <a:pt x="1564" y="9330"/>
                    </a:lnTo>
                    <a:lnTo>
                      <a:pt x="1539" y="9233"/>
                    </a:lnTo>
                    <a:lnTo>
                      <a:pt x="1539" y="1710"/>
                    </a:lnTo>
                    <a:lnTo>
                      <a:pt x="1564" y="1613"/>
                    </a:lnTo>
                    <a:lnTo>
                      <a:pt x="1612" y="1515"/>
                    </a:lnTo>
                    <a:lnTo>
                      <a:pt x="1686" y="1466"/>
                    </a:lnTo>
                    <a:close/>
                    <a:moveTo>
                      <a:pt x="0" y="1"/>
                    </a:moveTo>
                    <a:lnTo>
                      <a:pt x="0" y="10332"/>
                    </a:lnTo>
                    <a:lnTo>
                      <a:pt x="25" y="10429"/>
                    </a:lnTo>
                    <a:lnTo>
                      <a:pt x="74" y="10527"/>
                    </a:lnTo>
                    <a:lnTo>
                      <a:pt x="147" y="10625"/>
                    </a:lnTo>
                    <a:lnTo>
                      <a:pt x="220" y="10722"/>
                    </a:lnTo>
                    <a:lnTo>
                      <a:pt x="342" y="10796"/>
                    </a:lnTo>
                    <a:lnTo>
                      <a:pt x="489" y="10869"/>
                    </a:lnTo>
                    <a:lnTo>
                      <a:pt x="635" y="10918"/>
                    </a:lnTo>
                    <a:lnTo>
                      <a:pt x="15485" y="10918"/>
                    </a:lnTo>
                    <a:lnTo>
                      <a:pt x="15631" y="10869"/>
                    </a:lnTo>
                    <a:lnTo>
                      <a:pt x="15778" y="10796"/>
                    </a:lnTo>
                    <a:lnTo>
                      <a:pt x="15900" y="10698"/>
                    </a:lnTo>
                    <a:lnTo>
                      <a:pt x="15973" y="10576"/>
                    </a:lnTo>
                    <a:lnTo>
                      <a:pt x="16046" y="10454"/>
                    </a:lnTo>
                    <a:lnTo>
                      <a:pt x="16095" y="10307"/>
                    </a:lnTo>
                    <a:lnTo>
                      <a:pt x="16120" y="10136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Shape 146">
                <a:extLst>
                  <a:ext uri="{FF2B5EF4-FFF2-40B4-BE49-F238E27FC236}">
                    <a16:creationId xmlns:a16="http://schemas.microsoft.com/office/drawing/2014/main" id="{EB4E0D8B-1CA8-4375-9230-38B76047B72D}"/>
                  </a:ext>
                </a:extLst>
              </p:cNvPr>
              <p:cNvSpPr/>
              <p:nvPr/>
            </p:nvSpPr>
            <p:spPr>
              <a:xfrm>
                <a:off x="628525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Shape 147">
                <a:extLst>
                  <a:ext uri="{FF2B5EF4-FFF2-40B4-BE49-F238E27FC236}">
                    <a16:creationId xmlns:a16="http://schemas.microsoft.com/office/drawing/2014/main" id="{5C095C07-3247-4500-B9C0-E4E39179E77B}"/>
                  </a:ext>
                </a:extLst>
              </p:cNvPr>
              <p:cNvSpPr/>
              <p:nvPr/>
            </p:nvSpPr>
            <p:spPr>
              <a:xfrm>
                <a:off x="628525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0" y="1"/>
                    </a:moveTo>
                    <a:lnTo>
                      <a:pt x="0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Shape 148">
                <a:extLst>
                  <a:ext uri="{FF2B5EF4-FFF2-40B4-BE49-F238E27FC236}">
                    <a16:creationId xmlns:a16="http://schemas.microsoft.com/office/drawing/2014/main" id="{C4869CAF-CC35-4386-BD74-8F5184E627CA}"/>
                  </a:ext>
                </a:extLst>
              </p:cNvPr>
              <p:cNvSpPr/>
              <p:nvPr/>
            </p:nvSpPr>
            <p:spPr>
              <a:xfrm>
                <a:off x="628525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Shape 149">
                <a:extLst>
                  <a:ext uri="{FF2B5EF4-FFF2-40B4-BE49-F238E27FC236}">
                    <a16:creationId xmlns:a16="http://schemas.microsoft.com/office/drawing/2014/main" id="{062CA291-D8DE-43C0-A64A-E40265EF1DDB}"/>
                  </a:ext>
                </a:extLst>
              </p:cNvPr>
              <p:cNvSpPr/>
              <p:nvPr/>
            </p:nvSpPr>
            <p:spPr>
              <a:xfrm>
                <a:off x="622235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Shape 150">
                <a:extLst>
                  <a:ext uri="{FF2B5EF4-FFF2-40B4-BE49-F238E27FC236}">
                    <a16:creationId xmlns:a16="http://schemas.microsoft.com/office/drawing/2014/main" id="{C10DE050-53CE-4E8F-AB6D-DD00B6EF5CF1}"/>
                  </a:ext>
                </a:extLst>
              </p:cNvPr>
              <p:cNvSpPr/>
              <p:nvPr/>
            </p:nvSpPr>
            <p:spPr>
              <a:xfrm>
                <a:off x="6160075" y="448150"/>
                <a:ext cx="501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Shape 151">
                <a:extLst>
                  <a:ext uri="{FF2B5EF4-FFF2-40B4-BE49-F238E27FC236}">
                    <a16:creationId xmlns:a16="http://schemas.microsoft.com/office/drawing/2014/main" id="{EC975A94-F595-4626-9128-8124EE6DAC87}"/>
                  </a:ext>
                </a:extLst>
              </p:cNvPr>
              <p:cNvSpPr/>
              <p:nvPr/>
            </p:nvSpPr>
            <p:spPr>
              <a:xfrm>
                <a:off x="622235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Shape 152">
                <a:extLst>
                  <a:ext uri="{FF2B5EF4-FFF2-40B4-BE49-F238E27FC236}">
                    <a16:creationId xmlns:a16="http://schemas.microsoft.com/office/drawing/2014/main" id="{9B708E5D-D375-4740-A62B-862048EAAD2E}"/>
                  </a:ext>
                </a:extLst>
              </p:cNvPr>
              <p:cNvSpPr/>
              <p:nvPr/>
            </p:nvSpPr>
            <p:spPr>
              <a:xfrm>
                <a:off x="622235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4" name="Shape 153">
              <a:extLst>
                <a:ext uri="{FF2B5EF4-FFF2-40B4-BE49-F238E27FC236}">
                  <a16:creationId xmlns:a16="http://schemas.microsoft.com/office/drawing/2014/main" id="{198A26CC-2844-4913-8946-94D4CB4CC633}"/>
                </a:ext>
              </a:extLst>
            </p:cNvPr>
            <p:cNvSpPr/>
            <p:nvPr/>
          </p:nvSpPr>
          <p:spPr>
            <a:xfrm>
              <a:off x="5782427" y="1838177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Shape 157">
              <a:extLst>
                <a:ext uri="{FF2B5EF4-FFF2-40B4-BE49-F238E27FC236}">
                  <a16:creationId xmlns:a16="http://schemas.microsoft.com/office/drawing/2014/main" id="{1F7D8C97-5843-4A4B-981A-6489EC824E93}"/>
                </a:ext>
              </a:extLst>
            </p:cNvPr>
            <p:cNvSpPr txBox="1"/>
            <p:nvPr/>
          </p:nvSpPr>
          <p:spPr>
            <a:xfrm>
              <a:off x="5864810" y="1543239"/>
              <a:ext cx="668636" cy="1517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pPr algn="ctr"/>
              <a:r>
                <a:rPr lang="en" sz="990" dirty="0">
                  <a:solidFill>
                    <a:srgbClr val="213A57"/>
                  </a:solidFill>
                  <a:latin typeface="Arial" panose="020B0604020202020204" pitchFamily="34" charset="0"/>
                  <a:ea typeface="Droid Serif"/>
                  <a:cs typeface="Arial" panose="020B0604020202020204" pitchFamily="34" charset="0"/>
                  <a:sym typeface="Droid Serif"/>
                </a:rPr>
                <a:t>Day 14</a:t>
              </a:r>
              <a:endParaRPr sz="990" dirty="0">
                <a:solidFill>
                  <a:srgbClr val="213A57"/>
                </a:solidFill>
                <a:latin typeface="Arial" panose="020B0604020202020204" pitchFamily="34" charset="0"/>
                <a:ea typeface="Droid Serif"/>
                <a:cs typeface="Arial" panose="020B0604020202020204" pitchFamily="34" charset="0"/>
                <a:sym typeface="Droid Serif"/>
              </a:endParaRPr>
            </a:p>
          </p:txBody>
        </p:sp>
        <p:pic>
          <p:nvPicPr>
            <p:cNvPr id="266" name="Graphic 265" descr="Moon and stars">
              <a:extLst>
                <a:ext uri="{FF2B5EF4-FFF2-40B4-BE49-F238E27FC236}">
                  <a16:creationId xmlns:a16="http://schemas.microsoft.com/office/drawing/2014/main" id="{113D8ABC-153C-4642-A637-6DE4BB56B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386338" y="1954322"/>
              <a:ext cx="182880" cy="182880"/>
            </a:xfrm>
            <a:prstGeom prst="rect">
              <a:avLst/>
            </a:prstGeom>
          </p:spPr>
        </p:pic>
        <p:pic>
          <p:nvPicPr>
            <p:cNvPr id="267" name="Graphic 266" descr="Sun">
              <a:extLst>
                <a:ext uri="{FF2B5EF4-FFF2-40B4-BE49-F238E27FC236}">
                  <a16:creationId xmlns:a16="http://schemas.microsoft.com/office/drawing/2014/main" id="{6F76BE81-11D6-4989-86C5-F07439573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107031" y="1946525"/>
              <a:ext cx="182880" cy="182880"/>
            </a:xfrm>
            <a:prstGeom prst="rect">
              <a:avLst/>
            </a:prstGeom>
          </p:spPr>
        </p:pic>
        <p:sp>
          <p:nvSpPr>
            <p:cNvPr id="269" name="Shape 153">
              <a:extLst>
                <a:ext uri="{FF2B5EF4-FFF2-40B4-BE49-F238E27FC236}">
                  <a16:creationId xmlns:a16="http://schemas.microsoft.com/office/drawing/2014/main" id="{727C25CA-34CE-4E01-A294-4747967C1F5C}"/>
                </a:ext>
              </a:extLst>
            </p:cNvPr>
            <p:cNvSpPr/>
            <p:nvPr/>
          </p:nvSpPr>
          <p:spPr>
            <a:xfrm>
              <a:off x="6084444" y="1834491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Shape 153">
              <a:extLst>
                <a:ext uri="{FF2B5EF4-FFF2-40B4-BE49-F238E27FC236}">
                  <a16:creationId xmlns:a16="http://schemas.microsoft.com/office/drawing/2014/main" id="{C783DC9B-E3A2-4035-B638-A34171D3E604}"/>
                </a:ext>
              </a:extLst>
            </p:cNvPr>
            <p:cNvSpPr/>
            <p:nvPr/>
          </p:nvSpPr>
          <p:spPr>
            <a:xfrm>
              <a:off x="6368920" y="1834491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Shape 156">
              <a:extLst>
                <a:ext uri="{FF2B5EF4-FFF2-40B4-BE49-F238E27FC236}">
                  <a16:creationId xmlns:a16="http://schemas.microsoft.com/office/drawing/2014/main" id="{A71FEBAB-90C5-4571-944F-523CF0117799}"/>
                </a:ext>
              </a:extLst>
            </p:cNvPr>
            <p:cNvSpPr txBox="1"/>
            <p:nvPr/>
          </p:nvSpPr>
          <p:spPr>
            <a:xfrm>
              <a:off x="7445103" y="874001"/>
              <a:ext cx="903576" cy="1072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pPr algn="ctr"/>
              <a:r>
                <a:rPr lang="en" sz="990" dirty="0">
                  <a:solidFill>
                    <a:srgbClr val="213A57"/>
                  </a:solidFill>
                  <a:latin typeface="Arial" panose="020B0604020202020204" pitchFamily="34" charset="0"/>
                  <a:ea typeface="Droid Serif"/>
                  <a:cs typeface="Arial" panose="020B0604020202020204" pitchFamily="34" charset="0"/>
                  <a:sym typeface="Droid Serif"/>
                </a:rPr>
                <a:t>Person 388</a:t>
              </a:r>
              <a:endParaRPr sz="990" dirty="0">
                <a:solidFill>
                  <a:srgbClr val="213A57"/>
                </a:solidFill>
                <a:latin typeface="Arial" panose="020B0604020202020204" pitchFamily="34" charset="0"/>
                <a:ea typeface="Droid Serif"/>
                <a:cs typeface="Arial" panose="020B0604020202020204" pitchFamily="34" charset="0"/>
                <a:sym typeface="Droid Serif"/>
              </a:endParaRPr>
            </a:p>
          </p:txBody>
        </p:sp>
        <p:sp>
          <p:nvSpPr>
            <p:cNvPr id="294" name="Shape 165">
              <a:extLst>
                <a:ext uri="{FF2B5EF4-FFF2-40B4-BE49-F238E27FC236}">
                  <a16:creationId xmlns:a16="http://schemas.microsoft.com/office/drawing/2014/main" id="{6609360B-91FF-4935-A950-0CAC13E0A618}"/>
                </a:ext>
              </a:extLst>
            </p:cNvPr>
            <p:cNvSpPr txBox="1"/>
            <p:nvPr/>
          </p:nvSpPr>
          <p:spPr>
            <a:xfrm>
              <a:off x="7621385" y="1249994"/>
              <a:ext cx="606821" cy="1279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pPr algn="ctr"/>
              <a:r>
                <a:rPr lang="en" b="1" dirty="0">
                  <a:solidFill>
                    <a:srgbClr val="213A57"/>
                  </a:solidFill>
                  <a:latin typeface="Arial" panose="020B0604020202020204" pitchFamily="34" charset="0"/>
                  <a:ea typeface="Droid Serif"/>
                  <a:cs typeface="Arial" panose="020B0604020202020204" pitchFamily="34" charset="0"/>
                  <a:sym typeface="Droid Serif"/>
                </a:rPr>
                <a:t>...</a:t>
              </a:r>
              <a:endParaRPr b="1" dirty="0">
                <a:solidFill>
                  <a:srgbClr val="213A57"/>
                </a:solidFill>
                <a:latin typeface="Arial" panose="020B0604020202020204" pitchFamily="34" charset="0"/>
                <a:ea typeface="Droid Serif"/>
                <a:cs typeface="Arial" panose="020B0604020202020204" pitchFamily="34" charset="0"/>
                <a:sym typeface="Droid Serif"/>
              </a:endParaRPr>
            </a:p>
          </p:txBody>
        </p:sp>
        <p:grpSp>
          <p:nvGrpSpPr>
            <p:cNvPr id="295" name="Shape 132">
              <a:extLst>
                <a:ext uri="{FF2B5EF4-FFF2-40B4-BE49-F238E27FC236}">
                  <a16:creationId xmlns:a16="http://schemas.microsoft.com/office/drawing/2014/main" id="{7932710D-3A06-4689-87A3-D3638892EA92}"/>
                </a:ext>
              </a:extLst>
            </p:cNvPr>
            <p:cNvGrpSpPr/>
            <p:nvPr/>
          </p:nvGrpSpPr>
          <p:grpSpPr>
            <a:xfrm>
              <a:off x="7123092" y="1144487"/>
              <a:ext cx="381489" cy="359438"/>
              <a:chOff x="5983625" y="301625"/>
              <a:chExt cx="403000" cy="395050"/>
            </a:xfrm>
          </p:grpSpPr>
          <p:sp>
            <p:nvSpPr>
              <p:cNvPr id="331" name="Shape 133">
                <a:extLst>
                  <a:ext uri="{FF2B5EF4-FFF2-40B4-BE49-F238E27FC236}">
                    <a16:creationId xmlns:a16="http://schemas.microsoft.com/office/drawing/2014/main" id="{9F4F1C30-7D12-4038-91C3-61A43E97D5BB}"/>
                  </a:ext>
                </a:extLst>
              </p:cNvPr>
              <p:cNvSpPr/>
              <p:nvPr/>
            </p:nvSpPr>
            <p:spPr>
              <a:xfrm>
                <a:off x="5983625" y="319925"/>
                <a:ext cx="403000" cy="67200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2688" extrusionOk="0">
                    <a:moveTo>
                      <a:pt x="3102" y="416"/>
                    </a:moveTo>
                    <a:lnTo>
                      <a:pt x="3273" y="465"/>
                    </a:lnTo>
                    <a:lnTo>
                      <a:pt x="3444" y="562"/>
                    </a:lnTo>
                    <a:lnTo>
                      <a:pt x="3566" y="660"/>
                    </a:lnTo>
                    <a:lnTo>
                      <a:pt x="3688" y="807"/>
                    </a:lnTo>
                    <a:lnTo>
                      <a:pt x="3762" y="953"/>
                    </a:lnTo>
                    <a:lnTo>
                      <a:pt x="3810" y="1124"/>
                    </a:lnTo>
                    <a:lnTo>
                      <a:pt x="3835" y="1320"/>
                    </a:lnTo>
                    <a:lnTo>
                      <a:pt x="3810" y="1491"/>
                    </a:lnTo>
                    <a:lnTo>
                      <a:pt x="3762" y="1661"/>
                    </a:lnTo>
                    <a:lnTo>
                      <a:pt x="3688" y="1808"/>
                    </a:lnTo>
                    <a:lnTo>
                      <a:pt x="3566" y="1955"/>
                    </a:lnTo>
                    <a:lnTo>
                      <a:pt x="3444" y="2052"/>
                    </a:lnTo>
                    <a:lnTo>
                      <a:pt x="3273" y="2150"/>
                    </a:lnTo>
                    <a:lnTo>
                      <a:pt x="3102" y="2199"/>
                    </a:lnTo>
                    <a:lnTo>
                      <a:pt x="2931" y="2223"/>
                    </a:lnTo>
                    <a:lnTo>
                      <a:pt x="2760" y="2199"/>
                    </a:lnTo>
                    <a:lnTo>
                      <a:pt x="2589" y="2150"/>
                    </a:lnTo>
                    <a:lnTo>
                      <a:pt x="2418" y="2052"/>
                    </a:lnTo>
                    <a:lnTo>
                      <a:pt x="2296" y="1955"/>
                    </a:lnTo>
                    <a:lnTo>
                      <a:pt x="2174" y="1808"/>
                    </a:lnTo>
                    <a:lnTo>
                      <a:pt x="2101" y="1661"/>
                    </a:lnTo>
                    <a:lnTo>
                      <a:pt x="2052" y="1491"/>
                    </a:lnTo>
                    <a:lnTo>
                      <a:pt x="2028" y="1320"/>
                    </a:lnTo>
                    <a:lnTo>
                      <a:pt x="2052" y="1124"/>
                    </a:lnTo>
                    <a:lnTo>
                      <a:pt x="2101" y="953"/>
                    </a:lnTo>
                    <a:lnTo>
                      <a:pt x="2174" y="807"/>
                    </a:lnTo>
                    <a:lnTo>
                      <a:pt x="2296" y="660"/>
                    </a:lnTo>
                    <a:lnTo>
                      <a:pt x="2418" y="562"/>
                    </a:lnTo>
                    <a:lnTo>
                      <a:pt x="2589" y="465"/>
                    </a:lnTo>
                    <a:lnTo>
                      <a:pt x="2760" y="416"/>
                    </a:lnTo>
                    <a:close/>
                    <a:moveTo>
                      <a:pt x="13360" y="416"/>
                    </a:moveTo>
                    <a:lnTo>
                      <a:pt x="13531" y="465"/>
                    </a:lnTo>
                    <a:lnTo>
                      <a:pt x="13702" y="562"/>
                    </a:lnTo>
                    <a:lnTo>
                      <a:pt x="13824" y="660"/>
                    </a:lnTo>
                    <a:lnTo>
                      <a:pt x="13946" y="807"/>
                    </a:lnTo>
                    <a:lnTo>
                      <a:pt x="14019" y="953"/>
                    </a:lnTo>
                    <a:lnTo>
                      <a:pt x="14068" y="1124"/>
                    </a:lnTo>
                    <a:lnTo>
                      <a:pt x="14093" y="1320"/>
                    </a:lnTo>
                    <a:lnTo>
                      <a:pt x="14068" y="1491"/>
                    </a:lnTo>
                    <a:lnTo>
                      <a:pt x="14019" y="1661"/>
                    </a:lnTo>
                    <a:lnTo>
                      <a:pt x="13946" y="1808"/>
                    </a:lnTo>
                    <a:lnTo>
                      <a:pt x="13824" y="1955"/>
                    </a:lnTo>
                    <a:lnTo>
                      <a:pt x="13702" y="2052"/>
                    </a:lnTo>
                    <a:lnTo>
                      <a:pt x="13531" y="2150"/>
                    </a:lnTo>
                    <a:lnTo>
                      <a:pt x="13360" y="2199"/>
                    </a:lnTo>
                    <a:lnTo>
                      <a:pt x="13189" y="2223"/>
                    </a:lnTo>
                    <a:lnTo>
                      <a:pt x="13018" y="2199"/>
                    </a:lnTo>
                    <a:lnTo>
                      <a:pt x="12847" y="2150"/>
                    </a:lnTo>
                    <a:lnTo>
                      <a:pt x="12676" y="2052"/>
                    </a:lnTo>
                    <a:lnTo>
                      <a:pt x="12554" y="1955"/>
                    </a:lnTo>
                    <a:lnTo>
                      <a:pt x="12432" y="1808"/>
                    </a:lnTo>
                    <a:lnTo>
                      <a:pt x="12359" y="1661"/>
                    </a:lnTo>
                    <a:lnTo>
                      <a:pt x="12310" y="1491"/>
                    </a:lnTo>
                    <a:lnTo>
                      <a:pt x="12285" y="1320"/>
                    </a:lnTo>
                    <a:lnTo>
                      <a:pt x="12310" y="1124"/>
                    </a:lnTo>
                    <a:lnTo>
                      <a:pt x="12359" y="953"/>
                    </a:lnTo>
                    <a:lnTo>
                      <a:pt x="12432" y="807"/>
                    </a:lnTo>
                    <a:lnTo>
                      <a:pt x="12554" y="660"/>
                    </a:lnTo>
                    <a:lnTo>
                      <a:pt x="12676" y="562"/>
                    </a:lnTo>
                    <a:lnTo>
                      <a:pt x="12847" y="465"/>
                    </a:lnTo>
                    <a:lnTo>
                      <a:pt x="13018" y="416"/>
                    </a:lnTo>
                    <a:close/>
                    <a:moveTo>
                      <a:pt x="0" y="1"/>
                    </a:moveTo>
                    <a:lnTo>
                      <a:pt x="0" y="2687"/>
                    </a:lnTo>
                    <a:lnTo>
                      <a:pt x="16120" y="2687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Shape 134">
                <a:extLst>
                  <a:ext uri="{FF2B5EF4-FFF2-40B4-BE49-F238E27FC236}">
                    <a16:creationId xmlns:a16="http://schemas.microsoft.com/office/drawing/2014/main" id="{8CE7BE6C-D174-48F1-B265-E79E25E17952}"/>
                  </a:ext>
                </a:extLst>
              </p:cNvPr>
              <p:cNvSpPr/>
              <p:nvPr/>
            </p:nvSpPr>
            <p:spPr>
              <a:xfrm>
                <a:off x="5983625" y="664900"/>
                <a:ext cx="403000" cy="31775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1271" extrusionOk="0">
                    <a:moveTo>
                      <a:pt x="0" y="1"/>
                    </a:moveTo>
                    <a:lnTo>
                      <a:pt x="0" y="489"/>
                    </a:lnTo>
                    <a:lnTo>
                      <a:pt x="25" y="660"/>
                    </a:lnTo>
                    <a:lnTo>
                      <a:pt x="74" y="807"/>
                    </a:lnTo>
                    <a:lnTo>
                      <a:pt x="147" y="929"/>
                    </a:lnTo>
                    <a:lnTo>
                      <a:pt x="220" y="1051"/>
                    </a:lnTo>
                    <a:lnTo>
                      <a:pt x="342" y="1149"/>
                    </a:lnTo>
                    <a:lnTo>
                      <a:pt x="489" y="1222"/>
                    </a:lnTo>
                    <a:lnTo>
                      <a:pt x="635" y="1271"/>
                    </a:lnTo>
                    <a:lnTo>
                      <a:pt x="15485" y="1271"/>
                    </a:lnTo>
                    <a:lnTo>
                      <a:pt x="15631" y="1222"/>
                    </a:lnTo>
                    <a:lnTo>
                      <a:pt x="15778" y="1149"/>
                    </a:lnTo>
                    <a:lnTo>
                      <a:pt x="15900" y="1051"/>
                    </a:lnTo>
                    <a:lnTo>
                      <a:pt x="15973" y="929"/>
                    </a:lnTo>
                    <a:lnTo>
                      <a:pt x="16046" y="807"/>
                    </a:lnTo>
                    <a:lnTo>
                      <a:pt x="16095" y="660"/>
                    </a:lnTo>
                    <a:lnTo>
                      <a:pt x="16120" y="489"/>
                    </a:lnTo>
                    <a:lnTo>
                      <a:pt x="16120" y="1"/>
                    </a:lnTo>
                    <a:lnTo>
                      <a:pt x="16095" y="172"/>
                    </a:lnTo>
                    <a:lnTo>
                      <a:pt x="16046" y="318"/>
                    </a:lnTo>
                    <a:lnTo>
                      <a:pt x="15973" y="440"/>
                    </a:lnTo>
                    <a:lnTo>
                      <a:pt x="15900" y="562"/>
                    </a:lnTo>
                    <a:lnTo>
                      <a:pt x="15778" y="660"/>
                    </a:lnTo>
                    <a:lnTo>
                      <a:pt x="15631" y="733"/>
                    </a:lnTo>
                    <a:lnTo>
                      <a:pt x="15485" y="782"/>
                    </a:lnTo>
                    <a:lnTo>
                      <a:pt x="635" y="782"/>
                    </a:lnTo>
                    <a:lnTo>
                      <a:pt x="489" y="733"/>
                    </a:lnTo>
                    <a:lnTo>
                      <a:pt x="342" y="660"/>
                    </a:lnTo>
                    <a:lnTo>
                      <a:pt x="220" y="562"/>
                    </a:lnTo>
                    <a:lnTo>
                      <a:pt x="147" y="440"/>
                    </a:lnTo>
                    <a:lnTo>
                      <a:pt x="74" y="318"/>
                    </a:lnTo>
                    <a:lnTo>
                      <a:pt x="25" y="1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Shape 135">
                <a:extLst>
                  <a:ext uri="{FF2B5EF4-FFF2-40B4-BE49-F238E27FC236}">
                    <a16:creationId xmlns:a16="http://schemas.microsoft.com/office/drawing/2014/main" id="{94EEC0A9-A47B-4A82-BCDC-8DB4B49B6A13}"/>
                  </a:ext>
                </a:extLst>
              </p:cNvPr>
              <p:cNvSpPr/>
              <p:nvPr/>
            </p:nvSpPr>
            <p:spPr>
              <a:xfrm>
                <a:off x="6041025" y="301625"/>
                <a:ext cx="29325" cy="63500"/>
              </a:xfrm>
              <a:custGeom>
                <a:avLst/>
                <a:gdLst/>
                <a:ahLst/>
                <a:cxnLst/>
                <a:rect l="0" t="0" r="0" b="0"/>
                <a:pathLst>
                  <a:path w="1173" h="2540" extrusionOk="0">
                    <a:moveTo>
                      <a:pt x="391" y="0"/>
                    </a:moveTo>
                    <a:lnTo>
                      <a:pt x="293" y="49"/>
                    </a:lnTo>
                    <a:lnTo>
                      <a:pt x="220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49" y="293"/>
                    </a:lnTo>
                    <a:lnTo>
                      <a:pt x="0" y="391"/>
                    </a:lnTo>
                    <a:lnTo>
                      <a:pt x="0" y="488"/>
                    </a:lnTo>
                    <a:lnTo>
                      <a:pt x="0" y="2052"/>
                    </a:lnTo>
                    <a:lnTo>
                      <a:pt x="0" y="2149"/>
                    </a:lnTo>
                    <a:lnTo>
                      <a:pt x="49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0" y="2467"/>
                    </a:lnTo>
                    <a:lnTo>
                      <a:pt x="293" y="2491"/>
                    </a:lnTo>
                    <a:lnTo>
                      <a:pt x="391" y="2540"/>
                    </a:lnTo>
                    <a:lnTo>
                      <a:pt x="782" y="2540"/>
                    </a:lnTo>
                    <a:lnTo>
                      <a:pt x="879" y="2491"/>
                    </a:lnTo>
                    <a:lnTo>
                      <a:pt x="953" y="2467"/>
                    </a:lnTo>
                    <a:lnTo>
                      <a:pt x="1026" y="2393"/>
                    </a:lnTo>
                    <a:lnTo>
                      <a:pt x="1099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099" y="220"/>
                    </a:lnTo>
                    <a:lnTo>
                      <a:pt x="1026" y="147"/>
                    </a:lnTo>
                    <a:lnTo>
                      <a:pt x="953" y="73"/>
                    </a:lnTo>
                    <a:lnTo>
                      <a:pt x="879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Shape 136">
                <a:extLst>
                  <a:ext uri="{FF2B5EF4-FFF2-40B4-BE49-F238E27FC236}">
                    <a16:creationId xmlns:a16="http://schemas.microsoft.com/office/drawing/2014/main" id="{D49FCF94-4EB7-4DF6-AC7D-86354FDDCCB0}"/>
                  </a:ext>
                </a:extLst>
              </p:cNvPr>
              <p:cNvSpPr/>
              <p:nvPr/>
            </p:nvSpPr>
            <p:spPr>
              <a:xfrm>
                <a:off x="6297450" y="301625"/>
                <a:ext cx="29350" cy="63500"/>
              </a:xfrm>
              <a:custGeom>
                <a:avLst/>
                <a:gdLst/>
                <a:ahLst/>
                <a:cxnLst/>
                <a:rect l="0" t="0" r="0" b="0"/>
                <a:pathLst>
                  <a:path w="1174" h="2540" extrusionOk="0">
                    <a:moveTo>
                      <a:pt x="392" y="0"/>
                    </a:moveTo>
                    <a:lnTo>
                      <a:pt x="294" y="49"/>
                    </a:lnTo>
                    <a:lnTo>
                      <a:pt x="221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2052"/>
                    </a:lnTo>
                    <a:lnTo>
                      <a:pt x="1" y="2149"/>
                    </a:lnTo>
                    <a:lnTo>
                      <a:pt x="50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1" y="2467"/>
                    </a:lnTo>
                    <a:lnTo>
                      <a:pt x="294" y="2491"/>
                    </a:lnTo>
                    <a:lnTo>
                      <a:pt x="392" y="2540"/>
                    </a:lnTo>
                    <a:lnTo>
                      <a:pt x="782" y="2540"/>
                    </a:lnTo>
                    <a:lnTo>
                      <a:pt x="880" y="2491"/>
                    </a:lnTo>
                    <a:lnTo>
                      <a:pt x="953" y="2467"/>
                    </a:lnTo>
                    <a:lnTo>
                      <a:pt x="1027" y="2393"/>
                    </a:lnTo>
                    <a:lnTo>
                      <a:pt x="1100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100" y="220"/>
                    </a:lnTo>
                    <a:lnTo>
                      <a:pt x="1027" y="147"/>
                    </a:lnTo>
                    <a:lnTo>
                      <a:pt x="953" y="73"/>
                    </a:lnTo>
                    <a:lnTo>
                      <a:pt x="880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Shape 137">
                <a:extLst>
                  <a:ext uri="{FF2B5EF4-FFF2-40B4-BE49-F238E27FC236}">
                    <a16:creationId xmlns:a16="http://schemas.microsoft.com/office/drawing/2014/main" id="{D459C47E-EB24-48D1-8E86-0E6EE0D0B86F}"/>
                  </a:ext>
                </a:extLst>
              </p:cNvPr>
              <p:cNvSpPr/>
              <p:nvPr/>
            </p:nvSpPr>
            <p:spPr>
              <a:xfrm>
                <a:off x="609720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0" y="1"/>
                    </a:moveTo>
                    <a:lnTo>
                      <a:pt x="0" y="2150"/>
                    </a:lnTo>
                    <a:lnTo>
                      <a:pt x="2027" y="2150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Shape 138">
                <a:extLst>
                  <a:ext uri="{FF2B5EF4-FFF2-40B4-BE49-F238E27FC236}">
                    <a16:creationId xmlns:a16="http://schemas.microsoft.com/office/drawing/2014/main" id="{B63AF1E2-3BE3-45E5-B481-2DF8CF729289}"/>
                  </a:ext>
                </a:extLst>
              </p:cNvPr>
              <p:cNvSpPr/>
              <p:nvPr/>
            </p:nvSpPr>
            <p:spPr>
              <a:xfrm>
                <a:off x="609720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Shape 139">
                <a:extLst>
                  <a:ext uri="{FF2B5EF4-FFF2-40B4-BE49-F238E27FC236}">
                    <a16:creationId xmlns:a16="http://schemas.microsoft.com/office/drawing/2014/main" id="{12532E4F-E230-4021-9EFA-89EEA0F69CBD}"/>
                  </a:ext>
                </a:extLst>
              </p:cNvPr>
              <p:cNvSpPr/>
              <p:nvPr/>
            </p:nvSpPr>
            <p:spPr>
              <a:xfrm>
                <a:off x="609720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Shape 140">
                <a:extLst>
                  <a:ext uri="{FF2B5EF4-FFF2-40B4-BE49-F238E27FC236}">
                    <a16:creationId xmlns:a16="http://schemas.microsoft.com/office/drawing/2014/main" id="{F741453B-D52E-412C-A2E6-3F042A12E4AF}"/>
                  </a:ext>
                </a:extLst>
              </p:cNvPr>
              <p:cNvSpPr/>
              <p:nvPr/>
            </p:nvSpPr>
            <p:spPr>
              <a:xfrm>
                <a:off x="6160075" y="575150"/>
                <a:ext cx="501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Shape 141">
                <a:extLst>
                  <a:ext uri="{FF2B5EF4-FFF2-40B4-BE49-F238E27FC236}">
                    <a16:creationId xmlns:a16="http://schemas.microsoft.com/office/drawing/2014/main" id="{91257344-ADDC-4BF8-B2F3-7F28B66F5F86}"/>
                  </a:ext>
                </a:extLst>
              </p:cNvPr>
              <p:cNvSpPr/>
              <p:nvPr/>
            </p:nvSpPr>
            <p:spPr>
              <a:xfrm>
                <a:off x="603430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Shape 142">
                <a:extLst>
                  <a:ext uri="{FF2B5EF4-FFF2-40B4-BE49-F238E27FC236}">
                    <a16:creationId xmlns:a16="http://schemas.microsoft.com/office/drawing/2014/main" id="{61384B63-842C-4B84-80AD-8903CC0338AC}"/>
                  </a:ext>
                </a:extLst>
              </p:cNvPr>
              <p:cNvSpPr/>
              <p:nvPr/>
            </p:nvSpPr>
            <p:spPr>
              <a:xfrm>
                <a:off x="603430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Shape 143">
                <a:extLst>
                  <a:ext uri="{FF2B5EF4-FFF2-40B4-BE49-F238E27FC236}">
                    <a16:creationId xmlns:a16="http://schemas.microsoft.com/office/drawing/2014/main" id="{CCB30DB2-887B-4843-BD63-384AEEEDD691}"/>
                  </a:ext>
                </a:extLst>
              </p:cNvPr>
              <p:cNvSpPr/>
              <p:nvPr/>
            </p:nvSpPr>
            <p:spPr>
              <a:xfrm>
                <a:off x="603430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Shape 144">
                <a:extLst>
                  <a:ext uri="{FF2B5EF4-FFF2-40B4-BE49-F238E27FC236}">
                    <a16:creationId xmlns:a16="http://schemas.microsoft.com/office/drawing/2014/main" id="{A62FBE01-0582-40F2-BB24-D050126DA195}"/>
                  </a:ext>
                </a:extLst>
              </p:cNvPr>
              <p:cNvSpPr/>
              <p:nvPr/>
            </p:nvSpPr>
            <p:spPr>
              <a:xfrm>
                <a:off x="6160075" y="509200"/>
                <a:ext cx="501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03" y="2150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Shape 145">
                <a:extLst>
                  <a:ext uri="{FF2B5EF4-FFF2-40B4-BE49-F238E27FC236}">
                    <a16:creationId xmlns:a16="http://schemas.microsoft.com/office/drawing/2014/main" id="{D0EFDC5E-F85A-4751-A374-5D1289E25969}"/>
                  </a:ext>
                </a:extLst>
              </p:cNvPr>
              <p:cNvSpPr/>
              <p:nvPr/>
            </p:nvSpPr>
            <p:spPr>
              <a:xfrm>
                <a:off x="5983625" y="399300"/>
                <a:ext cx="403000" cy="272950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10918" extrusionOk="0">
                    <a:moveTo>
                      <a:pt x="14434" y="1466"/>
                    </a:moveTo>
                    <a:lnTo>
                      <a:pt x="14508" y="1515"/>
                    </a:lnTo>
                    <a:lnTo>
                      <a:pt x="14557" y="1613"/>
                    </a:lnTo>
                    <a:lnTo>
                      <a:pt x="14581" y="1710"/>
                    </a:lnTo>
                    <a:lnTo>
                      <a:pt x="14581" y="9233"/>
                    </a:lnTo>
                    <a:lnTo>
                      <a:pt x="14557" y="9330"/>
                    </a:lnTo>
                    <a:lnTo>
                      <a:pt x="14508" y="9404"/>
                    </a:lnTo>
                    <a:lnTo>
                      <a:pt x="14434" y="9452"/>
                    </a:lnTo>
                    <a:lnTo>
                      <a:pt x="14337" y="9477"/>
                    </a:lnTo>
                    <a:lnTo>
                      <a:pt x="1783" y="9477"/>
                    </a:lnTo>
                    <a:lnTo>
                      <a:pt x="1686" y="9452"/>
                    </a:lnTo>
                    <a:lnTo>
                      <a:pt x="1612" y="9404"/>
                    </a:lnTo>
                    <a:lnTo>
                      <a:pt x="1564" y="9330"/>
                    </a:lnTo>
                    <a:lnTo>
                      <a:pt x="1539" y="9233"/>
                    </a:lnTo>
                    <a:lnTo>
                      <a:pt x="1539" y="1710"/>
                    </a:lnTo>
                    <a:lnTo>
                      <a:pt x="1564" y="1613"/>
                    </a:lnTo>
                    <a:lnTo>
                      <a:pt x="1612" y="1515"/>
                    </a:lnTo>
                    <a:lnTo>
                      <a:pt x="1686" y="1466"/>
                    </a:lnTo>
                    <a:close/>
                    <a:moveTo>
                      <a:pt x="0" y="1"/>
                    </a:moveTo>
                    <a:lnTo>
                      <a:pt x="0" y="10332"/>
                    </a:lnTo>
                    <a:lnTo>
                      <a:pt x="25" y="10429"/>
                    </a:lnTo>
                    <a:lnTo>
                      <a:pt x="74" y="10527"/>
                    </a:lnTo>
                    <a:lnTo>
                      <a:pt x="147" y="10625"/>
                    </a:lnTo>
                    <a:lnTo>
                      <a:pt x="220" y="10722"/>
                    </a:lnTo>
                    <a:lnTo>
                      <a:pt x="342" y="10796"/>
                    </a:lnTo>
                    <a:lnTo>
                      <a:pt x="489" y="10869"/>
                    </a:lnTo>
                    <a:lnTo>
                      <a:pt x="635" y="10918"/>
                    </a:lnTo>
                    <a:lnTo>
                      <a:pt x="15485" y="10918"/>
                    </a:lnTo>
                    <a:lnTo>
                      <a:pt x="15631" y="10869"/>
                    </a:lnTo>
                    <a:lnTo>
                      <a:pt x="15778" y="10796"/>
                    </a:lnTo>
                    <a:lnTo>
                      <a:pt x="15900" y="10698"/>
                    </a:lnTo>
                    <a:lnTo>
                      <a:pt x="15973" y="10576"/>
                    </a:lnTo>
                    <a:lnTo>
                      <a:pt x="16046" y="10454"/>
                    </a:lnTo>
                    <a:lnTo>
                      <a:pt x="16095" y="10307"/>
                    </a:lnTo>
                    <a:lnTo>
                      <a:pt x="16120" y="10136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Shape 146">
                <a:extLst>
                  <a:ext uri="{FF2B5EF4-FFF2-40B4-BE49-F238E27FC236}">
                    <a16:creationId xmlns:a16="http://schemas.microsoft.com/office/drawing/2014/main" id="{A3937659-C4BD-4547-A40A-2B97228F090B}"/>
                  </a:ext>
                </a:extLst>
              </p:cNvPr>
              <p:cNvSpPr/>
              <p:nvPr/>
            </p:nvSpPr>
            <p:spPr>
              <a:xfrm>
                <a:off x="628525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Shape 147">
                <a:extLst>
                  <a:ext uri="{FF2B5EF4-FFF2-40B4-BE49-F238E27FC236}">
                    <a16:creationId xmlns:a16="http://schemas.microsoft.com/office/drawing/2014/main" id="{212F9672-E27A-49A4-B3C4-3E5A451BDBC6}"/>
                  </a:ext>
                </a:extLst>
              </p:cNvPr>
              <p:cNvSpPr/>
              <p:nvPr/>
            </p:nvSpPr>
            <p:spPr>
              <a:xfrm>
                <a:off x="628525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0" y="1"/>
                    </a:moveTo>
                    <a:lnTo>
                      <a:pt x="0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Shape 148">
                <a:extLst>
                  <a:ext uri="{FF2B5EF4-FFF2-40B4-BE49-F238E27FC236}">
                    <a16:creationId xmlns:a16="http://schemas.microsoft.com/office/drawing/2014/main" id="{43019DBC-6E03-4BF9-8389-B287F27B7E4B}"/>
                  </a:ext>
                </a:extLst>
              </p:cNvPr>
              <p:cNvSpPr/>
              <p:nvPr/>
            </p:nvSpPr>
            <p:spPr>
              <a:xfrm>
                <a:off x="628525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Shape 149">
                <a:extLst>
                  <a:ext uri="{FF2B5EF4-FFF2-40B4-BE49-F238E27FC236}">
                    <a16:creationId xmlns:a16="http://schemas.microsoft.com/office/drawing/2014/main" id="{F7CD6A95-4A48-4E66-81F3-1541F5159AF6}"/>
                  </a:ext>
                </a:extLst>
              </p:cNvPr>
              <p:cNvSpPr/>
              <p:nvPr/>
            </p:nvSpPr>
            <p:spPr>
              <a:xfrm>
                <a:off x="622235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Shape 150">
                <a:extLst>
                  <a:ext uri="{FF2B5EF4-FFF2-40B4-BE49-F238E27FC236}">
                    <a16:creationId xmlns:a16="http://schemas.microsoft.com/office/drawing/2014/main" id="{74018A9F-85D3-4EED-AC01-F20E2109C68A}"/>
                  </a:ext>
                </a:extLst>
              </p:cNvPr>
              <p:cNvSpPr/>
              <p:nvPr/>
            </p:nvSpPr>
            <p:spPr>
              <a:xfrm>
                <a:off x="6160075" y="448150"/>
                <a:ext cx="501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Shape 151">
                <a:extLst>
                  <a:ext uri="{FF2B5EF4-FFF2-40B4-BE49-F238E27FC236}">
                    <a16:creationId xmlns:a16="http://schemas.microsoft.com/office/drawing/2014/main" id="{AE2F5D28-A69D-4BEF-B45F-D9E60A189751}"/>
                  </a:ext>
                </a:extLst>
              </p:cNvPr>
              <p:cNvSpPr/>
              <p:nvPr/>
            </p:nvSpPr>
            <p:spPr>
              <a:xfrm>
                <a:off x="622235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Shape 152">
                <a:extLst>
                  <a:ext uri="{FF2B5EF4-FFF2-40B4-BE49-F238E27FC236}">
                    <a16:creationId xmlns:a16="http://schemas.microsoft.com/office/drawing/2014/main" id="{F8F589FB-1691-4816-8FEE-BD2DD8DADB6A}"/>
                  </a:ext>
                </a:extLst>
              </p:cNvPr>
              <p:cNvSpPr/>
              <p:nvPr/>
            </p:nvSpPr>
            <p:spPr>
              <a:xfrm>
                <a:off x="622235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6" name="Shape 153">
              <a:extLst>
                <a:ext uri="{FF2B5EF4-FFF2-40B4-BE49-F238E27FC236}">
                  <a16:creationId xmlns:a16="http://schemas.microsoft.com/office/drawing/2014/main" id="{20FC6884-6E96-4DD5-A3CC-318824449B2C}"/>
                </a:ext>
              </a:extLst>
            </p:cNvPr>
            <p:cNvSpPr/>
            <p:nvPr/>
          </p:nvSpPr>
          <p:spPr>
            <a:xfrm>
              <a:off x="6893010" y="1826562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Shape 157">
              <a:extLst>
                <a:ext uri="{FF2B5EF4-FFF2-40B4-BE49-F238E27FC236}">
                  <a16:creationId xmlns:a16="http://schemas.microsoft.com/office/drawing/2014/main" id="{040C5E16-1416-4866-B31A-A460A5287ED7}"/>
                </a:ext>
              </a:extLst>
            </p:cNvPr>
            <p:cNvSpPr txBox="1"/>
            <p:nvPr/>
          </p:nvSpPr>
          <p:spPr>
            <a:xfrm>
              <a:off x="7010417" y="1531624"/>
              <a:ext cx="606821" cy="1279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pPr algn="ctr"/>
              <a:r>
                <a:rPr lang="en" sz="990" dirty="0">
                  <a:solidFill>
                    <a:srgbClr val="213A57"/>
                  </a:solidFill>
                  <a:latin typeface="Arial" panose="020B0604020202020204" pitchFamily="34" charset="0"/>
                  <a:ea typeface="Droid Serif"/>
                  <a:cs typeface="Arial" panose="020B0604020202020204" pitchFamily="34" charset="0"/>
                  <a:sym typeface="Droid Serif"/>
                </a:rPr>
                <a:t>Day 1</a:t>
              </a:r>
              <a:endParaRPr sz="990" dirty="0">
                <a:solidFill>
                  <a:srgbClr val="213A57"/>
                </a:solidFill>
                <a:latin typeface="Arial" panose="020B0604020202020204" pitchFamily="34" charset="0"/>
                <a:ea typeface="Droid Serif"/>
                <a:cs typeface="Arial" panose="020B0604020202020204" pitchFamily="34" charset="0"/>
                <a:sym typeface="Droid Serif"/>
              </a:endParaRPr>
            </a:p>
          </p:txBody>
        </p:sp>
        <p:pic>
          <p:nvPicPr>
            <p:cNvPr id="298" name="Graphic 297" descr="Moon and stars">
              <a:extLst>
                <a:ext uri="{FF2B5EF4-FFF2-40B4-BE49-F238E27FC236}">
                  <a16:creationId xmlns:a16="http://schemas.microsoft.com/office/drawing/2014/main" id="{A44528D8-0F6D-4C9E-8ABE-391D8BF68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496921" y="1942707"/>
              <a:ext cx="182880" cy="182880"/>
            </a:xfrm>
            <a:prstGeom prst="rect">
              <a:avLst/>
            </a:prstGeom>
          </p:spPr>
        </p:pic>
        <p:pic>
          <p:nvPicPr>
            <p:cNvPr id="299" name="Graphic 298" descr="Sun">
              <a:extLst>
                <a:ext uri="{FF2B5EF4-FFF2-40B4-BE49-F238E27FC236}">
                  <a16:creationId xmlns:a16="http://schemas.microsoft.com/office/drawing/2014/main" id="{90BB9D05-E98D-4DAE-AF28-745F1A4DE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217614" y="1934910"/>
              <a:ext cx="182880" cy="182880"/>
            </a:xfrm>
            <a:prstGeom prst="rect">
              <a:avLst/>
            </a:prstGeom>
          </p:spPr>
        </p:pic>
        <p:sp>
          <p:nvSpPr>
            <p:cNvPr id="301" name="Shape 153">
              <a:extLst>
                <a:ext uri="{FF2B5EF4-FFF2-40B4-BE49-F238E27FC236}">
                  <a16:creationId xmlns:a16="http://schemas.microsoft.com/office/drawing/2014/main" id="{49DA12EB-9266-4DDC-A7F6-52C46A660BCF}"/>
                </a:ext>
              </a:extLst>
            </p:cNvPr>
            <p:cNvSpPr/>
            <p:nvPr/>
          </p:nvSpPr>
          <p:spPr>
            <a:xfrm>
              <a:off x="7195027" y="1822876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Shape 153">
              <a:extLst>
                <a:ext uri="{FF2B5EF4-FFF2-40B4-BE49-F238E27FC236}">
                  <a16:creationId xmlns:a16="http://schemas.microsoft.com/office/drawing/2014/main" id="{60A5EACB-ECB5-417D-A246-2C6FC1D6855F}"/>
                </a:ext>
              </a:extLst>
            </p:cNvPr>
            <p:cNvSpPr/>
            <p:nvPr/>
          </p:nvSpPr>
          <p:spPr>
            <a:xfrm>
              <a:off x="7479503" y="1822876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3" name="Shape 132">
              <a:extLst>
                <a:ext uri="{FF2B5EF4-FFF2-40B4-BE49-F238E27FC236}">
                  <a16:creationId xmlns:a16="http://schemas.microsoft.com/office/drawing/2014/main" id="{CB5776E2-363E-4CED-BD6D-A0205FD7E67E}"/>
                </a:ext>
              </a:extLst>
            </p:cNvPr>
            <p:cNvGrpSpPr/>
            <p:nvPr/>
          </p:nvGrpSpPr>
          <p:grpSpPr>
            <a:xfrm>
              <a:off x="8315120" y="1144487"/>
              <a:ext cx="381489" cy="359438"/>
              <a:chOff x="5983625" y="301625"/>
              <a:chExt cx="403000" cy="395050"/>
            </a:xfrm>
          </p:grpSpPr>
          <p:sp>
            <p:nvSpPr>
              <p:cNvPr id="311" name="Shape 133">
                <a:extLst>
                  <a:ext uri="{FF2B5EF4-FFF2-40B4-BE49-F238E27FC236}">
                    <a16:creationId xmlns:a16="http://schemas.microsoft.com/office/drawing/2014/main" id="{2B63A2CD-62A7-4C3F-A381-7AB751F732B9}"/>
                  </a:ext>
                </a:extLst>
              </p:cNvPr>
              <p:cNvSpPr/>
              <p:nvPr/>
            </p:nvSpPr>
            <p:spPr>
              <a:xfrm>
                <a:off x="5983625" y="319925"/>
                <a:ext cx="403000" cy="67200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2688" extrusionOk="0">
                    <a:moveTo>
                      <a:pt x="3102" y="416"/>
                    </a:moveTo>
                    <a:lnTo>
                      <a:pt x="3273" y="465"/>
                    </a:lnTo>
                    <a:lnTo>
                      <a:pt x="3444" y="562"/>
                    </a:lnTo>
                    <a:lnTo>
                      <a:pt x="3566" y="660"/>
                    </a:lnTo>
                    <a:lnTo>
                      <a:pt x="3688" y="807"/>
                    </a:lnTo>
                    <a:lnTo>
                      <a:pt x="3762" y="953"/>
                    </a:lnTo>
                    <a:lnTo>
                      <a:pt x="3810" y="1124"/>
                    </a:lnTo>
                    <a:lnTo>
                      <a:pt x="3835" y="1320"/>
                    </a:lnTo>
                    <a:lnTo>
                      <a:pt x="3810" y="1491"/>
                    </a:lnTo>
                    <a:lnTo>
                      <a:pt x="3762" y="1661"/>
                    </a:lnTo>
                    <a:lnTo>
                      <a:pt x="3688" y="1808"/>
                    </a:lnTo>
                    <a:lnTo>
                      <a:pt x="3566" y="1955"/>
                    </a:lnTo>
                    <a:lnTo>
                      <a:pt x="3444" y="2052"/>
                    </a:lnTo>
                    <a:lnTo>
                      <a:pt x="3273" y="2150"/>
                    </a:lnTo>
                    <a:lnTo>
                      <a:pt x="3102" y="2199"/>
                    </a:lnTo>
                    <a:lnTo>
                      <a:pt x="2931" y="2223"/>
                    </a:lnTo>
                    <a:lnTo>
                      <a:pt x="2760" y="2199"/>
                    </a:lnTo>
                    <a:lnTo>
                      <a:pt x="2589" y="2150"/>
                    </a:lnTo>
                    <a:lnTo>
                      <a:pt x="2418" y="2052"/>
                    </a:lnTo>
                    <a:lnTo>
                      <a:pt x="2296" y="1955"/>
                    </a:lnTo>
                    <a:lnTo>
                      <a:pt x="2174" y="1808"/>
                    </a:lnTo>
                    <a:lnTo>
                      <a:pt x="2101" y="1661"/>
                    </a:lnTo>
                    <a:lnTo>
                      <a:pt x="2052" y="1491"/>
                    </a:lnTo>
                    <a:lnTo>
                      <a:pt x="2028" y="1320"/>
                    </a:lnTo>
                    <a:lnTo>
                      <a:pt x="2052" y="1124"/>
                    </a:lnTo>
                    <a:lnTo>
                      <a:pt x="2101" y="953"/>
                    </a:lnTo>
                    <a:lnTo>
                      <a:pt x="2174" y="807"/>
                    </a:lnTo>
                    <a:lnTo>
                      <a:pt x="2296" y="660"/>
                    </a:lnTo>
                    <a:lnTo>
                      <a:pt x="2418" y="562"/>
                    </a:lnTo>
                    <a:lnTo>
                      <a:pt x="2589" y="465"/>
                    </a:lnTo>
                    <a:lnTo>
                      <a:pt x="2760" y="416"/>
                    </a:lnTo>
                    <a:close/>
                    <a:moveTo>
                      <a:pt x="13360" y="416"/>
                    </a:moveTo>
                    <a:lnTo>
                      <a:pt x="13531" y="465"/>
                    </a:lnTo>
                    <a:lnTo>
                      <a:pt x="13702" y="562"/>
                    </a:lnTo>
                    <a:lnTo>
                      <a:pt x="13824" y="660"/>
                    </a:lnTo>
                    <a:lnTo>
                      <a:pt x="13946" y="807"/>
                    </a:lnTo>
                    <a:lnTo>
                      <a:pt x="14019" y="953"/>
                    </a:lnTo>
                    <a:lnTo>
                      <a:pt x="14068" y="1124"/>
                    </a:lnTo>
                    <a:lnTo>
                      <a:pt x="14093" y="1320"/>
                    </a:lnTo>
                    <a:lnTo>
                      <a:pt x="14068" y="1491"/>
                    </a:lnTo>
                    <a:lnTo>
                      <a:pt x="14019" y="1661"/>
                    </a:lnTo>
                    <a:lnTo>
                      <a:pt x="13946" y="1808"/>
                    </a:lnTo>
                    <a:lnTo>
                      <a:pt x="13824" y="1955"/>
                    </a:lnTo>
                    <a:lnTo>
                      <a:pt x="13702" y="2052"/>
                    </a:lnTo>
                    <a:lnTo>
                      <a:pt x="13531" y="2150"/>
                    </a:lnTo>
                    <a:lnTo>
                      <a:pt x="13360" y="2199"/>
                    </a:lnTo>
                    <a:lnTo>
                      <a:pt x="13189" y="2223"/>
                    </a:lnTo>
                    <a:lnTo>
                      <a:pt x="13018" y="2199"/>
                    </a:lnTo>
                    <a:lnTo>
                      <a:pt x="12847" y="2150"/>
                    </a:lnTo>
                    <a:lnTo>
                      <a:pt x="12676" y="2052"/>
                    </a:lnTo>
                    <a:lnTo>
                      <a:pt x="12554" y="1955"/>
                    </a:lnTo>
                    <a:lnTo>
                      <a:pt x="12432" y="1808"/>
                    </a:lnTo>
                    <a:lnTo>
                      <a:pt x="12359" y="1661"/>
                    </a:lnTo>
                    <a:lnTo>
                      <a:pt x="12310" y="1491"/>
                    </a:lnTo>
                    <a:lnTo>
                      <a:pt x="12285" y="1320"/>
                    </a:lnTo>
                    <a:lnTo>
                      <a:pt x="12310" y="1124"/>
                    </a:lnTo>
                    <a:lnTo>
                      <a:pt x="12359" y="953"/>
                    </a:lnTo>
                    <a:lnTo>
                      <a:pt x="12432" y="807"/>
                    </a:lnTo>
                    <a:lnTo>
                      <a:pt x="12554" y="660"/>
                    </a:lnTo>
                    <a:lnTo>
                      <a:pt x="12676" y="562"/>
                    </a:lnTo>
                    <a:lnTo>
                      <a:pt x="12847" y="465"/>
                    </a:lnTo>
                    <a:lnTo>
                      <a:pt x="13018" y="416"/>
                    </a:lnTo>
                    <a:close/>
                    <a:moveTo>
                      <a:pt x="0" y="1"/>
                    </a:moveTo>
                    <a:lnTo>
                      <a:pt x="0" y="2687"/>
                    </a:lnTo>
                    <a:lnTo>
                      <a:pt x="16120" y="2687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Shape 134">
                <a:extLst>
                  <a:ext uri="{FF2B5EF4-FFF2-40B4-BE49-F238E27FC236}">
                    <a16:creationId xmlns:a16="http://schemas.microsoft.com/office/drawing/2014/main" id="{926C07E7-8527-4A63-A1D9-FE4DC80AC300}"/>
                  </a:ext>
                </a:extLst>
              </p:cNvPr>
              <p:cNvSpPr/>
              <p:nvPr/>
            </p:nvSpPr>
            <p:spPr>
              <a:xfrm>
                <a:off x="5983625" y="664900"/>
                <a:ext cx="403000" cy="31775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1271" extrusionOk="0">
                    <a:moveTo>
                      <a:pt x="0" y="1"/>
                    </a:moveTo>
                    <a:lnTo>
                      <a:pt x="0" y="489"/>
                    </a:lnTo>
                    <a:lnTo>
                      <a:pt x="25" y="660"/>
                    </a:lnTo>
                    <a:lnTo>
                      <a:pt x="74" y="807"/>
                    </a:lnTo>
                    <a:lnTo>
                      <a:pt x="147" y="929"/>
                    </a:lnTo>
                    <a:lnTo>
                      <a:pt x="220" y="1051"/>
                    </a:lnTo>
                    <a:lnTo>
                      <a:pt x="342" y="1149"/>
                    </a:lnTo>
                    <a:lnTo>
                      <a:pt x="489" y="1222"/>
                    </a:lnTo>
                    <a:lnTo>
                      <a:pt x="635" y="1271"/>
                    </a:lnTo>
                    <a:lnTo>
                      <a:pt x="15485" y="1271"/>
                    </a:lnTo>
                    <a:lnTo>
                      <a:pt x="15631" y="1222"/>
                    </a:lnTo>
                    <a:lnTo>
                      <a:pt x="15778" y="1149"/>
                    </a:lnTo>
                    <a:lnTo>
                      <a:pt x="15900" y="1051"/>
                    </a:lnTo>
                    <a:lnTo>
                      <a:pt x="15973" y="929"/>
                    </a:lnTo>
                    <a:lnTo>
                      <a:pt x="16046" y="807"/>
                    </a:lnTo>
                    <a:lnTo>
                      <a:pt x="16095" y="660"/>
                    </a:lnTo>
                    <a:lnTo>
                      <a:pt x="16120" y="489"/>
                    </a:lnTo>
                    <a:lnTo>
                      <a:pt x="16120" y="1"/>
                    </a:lnTo>
                    <a:lnTo>
                      <a:pt x="16095" y="172"/>
                    </a:lnTo>
                    <a:lnTo>
                      <a:pt x="16046" y="318"/>
                    </a:lnTo>
                    <a:lnTo>
                      <a:pt x="15973" y="440"/>
                    </a:lnTo>
                    <a:lnTo>
                      <a:pt x="15900" y="562"/>
                    </a:lnTo>
                    <a:lnTo>
                      <a:pt x="15778" y="660"/>
                    </a:lnTo>
                    <a:lnTo>
                      <a:pt x="15631" y="733"/>
                    </a:lnTo>
                    <a:lnTo>
                      <a:pt x="15485" y="782"/>
                    </a:lnTo>
                    <a:lnTo>
                      <a:pt x="635" y="782"/>
                    </a:lnTo>
                    <a:lnTo>
                      <a:pt x="489" y="733"/>
                    </a:lnTo>
                    <a:lnTo>
                      <a:pt x="342" y="660"/>
                    </a:lnTo>
                    <a:lnTo>
                      <a:pt x="220" y="562"/>
                    </a:lnTo>
                    <a:lnTo>
                      <a:pt x="147" y="440"/>
                    </a:lnTo>
                    <a:lnTo>
                      <a:pt x="74" y="318"/>
                    </a:lnTo>
                    <a:lnTo>
                      <a:pt x="25" y="1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Shape 135">
                <a:extLst>
                  <a:ext uri="{FF2B5EF4-FFF2-40B4-BE49-F238E27FC236}">
                    <a16:creationId xmlns:a16="http://schemas.microsoft.com/office/drawing/2014/main" id="{C198BDC4-1B7A-4F98-AA9B-0E94F5858552}"/>
                  </a:ext>
                </a:extLst>
              </p:cNvPr>
              <p:cNvSpPr/>
              <p:nvPr/>
            </p:nvSpPr>
            <p:spPr>
              <a:xfrm>
                <a:off x="6041025" y="301625"/>
                <a:ext cx="29325" cy="63500"/>
              </a:xfrm>
              <a:custGeom>
                <a:avLst/>
                <a:gdLst/>
                <a:ahLst/>
                <a:cxnLst/>
                <a:rect l="0" t="0" r="0" b="0"/>
                <a:pathLst>
                  <a:path w="1173" h="2540" extrusionOk="0">
                    <a:moveTo>
                      <a:pt x="391" y="0"/>
                    </a:moveTo>
                    <a:lnTo>
                      <a:pt x="293" y="49"/>
                    </a:lnTo>
                    <a:lnTo>
                      <a:pt x="220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49" y="293"/>
                    </a:lnTo>
                    <a:lnTo>
                      <a:pt x="0" y="391"/>
                    </a:lnTo>
                    <a:lnTo>
                      <a:pt x="0" y="488"/>
                    </a:lnTo>
                    <a:lnTo>
                      <a:pt x="0" y="2052"/>
                    </a:lnTo>
                    <a:lnTo>
                      <a:pt x="0" y="2149"/>
                    </a:lnTo>
                    <a:lnTo>
                      <a:pt x="49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0" y="2467"/>
                    </a:lnTo>
                    <a:lnTo>
                      <a:pt x="293" y="2491"/>
                    </a:lnTo>
                    <a:lnTo>
                      <a:pt x="391" y="2540"/>
                    </a:lnTo>
                    <a:lnTo>
                      <a:pt x="782" y="2540"/>
                    </a:lnTo>
                    <a:lnTo>
                      <a:pt x="879" y="2491"/>
                    </a:lnTo>
                    <a:lnTo>
                      <a:pt x="953" y="2467"/>
                    </a:lnTo>
                    <a:lnTo>
                      <a:pt x="1026" y="2393"/>
                    </a:lnTo>
                    <a:lnTo>
                      <a:pt x="1099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099" y="220"/>
                    </a:lnTo>
                    <a:lnTo>
                      <a:pt x="1026" y="147"/>
                    </a:lnTo>
                    <a:lnTo>
                      <a:pt x="953" y="73"/>
                    </a:lnTo>
                    <a:lnTo>
                      <a:pt x="879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Shape 136">
                <a:extLst>
                  <a:ext uri="{FF2B5EF4-FFF2-40B4-BE49-F238E27FC236}">
                    <a16:creationId xmlns:a16="http://schemas.microsoft.com/office/drawing/2014/main" id="{3B48C525-2351-4257-8CA4-D44C2798949F}"/>
                  </a:ext>
                </a:extLst>
              </p:cNvPr>
              <p:cNvSpPr/>
              <p:nvPr/>
            </p:nvSpPr>
            <p:spPr>
              <a:xfrm>
                <a:off x="6297450" y="301625"/>
                <a:ext cx="29350" cy="63500"/>
              </a:xfrm>
              <a:custGeom>
                <a:avLst/>
                <a:gdLst/>
                <a:ahLst/>
                <a:cxnLst/>
                <a:rect l="0" t="0" r="0" b="0"/>
                <a:pathLst>
                  <a:path w="1174" h="2540" extrusionOk="0">
                    <a:moveTo>
                      <a:pt x="392" y="0"/>
                    </a:moveTo>
                    <a:lnTo>
                      <a:pt x="294" y="49"/>
                    </a:lnTo>
                    <a:lnTo>
                      <a:pt x="221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2052"/>
                    </a:lnTo>
                    <a:lnTo>
                      <a:pt x="1" y="2149"/>
                    </a:lnTo>
                    <a:lnTo>
                      <a:pt x="50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1" y="2467"/>
                    </a:lnTo>
                    <a:lnTo>
                      <a:pt x="294" y="2491"/>
                    </a:lnTo>
                    <a:lnTo>
                      <a:pt x="392" y="2540"/>
                    </a:lnTo>
                    <a:lnTo>
                      <a:pt x="782" y="2540"/>
                    </a:lnTo>
                    <a:lnTo>
                      <a:pt x="880" y="2491"/>
                    </a:lnTo>
                    <a:lnTo>
                      <a:pt x="953" y="2467"/>
                    </a:lnTo>
                    <a:lnTo>
                      <a:pt x="1027" y="2393"/>
                    </a:lnTo>
                    <a:lnTo>
                      <a:pt x="1100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100" y="220"/>
                    </a:lnTo>
                    <a:lnTo>
                      <a:pt x="1027" y="147"/>
                    </a:lnTo>
                    <a:lnTo>
                      <a:pt x="953" y="73"/>
                    </a:lnTo>
                    <a:lnTo>
                      <a:pt x="880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Shape 137">
                <a:extLst>
                  <a:ext uri="{FF2B5EF4-FFF2-40B4-BE49-F238E27FC236}">
                    <a16:creationId xmlns:a16="http://schemas.microsoft.com/office/drawing/2014/main" id="{3017A4E6-BD74-44D1-AA3A-35A35EB6DE6F}"/>
                  </a:ext>
                </a:extLst>
              </p:cNvPr>
              <p:cNvSpPr/>
              <p:nvPr/>
            </p:nvSpPr>
            <p:spPr>
              <a:xfrm>
                <a:off x="609720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0" y="1"/>
                    </a:moveTo>
                    <a:lnTo>
                      <a:pt x="0" y="2150"/>
                    </a:lnTo>
                    <a:lnTo>
                      <a:pt x="2027" y="2150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Shape 138">
                <a:extLst>
                  <a:ext uri="{FF2B5EF4-FFF2-40B4-BE49-F238E27FC236}">
                    <a16:creationId xmlns:a16="http://schemas.microsoft.com/office/drawing/2014/main" id="{8C5C69FE-904D-48EB-A023-AFE1EF577EFD}"/>
                  </a:ext>
                </a:extLst>
              </p:cNvPr>
              <p:cNvSpPr/>
              <p:nvPr/>
            </p:nvSpPr>
            <p:spPr>
              <a:xfrm>
                <a:off x="609720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Shape 139">
                <a:extLst>
                  <a:ext uri="{FF2B5EF4-FFF2-40B4-BE49-F238E27FC236}">
                    <a16:creationId xmlns:a16="http://schemas.microsoft.com/office/drawing/2014/main" id="{8D2280B3-E463-4551-8157-41070CA7954A}"/>
                  </a:ext>
                </a:extLst>
              </p:cNvPr>
              <p:cNvSpPr/>
              <p:nvPr/>
            </p:nvSpPr>
            <p:spPr>
              <a:xfrm>
                <a:off x="609720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Shape 140">
                <a:extLst>
                  <a:ext uri="{FF2B5EF4-FFF2-40B4-BE49-F238E27FC236}">
                    <a16:creationId xmlns:a16="http://schemas.microsoft.com/office/drawing/2014/main" id="{15BA86DF-C2CA-414F-AAC6-E7103C83CA36}"/>
                  </a:ext>
                </a:extLst>
              </p:cNvPr>
              <p:cNvSpPr/>
              <p:nvPr/>
            </p:nvSpPr>
            <p:spPr>
              <a:xfrm>
                <a:off x="6160075" y="575150"/>
                <a:ext cx="501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Shape 141">
                <a:extLst>
                  <a:ext uri="{FF2B5EF4-FFF2-40B4-BE49-F238E27FC236}">
                    <a16:creationId xmlns:a16="http://schemas.microsoft.com/office/drawing/2014/main" id="{B47FDE73-D4EB-421B-97DE-3DAD68A706A9}"/>
                  </a:ext>
                </a:extLst>
              </p:cNvPr>
              <p:cNvSpPr/>
              <p:nvPr/>
            </p:nvSpPr>
            <p:spPr>
              <a:xfrm>
                <a:off x="603430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Shape 142">
                <a:extLst>
                  <a:ext uri="{FF2B5EF4-FFF2-40B4-BE49-F238E27FC236}">
                    <a16:creationId xmlns:a16="http://schemas.microsoft.com/office/drawing/2014/main" id="{B634F17E-E58D-40F6-9C71-E07987F82F23}"/>
                  </a:ext>
                </a:extLst>
              </p:cNvPr>
              <p:cNvSpPr/>
              <p:nvPr/>
            </p:nvSpPr>
            <p:spPr>
              <a:xfrm>
                <a:off x="603430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Shape 143">
                <a:extLst>
                  <a:ext uri="{FF2B5EF4-FFF2-40B4-BE49-F238E27FC236}">
                    <a16:creationId xmlns:a16="http://schemas.microsoft.com/office/drawing/2014/main" id="{14DBF72E-494A-4F7E-8AAA-958294F478E4}"/>
                  </a:ext>
                </a:extLst>
              </p:cNvPr>
              <p:cNvSpPr/>
              <p:nvPr/>
            </p:nvSpPr>
            <p:spPr>
              <a:xfrm>
                <a:off x="603430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Shape 144">
                <a:extLst>
                  <a:ext uri="{FF2B5EF4-FFF2-40B4-BE49-F238E27FC236}">
                    <a16:creationId xmlns:a16="http://schemas.microsoft.com/office/drawing/2014/main" id="{8D5CDD90-9A55-475C-9485-3A3FE32EF031}"/>
                  </a:ext>
                </a:extLst>
              </p:cNvPr>
              <p:cNvSpPr/>
              <p:nvPr/>
            </p:nvSpPr>
            <p:spPr>
              <a:xfrm>
                <a:off x="6160075" y="509200"/>
                <a:ext cx="501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03" y="2150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Shape 145">
                <a:extLst>
                  <a:ext uri="{FF2B5EF4-FFF2-40B4-BE49-F238E27FC236}">
                    <a16:creationId xmlns:a16="http://schemas.microsoft.com/office/drawing/2014/main" id="{824F0E14-1B3A-4F93-9C7D-0FCD7821D16A}"/>
                  </a:ext>
                </a:extLst>
              </p:cNvPr>
              <p:cNvSpPr/>
              <p:nvPr/>
            </p:nvSpPr>
            <p:spPr>
              <a:xfrm>
                <a:off x="5983625" y="399300"/>
                <a:ext cx="403000" cy="272950"/>
              </a:xfrm>
              <a:custGeom>
                <a:avLst/>
                <a:gdLst/>
                <a:ahLst/>
                <a:cxnLst/>
                <a:rect l="0" t="0" r="0" b="0"/>
                <a:pathLst>
                  <a:path w="16120" h="10918" extrusionOk="0">
                    <a:moveTo>
                      <a:pt x="14434" y="1466"/>
                    </a:moveTo>
                    <a:lnTo>
                      <a:pt x="14508" y="1515"/>
                    </a:lnTo>
                    <a:lnTo>
                      <a:pt x="14557" y="1613"/>
                    </a:lnTo>
                    <a:lnTo>
                      <a:pt x="14581" y="1710"/>
                    </a:lnTo>
                    <a:lnTo>
                      <a:pt x="14581" y="9233"/>
                    </a:lnTo>
                    <a:lnTo>
                      <a:pt x="14557" y="9330"/>
                    </a:lnTo>
                    <a:lnTo>
                      <a:pt x="14508" y="9404"/>
                    </a:lnTo>
                    <a:lnTo>
                      <a:pt x="14434" y="9452"/>
                    </a:lnTo>
                    <a:lnTo>
                      <a:pt x="14337" y="9477"/>
                    </a:lnTo>
                    <a:lnTo>
                      <a:pt x="1783" y="9477"/>
                    </a:lnTo>
                    <a:lnTo>
                      <a:pt x="1686" y="9452"/>
                    </a:lnTo>
                    <a:lnTo>
                      <a:pt x="1612" y="9404"/>
                    </a:lnTo>
                    <a:lnTo>
                      <a:pt x="1564" y="9330"/>
                    </a:lnTo>
                    <a:lnTo>
                      <a:pt x="1539" y="9233"/>
                    </a:lnTo>
                    <a:lnTo>
                      <a:pt x="1539" y="1710"/>
                    </a:lnTo>
                    <a:lnTo>
                      <a:pt x="1564" y="1613"/>
                    </a:lnTo>
                    <a:lnTo>
                      <a:pt x="1612" y="1515"/>
                    </a:lnTo>
                    <a:lnTo>
                      <a:pt x="1686" y="1466"/>
                    </a:lnTo>
                    <a:close/>
                    <a:moveTo>
                      <a:pt x="0" y="1"/>
                    </a:moveTo>
                    <a:lnTo>
                      <a:pt x="0" y="10332"/>
                    </a:lnTo>
                    <a:lnTo>
                      <a:pt x="25" y="10429"/>
                    </a:lnTo>
                    <a:lnTo>
                      <a:pt x="74" y="10527"/>
                    </a:lnTo>
                    <a:lnTo>
                      <a:pt x="147" y="10625"/>
                    </a:lnTo>
                    <a:lnTo>
                      <a:pt x="220" y="10722"/>
                    </a:lnTo>
                    <a:lnTo>
                      <a:pt x="342" y="10796"/>
                    </a:lnTo>
                    <a:lnTo>
                      <a:pt x="489" y="10869"/>
                    </a:lnTo>
                    <a:lnTo>
                      <a:pt x="635" y="10918"/>
                    </a:lnTo>
                    <a:lnTo>
                      <a:pt x="15485" y="10918"/>
                    </a:lnTo>
                    <a:lnTo>
                      <a:pt x="15631" y="10869"/>
                    </a:lnTo>
                    <a:lnTo>
                      <a:pt x="15778" y="10796"/>
                    </a:lnTo>
                    <a:lnTo>
                      <a:pt x="15900" y="10698"/>
                    </a:lnTo>
                    <a:lnTo>
                      <a:pt x="15973" y="10576"/>
                    </a:lnTo>
                    <a:lnTo>
                      <a:pt x="16046" y="10454"/>
                    </a:lnTo>
                    <a:lnTo>
                      <a:pt x="16095" y="10307"/>
                    </a:lnTo>
                    <a:lnTo>
                      <a:pt x="16120" y="10136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Shape 146">
                <a:extLst>
                  <a:ext uri="{FF2B5EF4-FFF2-40B4-BE49-F238E27FC236}">
                    <a16:creationId xmlns:a16="http://schemas.microsoft.com/office/drawing/2014/main" id="{50E744E3-3F40-4DE1-8B6B-DA116E7D89CB}"/>
                  </a:ext>
                </a:extLst>
              </p:cNvPr>
              <p:cNvSpPr/>
              <p:nvPr/>
            </p:nvSpPr>
            <p:spPr>
              <a:xfrm>
                <a:off x="628525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Shape 147">
                <a:extLst>
                  <a:ext uri="{FF2B5EF4-FFF2-40B4-BE49-F238E27FC236}">
                    <a16:creationId xmlns:a16="http://schemas.microsoft.com/office/drawing/2014/main" id="{5FF4CA24-9845-44DB-9C84-EB814823A48F}"/>
                  </a:ext>
                </a:extLst>
              </p:cNvPr>
              <p:cNvSpPr/>
              <p:nvPr/>
            </p:nvSpPr>
            <p:spPr>
              <a:xfrm>
                <a:off x="628525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0" y="1"/>
                    </a:moveTo>
                    <a:lnTo>
                      <a:pt x="0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Shape 148">
                <a:extLst>
                  <a:ext uri="{FF2B5EF4-FFF2-40B4-BE49-F238E27FC236}">
                    <a16:creationId xmlns:a16="http://schemas.microsoft.com/office/drawing/2014/main" id="{61CEE5E0-6F7D-4E12-B88A-927B82255E5E}"/>
                  </a:ext>
                </a:extLst>
              </p:cNvPr>
              <p:cNvSpPr/>
              <p:nvPr/>
            </p:nvSpPr>
            <p:spPr>
              <a:xfrm>
                <a:off x="628525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Shape 149">
                <a:extLst>
                  <a:ext uri="{FF2B5EF4-FFF2-40B4-BE49-F238E27FC236}">
                    <a16:creationId xmlns:a16="http://schemas.microsoft.com/office/drawing/2014/main" id="{F6989363-8A78-4F43-B08A-F875CBBF6227}"/>
                  </a:ext>
                </a:extLst>
              </p:cNvPr>
              <p:cNvSpPr/>
              <p:nvPr/>
            </p:nvSpPr>
            <p:spPr>
              <a:xfrm>
                <a:off x="6222350" y="575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Shape 150">
                <a:extLst>
                  <a:ext uri="{FF2B5EF4-FFF2-40B4-BE49-F238E27FC236}">
                    <a16:creationId xmlns:a16="http://schemas.microsoft.com/office/drawing/2014/main" id="{DE574A7C-D6A0-46F2-B572-32B32CD8A88F}"/>
                  </a:ext>
                </a:extLst>
              </p:cNvPr>
              <p:cNvSpPr/>
              <p:nvPr/>
            </p:nvSpPr>
            <p:spPr>
              <a:xfrm>
                <a:off x="6160075" y="448150"/>
                <a:ext cx="501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04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Shape 151">
                <a:extLst>
                  <a:ext uri="{FF2B5EF4-FFF2-40B4-BE49-F238E27FC236}">
                    <a16:creationId xmlns:a16="http://schemas.microsoft.com/office/drawing/2014/main" id="{7B67AC82-FD45-4249-8D8D-15768E65B042}"/>
                  </a:ext>
                </a:extLst>
              </p:cNvPr>
              <p:cNvSpPr/>
              <p:nvPr/>
            </p:nvSpPr>
            <p:spPr>
              <a:xfrm>
                <a:off x="6222350" y="509200"/>
                <a:ext cx="50700" cy="537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2151" extrusionOk="0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Shape 152">
                <a:extLst>
                  <a:ext uri="{FF2B5EF4-FFF2-40B4-BE49-F238E27FC236}">
                    <a16:creationId xmlns:a16="http://schemas.microsoft.com/office/drawing/2014/main" id="{E0C2C1AA-ED02-443E-9120-0219A18AB7C2}"/>
                  </a:ext>
                </a:extLst>
              </p:cNvPr>
              <p:cNvSpPr/>
              <p:nvPr/>
            </p:nvSpPr>
            <p:spPr>
              <a:xfrm>
                <a:off x="6222350" y="448150"/>
                <a:ext cx="50700" cy="48875"/>
              </a:xfrm>
              <a:custGeom>
                <a:avLst/>
                <a:gdLst/>
                <a:ahLst/>
                <a:cxnLst/>
                <a:rect l="0" t="0" r="0" b="0"/>
                <a:pathLst>
                  <a:path w="2028" h="1955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lt1"/>
              </a:solidFill>
              <a:ln w="6350" cap="flat" cmpd="sng">
                <a:solidFill>
                  <a:srgbClr val="213A5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82283" tIns="82283" rIns="82283" bIns="82283" anchor="ctr" anchorCtr="0">
                <a:noAutofit/>
              </a:bodyPr>
              <a:lstStyle/>
              <a:p>
                <a:endParaRPr sz="990">
                  <a:solidFill>
                    <a:srgbClr val="213A5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4" name="Shape 153">
              <a:extLst>
                <a:ext uri="{FF2B5EF4-FFF2-40B4-BE49-F238E27FC236}">
                  <a16:creationId xmlns:a16="http://schemas.microsoft.com/office/drawing/2014/main" id="{A75D3C3A-DC80-47AE-B660-421CCE386855}"/>
                </a:ext>
              </a:extLst>
            </p:cNvPr>
            <p:cNvSpPr/>
            <p:nvPr/>
          </p:nvSpPr>
          <p:spPr>
            <a:xfrm>
              <a:off x="8085038" y="1826562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Shape 157">
              <a:extLst>
                <a:ext uri="{FF2B5EF4-FFF2-40B4-BE49-F238E27FC236}">
                  <a16:creationId xmlns:a16="http://schemas.microsoft.com/office/drawing/2014/main" id="{38C42F57-3715-45CB-A61B-BFE4E785DC25}"/>
                </a:ext>
              </a:extLst>
            </p:cNvPr>
            <p:cNvSpPr txBox="1"/>
            <p:nvPr/>
          </p:nvSpPr>
          <p:spPr>
            <a:xfrm>
              <a:off x="8167421" y="1531624"/>
              <a:ext cx="668636" cy="1517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pPr algn="ctr"/>
              <a:r>
                <a:rPr lang="en" sz="990" dirty="0">
                  <a:solidFill>
                    <a:srgbClr val="213A57"/>
                  </a:solidFill>
                  <a:latin typeface="Arial" panose="020B0604020202020204" pitchFamily="34" charset="0"/>
                  <a:ea typeface="Droid Serif"/>
                  <a:cs typeface="Arial" panose="020B0604020202020204" pitchFamily="34" charset="0"/>
                  <a:sym typeface="Droid Serif"/>
                </a:rPr>
                <a:t>Day 14</a:t>
              </a:r>
              <a:endParaRPr sz="990" dirty="0">
                <a:solidFill>
                  <a:srgbClr val="213A57"/>
                </a:solidFill>
                <a:latin typeface="Arial" panose="020B0604020202020204" pitchFamily="34" charset="0"/>
                <a:ea typeface="Droid Serif"/>
                <a:cs typeface="Arial" panose="020B0604020202020204" pitchFamily="34" charset="0"/>
                <a:sym typeface="Droid Serif"/>
              </a:endParaRPr>
            </a:p>
          </p:txBody>
        </p:sp>
        <p:pic>
          <p:nvPicPr>
            <p:cNvPr id="306" name="Graphic 305" descr="Moon and stars">
              <a:extLst>
                <a:ext uri="{FF2B5EF4-FFF2-40B4-BE49-F238E27FC236}">
                  <a16:creationId xmlns:a16="http://schemas.microsoft.com/office/drawing/2014/main" id="{144C4F0A-0E0E-4AC0-97D1-EC9A36C2B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688949" y="1942707"/>
              <a:ext cx="182880" cy="182880"/>
            </a:xfrm>
            <a:prstGeom prst="rect">
              <a:avLst/>
            </a:prstGeom>
          </p:spPr>
        </p:pic>
        <p:pic>
          <p:nvPicPr>
            <p:cNvPr id="307" name="Graphic 306" descr="Sun">
              <a:extLst>
                <a:ext uri="{FF2B5EF4-FFF2-40B4-BE49-F238E27FC236}">
                  <a16:creationId xmlns:a16="http://schemas.microsoft.com/office/drawing/2014/main" id="{F52E3781-CEBC-4619-AA84-318A5CF82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409642" y="1934910"/>
              <a:ext cx="182880" cy="182880"/>
            </a:xfrm>
            <a:prstGeom prst="rect">
              <a:avLst/>
            </a:prstGeom>
          </p:spPr>
        </p:pic>
        <p:pic>
          <p:nvPicPr>
            <p:cNvPr id="308" name="Picture 307">
              <a:extLst>
                <a:ext uri="{FF2B5EF4-FFF2-40B4-BE49-F238E27FC236}">
                  <a16:creationId xmlns:a16="http://schemas.microsoft.com/office/drawing/2014/main" id="{3BD69A79-B98C-46BB-BDFC-BAB24E572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107009" y="1937394"/>
              <a:ext cx="192367" cy="192367"/>
            </a:xfrm>
            <a:prstGeom prst="rect">
              <a:avLst/>
            </a:prstGeom>
          </p:spPr>
        </p:pic>
        <p:sp>
          <p:nvSpPr>
            <p:cNvPr id="309" name="Shape 153">
              <a:extLst>
                <a:ext uri="{FF2B5EF4-FFF2-40B4-BE49-F238E27FC236}">
                  <a16:creationId xmlns:a16="http://schemas.microsoft.com/office/drawing/2014/main" id="{B96C8242-28A4-4960-BA87-B3B1F7A82FB6}"/>
                </a:ext>
              </a:extLst>
            </p:cNvPr>
            <p:cNvSpPr/>
            <p:nvPr/>
          </p:nvSpPr>
          <p:spPr>
            <a:xfrm>
              <a:off x="8387055" y="1822876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Shape 153">
              <a:extLst>
                <a:ext uri="{FF2B5EF4-FFF2-40B4-BE49-F238E27FC236}">
                  <a16:creationId xmlns:a16="http://schemas.microsoft.com/office/drawing/2014/main" id="{7D86881B-A910-493F-B241-4E4D3797F63E}"/>
                </a:ext>
              </a:extLst>
            </p:cNvPr>
            <p:cNvSpPr/>
            <p:nvPr/>
          </p:nvSpPr>
          <p:spPr>
            <a:xfrm>
              <a:off x="8671531" y="1822876"/>
              <a:ext cx="228072" cy="400742"/>
            </a:xfrm>
            <a:custGeom>
              <a:avLst/>
              <a:gdLst/>
              <a:ahLst/>
              <a:cxnLst/>
              <a:rect l="0" t="0" r="0" b="0"/>
              <a:pathLst>
                <a:path w="11870" h="20565" extrusionOk="0">
                  <a:moveTo>
                    <a:pt x="6301" y="977"/>
                  </a:moveTo>
                  <a:lnTo>
                    <a:pt x="6423" y="1002"/>
                  </a:lnTo>
                  <a:lnTo>
                    <a:pt x="6497" y="1075"/>
                  </a:lnTo>
                  <a:lnTo>
                    <a:pt x="6570" y="1148"/>
                  </a:lnTo>
                  <a:lnTo>
                    <a:pt x="6594" y="1270"/>
                  </a:lnTo>
                  <a:lnTo>
                    <a:pt x="6570" y="1368"/>
                  </a:lnTo>
                  <a:lnTo>
                    <a:pt x="6497" y="1466"/>
                  </a:lnTo>
                  <a:lnTo>
                    <a:pt x="6423" y="1515"/>
                  </a:lnTo>
                  <a:lnTo>
                    <a:pt x="6301" y="1539"/>
                  </a:lnTo>
                  <a:lnTo>
                    <a:pt x="5569" y="1539"/>
                  </a:lnTo>
                  <a:lnTo>
                    <a:pt x="5446" y="1515"/>
                  </a:lnTo>
                  <a:lnTo>
                    <a:pt x="5373" y="1466"/>
                  </a:lnTo>
                  <a:lnTo>
                    <a:pt x="5300" y="1368"/>
                  </a:lnTo>
                  <a:lnTo>
                    <a:pt x="5276" y="1270"/>
                  </a:lnTo>
                  <a:lnTo>
                    <a:pt x="5300" y="1148"/>
                  </a:lnTo>
                  <a:lnTo>
                    <a:pt x="5373" y="1075"/>
                  </a:lnTo>
                  <a:lnTo>
                    <a:pt x="5446" y="1002"/>
                  </a:lnTo>
                  <a:lnTo>
                    <a:pt x="5569" y="977"/>
                  </a:lnTo>
                  <a:close/>
                  <a:moveTo>
                    <a:pt x="10575" y="2565"/>
                  </a:moveTo>
                  <a:lnTo>
                    <a:pt x="10575" y="16706"/>
                  </a:lnTo>
                  <a:lnTo>
                    <a:pt x="1295" y="16706"/>
                  </a:lnTo>
                  <a:lnTo>
                    <a:pt x="1295" y="2565"/>
                  </a:lnTo>
                  <a:close/>
                  <a:moveTo>
                    <a:pt x="5935" y="17780"/>
                  </a:moveTo>
                  <a:lnTo>
                    <a:pt x="6106" y="17805"/>
                  </a:lnTo>
                  <a:lnTo>
                    <a:pt x="6277" y="17854"/>
                  </a:lnTo>
                  <a:lnTo>
                    <a:pt x="6423" y="17927"/>
                  </a:lnTo>
                  <a:lnTo>
                    <a:pt x="6545" y="18025"/>
                  </a:lnTo>
                  <a:lnTo>
                    <a:pt x="6643" y="18147"/>
                  </a:lnTo>
                  <a:lnTo>
                    <a:pt x="6716" y="18293"/>
                  </a:lnTo>
                  <a:lnTo>
                    <a:pt x="6765" y="18464"/>
                  </a:lnTo>
                  <a:lnTo>
                    <a:pt x="6790" y="18635"/>
                  </a:lnTo>
                  <a:lnTo>
                    <a:pt x="6765" y="18806"/>
                  </a:lnTo>
                  <a:lnTo>
                    <a:pt x="6716" y="18977"/>
                  </a:lnTo>
                  <a:lnTo>
                    <a:pt x="6643" y="19124"/>
                  </a:lnTo>
                  <a:lnTo>
                    <a:pt x="6545" y="19246"/>
                  </a:lnTo>
                  <a:lnTo>
                    <a:pt x="6423" y="19343"/>
                  </a:lnTo>
                  <a:lnTo>
                    <a:pt x="6277" y="19417"/>
                  </a:lnTo>
                  <a:lnTo>
                    <a:pt x="6106" y="19465"/>
                  </a:lnTo>
                  <a:lnTo>
                    <a:pt x="5935" y="19490"/>
                  </a:lnTo>
                  <a:lnTo>
                    <a:pt x="5764" y="19465"/>
                  </a:lnTo>
                  <a:lnTo>
                    <a:pt x="5593" y="19417"/>
                  </a:lnTo>
                  <a:lnTo>
                    <a:pt x="5446" y="19343"/>
                  </a:lnTo>
                  <a:lnTo>
                    <a:pt x="5324" y="19246"/>
                  </a:lnTo>
                  <a:lnTo>
                    <a:pt x="5227" y="19124"/>
                  </a:lnTo>
                  <a:lnTo>
                    <a:pt x="5153" y="18977"/>
                  </a:lnTo>
                  <a:lnTo>
                    <a:pt x="5105" y="18806"/>
                  </a:lnTo>
                  <a:lnTo>
                    <a:pt x="5080" y="18635"/>
                  </a:lnTo>
                  <a:lnTo>
                    <a:pt x="5105" y="18464"/>
                  </a:lnTo>
                  <a:lnTo>
                    <a:pt x="5153" y="18293"/>
                  </a:lnTo>
                  <a:lnTo>
                    <a:pt x="5227" y="18147"/>
                  </a:lnTo>
                  <a:lnTo>
                    <a:pt x="5324" y="18025"/>
                  </a:lnTo>
                  <a:lnTo>
                    <a:pt x="5446" y="17927"/>
                  </a:lnTo>
                  <a:lnTo>
                    <a:pt x="5593" y="17854"/>
                  </a:lnTo>
                  <a:lnTo>
                    <a:pt x="5764" y="17805"/>
                  </a:lnTo>
                  <a:lnTo>
                    <a:pt x="5935" y="17780"/>
                  </a:lnTo>
                  <a:close/>
                  <a:moveTo>
                    <a:pt x="1295" y="0"/>
                  </a:moveTo>
                  <a:lnTo>
                    <a:pt x="1026" y="25"/>
                  </a:lnTo>
                  <a:lnTo>
                    <a:pt x="782" y="98"/>
                  </a:lnTo>
                  <a:lnTo>
                    <a:pt x="562" y="220"/>
                  </a:lnTo>
                  <a:lnTo>
                    <a:pt x="366" y="367"/>
                  </a:lnTo>
                  <a:lnTo>
                    <a:pt x="220" y="562"/>
                  </a:lnTo>
                  <a:lnTo>
                    <a:pt x="98" y="782"/>
                  </a:lnTo>
                  <a:lnTo>
                    <a:pt x="25" y="1026"/>
                  </a:lnTo>
                  <a:lnTo>
                    <a:pt x="0" y="1295"/>
                  </a:lnTo>
                  <a:lnTo>
                    <a:pt x="0" y="19270"/>
                  </a:lnTo>
                  <a:lnTo>
                    <a:pt x="25" y="19539"/>
                  </a:lnTo>
                  <a:lnTo>
                    <a:pt x="98" y="19783"/>
                  </a:lnTo>
                  <a:lnTo>
                    <a:pt x="220" y="20003"/>
                  </a:lnTo>
                  <a:lnTo>
                    <a:pt x="366" y="20198"/>
                  </a:lnTo>
                  <a:lnTo>
                    <a:pt x="562" y="20345"/>
                  </a:lnTo>
                  <a:lnTo>
                    <a:pt x="782" y="20467"/>
                  </a:lnTo>
                  <a:lnTo>
                    <a:pt x="1026" y="20540"/>
                  </a:lnTo>
                  <a:lnTo>
                    <a:pt x="1295" y="20565"/>
                  </a:lnTo>
                  <a:lnTo>
                    <a:pt x="10575" y="20565"/>
                  </a:lnTo>
                  <a:lnTo>
                    <a:pt x="10844" y="20540"/>
                  </a:lnTo>
                  <a:lnTo>
                    <a:pt x="11088" y="20467"/>
                  </a:lnTo>
                  <a:lnTo>
                    <a:pt x="11308" y="20345"/>
                  </a:lnTo>
                  <a:lnTo>
                    <a:pt x="11503" y="20198"/>
                  </a:lnTo>
                  <a:lnTo>
                    <a:pt x="11650" y="20003"/>
                  </a:lnTo>
                  <a:lnTo>
                    <a:pt x="11772" y="19783"/>
                  </a:lnTo>
                  <a:lnTo>
                    <a:pt x="11845" y="19539"/>
                  </a:lnTo>
                  <a:lnTo>
                    <a:pt x="11870" y="19270"/>
                  </a:lnTo>
                  <a:lnTo>
                    <a:pt x="11870" y="1295"/>
                  </a:lnTo>
                  <a:lnTo>
                    <a:pt x="11845" y="1026"/>
                  </a:lnTo>
                  <a:lnTo>
                    <a:pt x="11772" y="782"/>
                  </a:lnTo>
                  <a:lnTo>
                    <a:pt x="11650" y="562"/>
                  </a:lnTo>
                  <a:lnTo>
                    <a:pt x="11503" y="367"/>
                  </a:lnTo>
                  <a:lnTo>
                    <a:pt x="11308" y="220"/>
                  </a:lnTo>
                  <a:lnTo>
                    <a:pt x="11088" y="98"/>
                  </a:lnTo>
                  <a:lnTo>
                    <a:pt x="10844" y="25"/>
                  </a:lnTo>
                  <a:lnTo>
                    <a:pt x="10575" y="0"/>
                  </a:lnTo>
                  <a:close/>
                </a:path>
              </a:pathLst>
            </a:custGeom>
            <a:solidFill>
              <a:srgbClr val="213A5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82283" tIns="82283" rIns="82283" bIns="82283" anchor="ctr" anchorCtr="0">
              <a:noAutofit/>
            </a:bodyPr>
            <a:lstStyle/>
            <a:p>
              <a:endParaRPr sz="99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5CCF5D78-A68B-4C5A-88F9-7851A39CE0F0}"/>
                </a:ext>
              </a:extLst>
            </p:cNvPr>
            <p:cNvSpPr/>
            <p:nvPr/>
          </p:nvSpPr>
          <p:spPr>
            <a:xfrm>
              <a:off x="4507028" y="269358"/>
              <a:ext cx="4519733" cy="2093427"/>
            </a:xfrm>
            <a:prstGeom prst="rect">
              <a:avLst/>
            </a:prstGeom>
            <a:noFill/>
            <a:ln>
              <a:solidFill>
                <a:srgbClr val="213A57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20" dirty="0">
                <a:solidFill>
                  <a:srgbClr val="213A5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F786CACD-7732-417F-ADBF-E1E9C3EE8A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16475" y="218388"/>
              <a:ext cx="327108" cy="838092"/>
              <a:chOff x="3627180" y="838524"/>
              <a:chExt cx="1054156" cy="2700885"/>
            </a:xfrm>
          </p:grpSpPr>
          <p:pic>
            <p:nvPicPr>
              <p:cNvPr id="258" name="Graphic 257" descr="Children">
                <a:extLst>
                  <a:ext uri="{FF2B5EF4-FFF2-40B4-BE49-F238E27FC236}">
                    <a16:creationId xmlns:a16="http://schemas.microsoft.com/office/drawing/2014/main" id="{C03F854B-8CAC-429E-9AA2-0A57F86F143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r="66144"/>
              <a:stretch/>
            </p:blipFill>
            <p:spPr>
              <a:xfrm>
                <a:off x="3627180" y="838524"/>
                <a:ext cx="914401" cy="2700885"/>
              </a:xfrm>
              <a:prstGeom prst="rect">
                <a:avLst/>
              </a:prstGeom>
            </p:spPr>
          </p:pic>
          <p:grpSp>
            <p:nvGrpSpPr>
              <p:cNvPr id="259" name="Group 258">
                <a:extLst>
                  <a:ext uri="{FF2B5EF4-FFF2-40B4-BE49-F238E27FC236}">
                    <a16:creationId xmlns:a16="http://schemas.microsoft.com/office/drawing/2014/main" id="{E4A5CACF-9485-4323-8EDC-E190DD3D79F1}"/>
                  </a:ext>
                </a:extLst>
              </p:cNvPr>
              <p:cNvGrpSpPr/>
              <p:nvPr/>
            </p:nvGrpSpPr>
            <p:grpSpPr>
              <a:xfrm>
                <a:off x="4440824" y="1839601"/>
                <a:ext cx="240512" cy="532356"/>
                <a:chOff x="4440824" y="1839601"/>
                <a:chExt cx="240512" cy="532356"/>
              </a:xfrm>
            </p:grpSpPr>
            <p:sp>
              <p:nvSpPr>
                <p:cNvPr id="260" name="Rectangle 259">
                  <a:extLst>
                    <a:ext uri="{FF2B5EF4-FFF2-40B4-BE49-F238E27FC236}">
                      <a16:creationId xmlns:a16="http://schemas.microsoft.com/office/drawing/2014/main" id="{DE94E5A0-1A98-40D0-9E4B-7E51163BA5F2}"/>
                    </a:ext>
                  </a:extLst>
                </p:cNvPr>
                <p:cNvSpPr/>
                <p:nvPr/>
              </p:nvSpPr>
              <p:spPr>
                <a:xfrm rot="4153918">
                  <a:off x="4395584" y="2086205"/>
                  <a:ext cx="360906" cy="2105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2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2" name="Rectangle 261">
                  <a:extLst>
                    <a:ext uri="{FF2B5EF4-FFF2-40B4-BE49-F238E27FC236}">
                      <a16:creationId xmlns:a16="http://schemas.microsoft.com/office/drawing/2014/main" id="{0EB56D21-B946-402A-A425-BA42AAA85D99}"/>
                    </a:ext>
                  </a:extLst>
                </p:cNvPr>
                <p:cNvSpPr/>
                <p:nvPr/>
              </p:nvSpPr>
              <p:spPr>
                <a:xfrm rot="4153918">
                  <a:off x="4365670" y="1914755"/>
                  <a:ext cx="360906" cy="2105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2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006D11CD-15B1-4DF7-A860-BC6525727A5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16403" y="1966583"/>
              <a:ext cx="174564" cy="172585"/>
              <a:chOff x="2195862" y="1659613"/>
              <a:chExt cx="1274141" cy="1228854"/>
            </a:xfrm>
          </p:grpSpPr>
          <p:sp>
            <p:nvSpPr>
              <p:cNvPr id="98" name="Sun 97">
                <a:extLst>
                  <a:ext uri="{FF2B5EF4-FFF2-40B4-BE49-F238E27FC236}">
                    <a16:creationId xmlns:a16="http://schemas.microsoft.com/office/drawing/2014/main" id="{2F64F2C6-B6EA-4818-9347-956F0B0F9290}"/>
                  </a:ext>
                </a:extLst>
              </p:cNvPr>
              <p:cNvSpPr/>
              <p:nvPr/>
            </p:nvSpPr>
            <p:spPr>
              <a:xfrm>
                <a:off x="2221706" y="1659613"/>
                <a:ext cx="1222459" cy="1228854"/>
              </a:xfrm>
              <a:prstGeom prst="sun">
                <a:avLst/>
              </a:prstGeom>
              <a:solidFill>
                <a:srgbClr val="213A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2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2BA5E6E4-615F-4BB6-A04B-AD584A84898A}"/>
                  </a:ext>
                </a:extLst>
              </p:cNvPr>
              <p:cNvSpPr/>
              <p:nvPr/>
            </p:nvSpPr>
            <p:spPr>
              <a:xfrm>
                <a:off x="2218947" y="2283920"/>
                <a:ext cx="1249096" cy="6045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2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E6B00AC0-01A5-49B9-B6F3-3D09AFBEBD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5862" y="2375801"/>
                <a:ext cx="1274141" cy="0"/>
              </a:xfrm>
              <a:prstGeom prst="line">
                <a:avLst/>
              </a:prstGeom>
              <a:ln w="9525">
                <a:solidFill>
                  <a:srgbClr val="213A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C48E49E6-6634-440C-A9BC-455559F8AB1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08431" y="1965712"/>
              <a:ext cx="174564" cy="172585"/>
              <a:chOff x="2195862" y="1659613"/>
              <a:chExt cx="1274141" cy="1228854"/>
            </a:xfrm>
          </p:grpSpPr>
          <p:sp>
            <p:nvSpPr>
              <p:cNvPr id="361" name="Sun 360">
                <a:extLst>
                  <a:ext uri="{FF2B5EF4-FFF2-40B4-BE49-F238E27FC236}">
                    <a16:creationId xmlns:a16="http://schemas.microsoft.com/office/drawing/2014/main" id="{A07433D9-0A7D-4A2A-AEC1-8559592F7CAE}"/>
                  </a:ext>
                </a:extLst>
              </p:cNvPr>
              <p:cNvSpPr/>
              <p:nvPr/>
            </p:nvSpPr>
            <p:spPr>
              <a:xfrm>
                <a:off x="2221706" y="1659613"/>
                <a:ext cx="1222459" cy="1228854"/>
              </a:xfrm>
              <a:prstGeom prst="sun">
                <a:avLst/>
              </a:prstGeom>
              <a:solidFill>
                <a:srgbClr val="213A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2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4C904207-569F-4A68-B70B-D9074B8F2B9C}"/>
                  </a:ext>
                </a:extLst>
              </p:cNvPr>
              <p:cNvSpPr/>
              <p:nvPr/>
            </p:nvSpPr>
            <p:spPr>
              <a:xfrm>
                <a:off x="2218947" y="2283920"/>
                <a:ext cx="1249096" cy="6045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2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63" name="Straight Connector 362">
                <a:extLst>
                  <a:ext uri="{FF2B5EF4-FFF2-40B4-BE49-F238E27FC236}">
                    <a16:creationId xmlns:a16="http://schemas.microsoft.com/office/drawing/2014/main" id="{EE05378B-778A-457D-8C00-62EB779A45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5862" y="2375801"/>
                <a:ext cx="1274141" cy="0"/>
              </a:xfrm>
              <a:prstGeom prst="line">
                <a:avLst/>
              </a:prstGeom>
              <a:ln w="9525">
                <a:solidFill>
                  <a:srgbClr val="213A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4" name="Group 363">
              <a:extLst>
                <a:ext uri="{FF2B5EF4-FFF2-40B4-BE49-F238E27FC236}">
                  <a16:creationId xmlns:a16="http://schemas.microsoft.com/office/drawing/2014/main" id="{C2D2ECAB-7F29-4732-9FA9-D6E0557D2B1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20500" y="1968402"/>
              <a:ext cx="174564" cy="172585"/>
              <a:chOff x="2195862" y="1659613"/>
              <a:chExt cx="1274141" cy="1228854"/>
            </a:xfrm>
          </p:grpSpPr>
          <p:sp>
            <p:nvSpPr>
              <p:cNvPr id="365" name="Sun 364">
                <a:extLst>
                  <a:ext uri="{FF2B5EF4-FFF2-40B4-BE49-F238E27FC236}">
                    <a16:creationId xmlns:a16="http://schemas.microsoft.com/office/drawing/2014/main" id="{B49A9F2D-CC8F-42B1-AF03-03363D36C2F5}"/>
                  </a:ext>
                </a:extLst>
              </p:cNvPr>
              <p:cNvSpPr/>
              <p:nvPr/>
            </p:nvSpPr>
            <p:spPr>
              <a:xfrm>
                <a:off x="2221706" y="1659613"/>
                <a:ext cx="1222459" cy="1228854"/>
              </a:xfrm>
              <a:prstGeom prst="sun">
                <a:avLst/>
              </a:prstGeom>
              <a:solidFill>
                <a:srgbClr val="213A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2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57463B11-9872-426F-AFBF-CC97CEFAB61F}"/>
                  </a:ext>
                </a:extLst>
              </p:cNvPr>
              <p:cNvSpPr/>
              <p:nvPr/>
            </p:nvSpPr>
            <p:spPr>
              <a:xfrm>
                <a:off x="2218947" y="2283920"/>
                <a:ext cx="1249096" cy="6045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2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67" name="Straight Connector 366">
                <a:extLst>
                  <a:ext uri="{FF2B5EF4-FFF2-40B4-BE49-F238E27FC236}">
                    <a16:creationId xmlns:a16="http://schemas.microsoft.com/office/drawing/2014/main" id="{D645318F-0CB4-4E5D-9638-A46DF1FC39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5862" y="2375801"/>
                <a:ext cx="1274141" cy="0"/>
              </a:xfrm>
              <a:prstGeom prst="line">
                <a:avLst/>
              </a:prstGeom>
              <a:ln w="9525">
                <a:solidFill>
                  <a:srgbClr val="213A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851BDDAF-596F-4C79-ACB0-FA974717DDB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733337" y="206859"/>
              <a:ext cx="327108" cy="838092"/>
              <a:chOff x="3627180" y="838524"/>
              <a:chExt cx="1054156" cy="2700885"/>
            </a:xfrm>
          </p:grpSpPr>
          <p:pic>
            <p:nvPicPr>
              <p:cNvPr id="369" name="Graphic 368" descr="Children">
                <a:extLst>
                  <a:ext uri="{FF2B5EF4-FFF2-40B4-BE49-F238E27FC236}">
                    <a16:creationId xmlns:a16="http://schemas.microsoft.com/office/drawing/2014/main" id="{80C86BEB-C744-4615-B028-D3E887439E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r="66144"/>
              <a:stretch/>
            </p:blipFill>
            <p:spPr>
              <a:xfrm>
                <a:off x="3627180" y="838524"/>
                <a:ext cx="914401" cy="2700885"/>
              </a:xfrm>
              <a:prstGeom prst="rect">
                <a:avLst/>
              </a:prstGeom>
            </p:spPr>
          </p:pic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10ACF248-30E0-4601-A8FB-FFBC2CE1285C}"/>
                  </a:ext>
                </a:extLst>
              </p:cNvPr>
              <p:cNvGrpSpPr/>
              <p:nvPr/>
            </p:nvGrpSpPr>
            <p:grpSpPr>
              <a:xfrm>
                <a:off x="4440824" y="1839601"/>
                <a:ext cx="240512" cy="532356"/>
                <a:chOff x="4440824" y="1839601"/>
                <a:chExt cx="240512" cy="532356"/>
              </a:xfrm>
            </p:grpSpPr>
            <p:sp>
              <p:nvSpPr>
                <p:cNvPr id="371" name="Rectangle 370">
                  <a:extLst>
                    <a:ext uri="{FF2B5EF4-FFF2-40B4-BE49-F238E27FC236}">
                      <a16:creationId xmlns:a16="http://schemas.microsoft.com/office/drawing/2014/main" id="{280383E9-C157-4ABB-902F-65BCD6D5218B}"/>
                    </a:ext>
                  </a:extLst>
                </p:cNvPr>
                <p:cNvSpPr/>
                <p:nvPr/>
              </p:nvSpPr>
              <p:spPr>
                <a:xfrm rot="4153918">
                  <a:off x="4395584" y="2086205"/>
                  <a:ext cx="360906" cy="2105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2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2" name="Rectangle 371">
                  <a:extLst>
                    <a:ext uri="{FF2B5EF4-FFF2-40B4-BE49-F238E27FC236}">
                      <a16:creationId xmlns:a16="http://schemas.microsoft.com/office/drawing/2014/main" id="{F59AD700-B7D7-49E7-B9F3-213E0A4F66C3}"/>
                    </a:ext>
                  </a:extLst>
                </p:cNvPr>
                <p:cNvSpPr/>
                <p:nvPr/>
              </p:nvSpPr>
              <p:spPr>
                <a:xfrm rot="4153918">
                  <a:off x="4365670" y="1914755"/>
                  <a:ext cx="360906" cy="2105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2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D3FE672C-E778-4FF6-AD6C-CB2220DA6EB2}"/>
              </a:ext>
            </a:extLst>
          </p:cNvPr>
          <p:cNvCxnSpPr>
            <a:cxnSpLocks/>
          </p:cNvCxnSpPr>
          <p:nvPr/>
        </p:nvCxnSpPr>
        <p:spPr>
          <a:xfrm flipV="1">
            <a:off x="5144005" y="3042533"/>
            <a:ext cx="3189329" cy="199562"/>
          </a:xfrm>
          <a:prstGeom prst="straightConnector1">
            <a:avLst/>
          </a:prstGeom>
          <a:ln w="9525">
            <a:solidFill>
              <a:srgbClr val="213A57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Arrow Connector 373">
            <a:extLst>
              <a:ext uri="{FF2B5EF4-FFF2-40B4-BE49-F238E27FC236}">
                <a16:creationId xmlns:a16="http://schemas.microsoft.com/office/drawing/2014/main" id="{E9725D5F-AE38-4E8A-907D-D3368601F767}"/>
              </a:ext>
            </a:extLst>
          </p:cNvPr>
          <p:cNvCxnSpPr>
            <a:cxnSpLocks/>
          </p:cNvCxnSpPr>
          <p:nvPr/>
        </p:nvCxnSpPr>
        <p:spPr>
          <a:xfrm flipV="1">
            <a:off x="3556195" y="3042532"/>
            <a:ext cx="727029" cy="209147"/>
          </a:xfrm>
          <a:prstGeom prst="straightConnector1">
            <a:avLst/>
          </a:prstGeom>
          <a:ln w="9525">
            <a:solidFill>
              <a:srgbClr val="213A57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6D525EF2-41C4-4A6C-91F6-AA6DB6560137}"/>
              </a:ext>
            </a:extLst>
          </p:cNvPr>
          <p:cNvGrpSpPr/>
          <p:nvPr/>
        </p:nvGrpSpPr>
        <p:grpSpPr>
          <a:xfrm>
            <a:off x="7021202" y="4395044"/>
            <a:ext cx="1514473" cy="345643"/>
            <a:chOff x="7294080" y="3741931"/>
            <a:chExt cx="1682748" cy="384048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0DAFC0E4-18B1-4F98-A8F6-647B61BBC36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94080" y="3741931"/>
              <a:ext cx="149894" cy="384048"/>
              <a:chOff x="3627181" y="838525"/>
              <a:chExt cx="1054157" cy="2700886"/>
            </a:xfrm>
          </p:grpSpPr>
          <p:pic>
            <p:nvPicPr>
              <p:cNvPr id="8" name="Graphic 7" descr="Children">
                <a:extLst>
                  <a:ext uri="{FF2B5EF4-FFF2-40B4-BE49-F238E27FC236}">
                    <a16:creationId xmlns:a16="http://schemas.microsoft.com/office/drawing/2014/main" id="{465B4737-895B-49DD-B97C-78B379B9CD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r="66144"/>
              <a:stretch/>
            </p:blipFill>
            <p:spPr>
              <a:xfrm>
                <a:off x="3627181" y="838525"/>
                <a:ext cx="914401" cy="2700886"/>
              </a:xfrm>
              <a:prstGeom prst="rect">
                <a:avLst/>
              </a:prstGeom>
            </p:spPr>
          </p:pic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EC5CD9B5-1A05-4691-883A-5A5B20D16B72}"/>
                  </a:ext>
                </a:extLst>
              </p:cNvPr>
              <p:cNvGrpSpPr/>
              <p:nvPr/>
            </p:nvGrpSpPr>
            <p:grpSpPr>
              <a:xfrm>
                <a:off x="4440824" y="1839601"/>
                <a:ext cx="240514" cy="532355"/>
                <a:chOff x="4440824" y="1839601"/>
                <a:chExt cx="240514" cy="532355"/>
              </a:xfrm>
            </p:grpSpPr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D6C76B6D-BC77-47CB-9280-C9617F18188E}"/>
                    </a:ext>
                  </a:extLst>
                </p:cNvPr>
                <p:cNvSpPr/>
                <p:nvPr/>
              </p:nvSpPr>
              <p:spPr>
                <a:xfrm rot="4153918">
                  <a:off x="4395585" y="2086204"/>
                  <a:ext cx="360907" cy="2105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2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5158939A-1836-44D6-83B6-E6DD7D5B7F85}"/>
                    </a:ext>
                  </a:extLst>
                </p:cNvPr>
                <p:cNvSpPr/>
                <p:nvPr/>
              </p:nvSpPr>
              <p:spPr>
                <a:xfrm rot="4153918">
                  <a:off x="4365670" y="1914755"/>
                  <a:ext cx="360906" cy="2105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2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82" name="Rectangle 381">
              <a:extLst>
                <a:ext uri="{FF2B5EF4-FFF2-40B4-BE49-F238E27FC236}">
                  <a16:creationId xmlns:a16="http://schemas.microsoft.com/office/drawing/2014/main" id="{AA38CE97-A0C0-4022-9520-6C01C2F3D64C}"/>
                </a:ext>
              </a:extLst>
            </p:cNvPr>
            <p:cNvSpPr/>
            <p:nvPr/>
          </p:nvSpPr>
          <p:spPr>
            <a:xfrm>
              <a:off x="7397397" y="3796925"/>
              <a:ext cx="1579431" cy="27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9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= 10 participants </a:t>
              </a:r>
            </a:p>
          </p:txBody>
        </p:sp>
      </p:grpSp>
      <p:sp>
        <p:nvSpPr>
          <p:cNvPr id="162" name="Rectangle 161">
            <a:extLst>
              <a:ext uri="{FF2B5EF4-FFF2-40B4-BE49-F238E27FC236}">
                <a16:creationId xmlns:a16="http://schemas.microsoft.com/office/drawing/2014/main" id="{F2CBB94C-985D-4ACA-A234-CDAC94C31EDF}"/>
              </a:ext>
            </a:extLst>
          </p:cNvPr>
          <p:cNvSpPr/>
          <p:nvPr/>
        </p:nvSpPr>
        <p:spPr>
          <a:xfrm>
            <a:off x="4514253" y="3276426"/>
            <a:ext cx="595035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80" dirty="0">
                <a:latin typeface="Arial" panose="020B0604020202020204" pitchFamily="34" charset="0"/>
                <a:cs typeface="Arial" panose="020B0604020202020204" pitchFamily="34" charset="0"/>
              </a:rPr>
              <a:t>N=388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1E7BF613-9905-4B17-9B8E-304E5D653D0D}"/>
              </a:ext>
            </a:extLst>
          </p:cNvPr>
          <p:cNvSpPr/>
          <p:nvPr/>
        </p:nvSpPr>
        <p:spPr>
          <a:xfrm>
            <a:off x="1815143" y="1847156"/>
            <a:ext cx="671980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80" dirty="0">
                <a:latin typeface="Arial" panose="020B0604020202020204" pitchFamily="34" charset="0"/>
                <a:cs typeface="Arial" panose="020B0604020202020204" pitchFamily="34" charset="0"/>
              </a:rPr>
              <a:t>N=2104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C8B887A7-81FF-4FF3-831B-6BC060CE3D0E}"/>
              </a:ext>
            </a:extLst>
          </p:cNvPr>
          <p:cNvSpPr/>
          <p:nvPr/>
        </p:nvSpPr>
        <p:spPr>
          <a:xfrm>
            <a:off x="6524906" y="4162110"/>
            <a:ext cx="2136541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Legend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1AAF2E14-F853-44F8-B433-5824691B8D66}"/>
              </a:ext>
            </a:extLst>
          </p:cNvPr>
          <p:cNvGrpSpPr/>
          <p:nvPr/>
        </p:nvGrpSpPr>
        <p:grpSpPr>
          <a:xfrm>
            <a:off x="6725770" y="5434218"/>
            <a:ext cx="1824904" cy="1649746"/>
            <a:chOff x="6933997" y="4652046"/>
            <a:chExt cx="2027671" cy="1833051"/>
          </a:xfrm>
        </p:grpSpPr>
        <p:pic>
          <p:nvPicPr>
            <p:cNvPr id="165" name="Picture 164">
              <a:extLst>
                <a:ext uri="{FF2B5EF4-FFF2-40B4-BE49-F238E27FC236}">
                  <a16:creationId xmlns:a16="http://schemas.microsoft.com/office/drawing/2014/main" id="{EBAC5AF8-1B78-4288-804B-CF106C7B82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724" t="69293" r="84024" b="14056"/>
            <a:stretch/>
          </p:blipFill>
          <p:spPr>
            <a:xfrm>
              <a:off x="6933997" y="4677790"/>
              <a:ext cx="737646" cy="1807307"/>
            </a:xfrm>
            <a:prstGeom prst="rect">
              <a:avLst/>
            </a:prstGeom>
          </p:spPr>
        </p:pic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0CC056AE-AE0E-472D-B25B-1BA97B3B6FAA}"/>
                </a:ext>
              </a:extLst>
            </p:cNvPr>
            <p:cNvGrpSpPr/>
            <p:nvPr/>
          </p:nvGrpSpPr>
          <p:grpSpPr>
            <a:xfrm>
              <a:off x="7536960" y="4652046"/>
              <a:ext cx="1424708" cy="1738751"/>
              <a:chOff x="7622416" y="4887204"/>
              <a:chExt cx="1424708" cy="1738751"/>
            </a:xfrm>
          </p:grpSpPr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65022B9C-70BE-47D6-AF23-D50306013E2E}"/>
                  </a:ext>
                </a:extLst>
              </p:cNvPr>
              <p:cNvSpPr/>
              <p:nvPr/>
            </p:nvSpPr>
            <p:spPr>
              <a:xfrm>
                <a:off x="7649133" y="4887204"/>
                <a:ext cx="1377049" cy="271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99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0%-7.81%</a:t>
                </a:r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A04D89A1-DA69-4E2A-A366-B23762A7CA2A}"/>
                  </a:ext>
                </a:extLst>
              </p:cNvPr>
              <p:cNvSpPr/>
              <p:nvPr/>
            </p:nvSpPr>
            <p:spPr>
              <a:xfrm>
                <a:off x="7622416" y="5250861"/>
                <a:ext cx="1424707" cy="271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99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7.82%-18.32%</a:t>
                </a:r>
              </a:p>
            </p:txBody>
          </p:sp>
          <p:sp>
            <p:nvSpPr>
              <p:cNvPr id="386" name="Rectangle 385">
                <a:extLst>
                  <a:ext uri="{FF2B5EF4-FFF2-40B4-BE49-F238E27FC236}">
                    <a16:creationId xmlns:a16="http://schemas.microsoft.com/office/drawing/2014/main" id="{C8EF7C91-BE9D-466A-89DD-548E5ADFF101}"/>
                  </a:ext>
                </a:extLst>
              </p:cNvPr>
              <p:cNvSpPr/>
              <p:nvPr/>
            </p:nvSpPr>
            <p:spPr>
              <a:xfrm>
                <a:off x="7622416" y="5612036"/>
                <a:ext cx="1424708" cy="271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99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18.33%-31.34%</a:t>
                </a:r>
              </a:p>
            </p:txBody>
          </p:sp>
          <p:sp>
            <p:nvSpPr>
              <p:cNvPr id="387" name="Rectangle 386">
                <a:extLst>
                  <a:ext uri="{FF2B5EF4-FFF2-40B4-BE49-F238E27FC236}">
                    <a16:creationId xmlns:a16="http://schemas.microsoft.com/office/drawing/2014/main" id="{B9DC310B-F440-4151-BD77-1791F6484DE5}"/>
                  </a:ext>
                </a:extLst>
              </p:cNvPr>
              <p:cNvSpPr/>
              <p:nvPr/>
            </p:nvSpPr>
            <p:spPr>
              <a:xfrm>
                <a:off x="7630092" y="6354086"/>
                <a:ext cx="1417031" cy="271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99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51.02%-100%</a:t>
                </a:r>
              </a:p>
            </p:txBody>
          </p:sp>
          <p:sp>
            <p:nvSpPr>
              <p:cNvPr id="388" name="Rectangle 387">
                <a:extLst>
                  <a:ext uri="{FF2B5EF4-FFF2-40B4-BE49-F238E27FC236}">
                    <a16:creationId xmlns:a16="http://schemas.microsoft.com/office/drawing/2014/main" id="{01F99BA7-3BD9-40F8-B83F-B16418492A32}"/>
                  </a:ext>
                </a:extLst>
              </p:cNvPr>
              <p:cNvSpPr/>
              <p:nvPr/>
            </p:nvSpPr>
            <p:spPr>
              <a:xfrm>
                <a:off x="7627850" y="5981897"/>
                <a:ext cx="1419272" cy="271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99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31.35%-51.01%</a:t>
                </a:r>
              </a:p>
            </p:txBody>
          </p:sp>
        </p:grpSp>
      </p:grpSp>
      <p:sp>
        <p:nvSpPr>
          <p:cNvPr id="169" name="Oval 168">
            <a:extLst>
              <a:ext uri="{FF2B5EF4-FFF2-40B4-BE49-F238E27FC236}">
                <a16:creationId xmlns:a16="http://schemas.microsoft.com/office/drawing/2014/main" id="{477BC9D0-A382-4C93-A03A-04DD36EF7CC7}"/>
              </a:ext>
            </a:extLst>
          </p:cNvPr>
          <p:cNvSpPr>
            <a:spLocks noChangeAspect="1"/>
          </p:cNvSpPr>
          <p:nvPr/>
        </p:nvSpPr>
        <p:spPr>
          <a:xfrm>
            <a:off x="6991873" y="4770012"/>
            <a:ext cx="177032" cy="177032"/>
          </a:xfrm>
          <a:prstGeom prst="ellipse">
            <a:avLst/>
          </a:prstGeom>
          <a:solidFill>
            <a:srgbClr val="4E81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F087ED32-CDD0-47E7-B0FD-EF7B0419B3CA}"/>
              </a:ext>
            </a:extLst>
          </p:cNvPr>
          <p:cNvSpPr/>
          <p:nvPr/>
        </p:nvSpPr>
        <p:spPr>
          <a:xfrm>
            <a:off x="7274037" y="4743533"/>
            <a:ext cx="1242499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9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T1 Survey Sample</a:t>
            </a:r>
          </a:p>
        </p:txBody>
      </p:sp>
      <p:sp>
        <p:nvSpPr>
          <p:cNvPr id="389" name="Oval 388">
            <a:extLst>
              <a:ext uri="{FF2B5EF4-FFF2-40B4-BE49-F238E27FC236}">
                <a16:creationId xmlns:a16="http://schemas.microsoft.com/office/drawing/2014/main" id="{5DEADC8D-03E2-4478-BA26-180F38FEE8A7}"/>
              </a:ext>
            </a:extLst>
          </p:cNvPr>
          <p:cNvSpPr>
            <a:spLocks noChangeAspect="1"/>
          </p:cNvSpPr>
          <p:nvPr/>
        </p:nvSpPr>
        <p:spPr>
          <a:xfrm>
            <a:off x="6991873" y="5023417"/>
            <a:ext cx="177032" cy="177032"/>
          </a:xfrm>
          <a:prstGeom prst="ellipse">
            <a:avLst/>
          </a:prstGeom>
          <a:solidFill>
            <a:srgbClr val="213A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0" name="Rectangle 389">
            <a:extLst>
              <a:ext uri="{FF2B5EF4-FFF2-40B4-BE49-F238E27FC236}">
                <a16:creationId xmlns:a16="http://schemas.microsoft.com/office/drawing/2014/main" id="{88095A28-B45F-4312-882C-A905BF26D135}"/>
              </a:ext>
            </a:extLst>
          </p:cNvPr>
          <p:cNvSpPr/>
          <p:nvPr/>
        </p:nvSpPr>
        <p:spPr>
          <a:xfrm>
            <a:off x="7266649" y="4996939"/>
            <a:ext cx="1130144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9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 EMA Sample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9715DAAB-0313-4964-8ADA-ECD526DC8D2F}"/>
              </a:ext>
            </a:extLst>
          </p:cNvPr>
          <p:cNvSpPr/>
          <p:nvPr/>
        </p:nvSpPr>
        <p:spPr>
          <a:xfrm>
            <a:off x="6418070" y="5232388"/>
            <a:ext cx="2156360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9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Percentage of Families in Poverty: 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B89D570-DA9E-4072-A7B6-170AF8A1F5ED}"/>
              </a:ext>
            </a:extLst>
          </p:cNvPr>
          <p:cNvSpPr/>
          <p:nvPr/>
        </p:nvSpPr>
        <p:spPr>
          <a:xfrm>
            <a:off x="639053" y="7204745"/>
            <a:ext cx="827385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“Young Adolescents’ Digital Technology Use and Mental Health Symptoms: Little Evidence of Longitudinal or Daily Linkages” by Jensen, M., George, M. J., Russell, M.R., and Odgers, C.L., 2019, </a:t>
            </a:r>
            <a:r>
              <a:rPr lang="en-US" sz="144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Psychological Science, 7</a:t>
            </a:r>
            <a:r>
              <a:rPr lang="en-US" sz="14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1420. Used with permission.  </a:t>
            </a:r>
          </a:p>
          <a:p>
            <a:endParaRPr lang="en-US" sz="144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81B7C6-2F47-40F7-9B92-73BDA88852A0}"/>
              </a:ext>
            </a:extLst>
          </p:cNvPr>
          <p:cNvSpPr/>
          <p:nvPr/>
        </p:nvSpPr>
        <p:spPr>
          <a:xfrm>
            <a:off x="4051105" y="4145526"/>
            <a:ext cx="724878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08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 EMA 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B4FBCC9D-9473-415F-9E1B-A6CBEB560F47}"/>
              </a:ext>
            </a:extLst>
          </p:cNvPr>
          <p:cNvSpPr/>
          <p:nvPr/>
        </p:nvSpPr>
        <p:spPr>
          <a:xfrm>
            <a:off x="1291516" y="4129202"/>
            <a:ext cx="854721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08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T1 Survey 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75A6CF3F-C364-4C5D-A444-2D8E7ECBE0E9}"/>
              </a:ext>
            </a:extLst>
          </p:cNvPr>
          <p:cNvSpPr txBox="1"/>
          <p:nvPr/>
        </p:nvSpPr>
        <p:spPr>
          <a:xfrm>
            <a:off x="798405" y="578522"/>
            <a:ext cx="4142495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Study Design</a:t>
            </a:r>
          </a:p>
        </p:txBody>
      </p:sp>
    </p:spTree>
    <p:extLst>
      <p:ext uri="{BB962C8B-B14F-4D97-AF65-F5344CB8AC3E}">
        <p14:creationId xmlns:p14="http://schemas.microsoft.com/office/powerpoint/2010/main" val="456878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</TotalTime>
  <Words>132</Words>
  <Application>Microsoft Office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Times New Roman</vt:lpstr>
      <vt:lpstr>Calibri Light</vt:lpstr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Intersections of Parenting and Technology</dc:title>
  <dc:creator>Michaeline Rae Jensen</dc:creator>
  <cp:lastModifiedBy>Michaeline Jensen</cp:lastModifiedBy>
  <cp:revision>40</cp:revision>
  <dcterms:modified xsi:type="dcterms:W3CDTF">2021-04-01T15:59:41Z</dcterms:modified>
</cp:coreProperties>
</file>