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1334" y="34"/>
      </p:cViewPr>
      <p:guideLst>
        <p:guide orient="horz" pos="2160"/>
        <p:guide pos="2880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C167C-CB29-471F-B670-01EFD3FAE297}" type="datetimeFigureOut">
              <a:rPr kumimoji="1" lang="ja-JP" altLang="en-US" smtClean="0"/>
              <a:t>2021/3/28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19A2A-7ECF-4354-BB92-74716D7B3A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12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628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62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409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621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32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6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3841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996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530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229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76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1DE9B-4B68-4257-98A1-8B656C03E6A6}" type="datetimeFigureOut">
              <a:rPr kumimoji="1" lang="ja-JP" altLang="en-US" smtClean="0"/>
              <a:t>2021/3/28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894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537599-34BF-4E93-BA55-06FB050F5B7F}"/>
              </a:ext>
            </a:extLst>
          </p:cNvPr>
          <p:cNvSpPr txBox="1"/>
          <p:nvPr/>
        </p:nvSpPr>
        <p:spPr>
          <a:xfrm>
            <a:off x="8094026" y="5533955"/>
            <a:ext cx="78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CR</a:t>
            </a:r>
          </a:p>
          <a:p>
            <a:r>
              <a:rPr kumimoji="1" lang="en-US" altLang="ja-JP" b="1" dirty="0"/>
              <a:t>PR</a:t>
            </a:r>
          </a:p>
          <a:p>
            <a:r>
              <a:rPr kumimoji="1" lang="en-US" altLang="ja-JP" b="1" dirty="0"/>
              <a:t>SD</a:t>
            </a:r>
          </a:p>
          <a:p>
            <a:r>
              <a:rPr kumimoji="1" lang="en-US" altLang="ja-JP" b="1" dirty="0"/>
              <a:t>PD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D9C00027-7442-4499-99FA-5FE13FBF80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9701" y="5591865"/>
            <a:ext cx="584325" cy="1058333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427B0A96-3C80-4E15-9555-3308C3FC03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861" y="5757198"/>
            <a:ext cx="692723" cy="785562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30488CC-F288-44EB-9792-4C78B35A6596}"/>
              </a:ext>
            </a:extLst>
          </p:cNvPr>
          <p:cNvSpPr txBox="1"/>
          <p:nvPr/>
        </p:nvSpPr>
        <p:spPr>
          <a:xfrm>
            <a:off x="993290" y="5728924"/>
            <a:ext cx="222135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Clear</a:t>
            </a:r>
          </a:p>
          <a:p>
            <a:r>
              <a:rPr kumimoji="1" lang="en-US" altLang="ja-JP" sz="1600" b="1" dirty="0"/>
              <a:t>Serous</a:t>
            </a:r>
          </a:p>
          <a:p>
            <a:r>
              <a:rPr kumimoji="1" lang="en-US" altLang="ja-JP" sz="1600" b="1" dirty="0"/>
              <a:t>Endometrioid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3CAFEFB-E785-441B-984D-49248424E5F5}"/>
              </a:ext>
            </a:extLst>
          </p:cNvPr>
          <p:cNvGrpSpPr/>
          <p:nvPr/>
        </p:nvGrpSpPr>
        <p:grpSpPr>
          <a:xfrm>
            <a:off x="134689" y="1115069"/>
            <a:ext cx="8874622" cy="4227380"/>
            <a:chOff x="50881" y="511319"/>
            <a:chExt cx="8874622" cy="4973388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FDDC361-7BE7-4056-BA77-C06C77C047AC}"/>
                </a:ext>
              </a:extLst>
            </p:cNvPr>
            <p:cNvSpPr txBox="1"/>
            <p:nvPr/>
          </p:nvSpPr>
          <p:spPr>
            <a:xfrm>
              <a:off x="50881" y="2507499"/>
              <a:ext cx="236589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r>
                <a:rPr kumimoji="1" lang="en-US" altLang="ja-JP" sz="1600" b="1" dirty="0" err="1"/>
                <a:t>Immunoreactive</a:t>
              </a:r>
              <a:endParaRPr kumimoji="1" lang="ja-JP" altLang="en-US" sz="1600" b="1" dirty="0"/>
            </a:p>
          </p:txBody>
        </p:sp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EACACA1B-2607-4C6A-B1A6-FC12CF1C0A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99" r="7870" b="22011"/>
            <a:stretch/>
          </p:blipFill>
          <p:spPr>
            <a:xfrm>
              <a:off x="1970726" y="596220"/>
              <a:ext cx="6131168" cy="4113292"/>
            </a:xfrm>
            <a:prstGeom prst="rect">
              <a:avLst/>
            </a:prstGeom>
          </p:spPr>
        </p:pic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2FBBB955-71E3-40E4-AB63-CE1B0CC89187}"/>
                </a:ext>
              </a:extLst>
            </p:cNvPr>
            <p:cNvSpPr txBox="1"/>
            <p:nvPr/>
          </p:nvSpPr>
          <p:spPr>
            <a:xfrm>
              <a:off x="50881" y="928227"/>
              <a:ext cx="185074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r>
                <a:rPr kumimoji="1" lang="en-US" altLang="ja-JP" sz="1600" b="1" dirty="0"/>
                <a:t>Clear cell</a:t>
              </a:r>
              <a:endParaRPr kumimoji="1" lang="ja-JP" altLang="en-US" sz="1600" b="1" dirty="0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A442B3F1-3DB3-4B0E-A997-D707D3852791}"/>
                </a:ext>
              </a:extLst>
            </p:cNvPr>
            <p:cNvSpPr txBox="1"/>
            <p:nvPr/>
          </p:nvSpPr>
          <p:spPr>
            <a:xfrm>
              <a:off x="50881" y="1711800"/>
              <a:ext cx="185074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r>
                <a:rPr kumimoji="1" lang="en-US" altLang="ja-JP" sz="1600" b="1" dirty="0"/>
                <a:t>Differentiated</a:t>
              </a:r>
              <a:endParaRPr kumimoji="1" lang="ja-JP" altLang="en-US" sz="1600" b="1" dirty="0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38ACD0E3-A25B-4CA8-9DD2-4BABDA083A12}"/>
                </a:ext>
              </a:extLst>
            </p:cNvPr>
            <p:cNvSpPr txBox="1"/>
            <p:nvPr/>
          </p:nvSpPr>
          <p:spPr>
            <a:xfrm>
              <a:off x="50881" y="3338073"/>
              <a:ext cx="185074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r>
                <a:rPr kumimoji="1" lang="en-US" altLang="ja-JP" sz="1600" b="1" dirty="0"/>
                <a:t>Mesenchymal</a:t>
              </a:r>
              <a:endParaRPr kumimoji="1" lang="ja-JP" altLang="en-US" sz="1600" b="1" dirty="0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88B28E29-8049-4C94-AA49-128657AB46F2}"/>
                </a:ext>
              </a:extLst>
            </p:cNvPr>
            <p:cNvSpPr txBox="1"/>
            <p:nvPr/>
          </p:nvSpPr>
          <p:spPr>
            <a:xfrm>
              <a:off x="50881" y="4093709"/>
              <a:ext cx="185074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r>
                <a:rPr kumimoji="1" lang="en-US" altLang="ja-JP" sz="1600" b="1" dirty="0"/>
                <a:t>Proliferative</a:t>
              </a:r>
              <a:endParaRPr kumimoji="1" lang="ja-JP" altLang="en-US" sz="1600" b="1" dirty="0"/>
            </a:p>
          </p:txBody>
        </p:sp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52A59B0E-AD78-4ED0-BD5B-45DAA64144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5373" b="-1"/>
            <a:stretch/>
          </p:blipFill>
          <p:spPr>
            <a:xfrm>
              <a:off x="1970727" y="4783189"/>
              <a:ext cx="6131168" cy="312564"/>
            </a:xfrm>
            <a:prstGeom prst="rect">
              <a:avLst/>
            </a:prstGeom>
          </p:spPr>
        </p:pic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FB729774-D7C2-4ABF-AA59-D6B30C32AC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7865" b="28882"/>
            <a:stretch/>
          </p:blipFill>
          <p:spPr>
            <a:xfrm>
              <a:off x="1970726" y="5147714"/>
              <a:ext cx="6131169" cy="336993"/>
            </a:xfrm>
            <a:prstGeom prst="rect">
              <a:avLst/>
            </a:prstGeom>
          </p:spPr>
        </p:pic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B274AA26-1F1A-4B64-8CBE-2ADC963482C0}"/>
                </a:ext>
              </a:extLst>
            </p:cNvPr>
            <p:cNvSpPr/>
            <p:nvPr/>
          </p:nvSpPr>
          <p:spPr>
            <a:xfrm>
              <a:off x="8609391" y="511319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ja-JP" sz="1600" b="1" dirty="0"/>
                <a:t>1</a:t>
              </a:r>
              <a:endParaRPr lang="ja-JP" altLang="en-US" sz="1600" dirty="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C950579-D686-45F7-9CAE-9340A09B42CD}"/>
                </a:ext>
              </a:extLst>
            </p:cNvPr>
            <p:cNvSpPr/>
            <p:nvPr/>
          </p:nvSpPr>
          <p:spPr>
            <a:xfrm>
              <a:off x="8609391" y="2506395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ja-JP" sz="1600" b="1" dirty="0"/>
                <a:t>0</a:t>
              </a:r>
              <a:endParaRPr lang="ja-JP" altLang="en-US" sz="1600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5F225063-B427-4F27-84C6-46944075FDB7}"/>
                </a:ext>
              </a:extLst>
            </p:cNvPr>
            <p:cNvSpPr/>
            <p:nvPr/>
          </p:nvSpPr>
          <p:spPr>
            <a:xfrm>
              <a:off x="8574125" y="4501382"/>
              <a:ext cx="35137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ja-JP" sz="1600" b="1" dirty="0"/>
                <a:t>-1</a:t>
              </a:r>
              <a:endParaRPr lang="ja-JP" altLang="en-US" sz="1600" dirty="0"/>
            </a:p>
          </p:txBody>
        </p:sp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940D1E0C-179F-475F-8907-F733EB9965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311" r="2467" b="22011"/>
            <a:stretch/>
          </p:blipFill>
          <p:spPr>
            <a:xfrm>
              <a:off x="8217790" y="596487"/>
              <a:ext cx="394682" cy="4113292"/>
            </a:xfrm>
            <a:prstGeom prst="rect">
              <a:avLst/>
            </a:prstGeom>
          </p:spPr>
        </p:pic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AA57210-7EC3-4D7A-A597-CEA047C20309}"/>
              </a:ext>
            </a:extLst>
          </p:cNvPr>
          <p:cNvSpPr txBox="1"/>
          <p:nvPr/>
        </p:nvSpPr>
        <p:spPr>
          <a:xfrm>
            <a:off x="6654123" y="6090698"/>
            <a:ext cx="88167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/>
              <a:t>SD(CR)</a:t>
            </a:r>
            <a:endParaRPr kumimoji="1" lang="ja-JP" altLang="en-US" sz="1600" b="1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BEAEC8E-F96C-486D-B73F-0AC2FAA3FCC6}"/>
              </a:ext>
            </a:extLst>
          </p:cNvPr>
          <p:cNvSpPr/>
          <p:nvPr/>
        </p:nvSpPr>
        <p:spPr>
          <a:xfrm>
            <a:off x="6105569" y="6134159"/>
            <a:ext cx="584324" cy="251633"/>
          </a:xfrm>
          <a:prstGeom prst="rect">
            <a:avLst/>
          </a:prstGeom>
          <a:pattFill prst="wdDnDiag">
            <a:fgClr>
              <a:srgbClr val="92D050"/>
            </a:fgClr>
            <a:bgClr>
              <a:schemeClr val="accent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5D81DE8-8BC3-47E8-826B-1F9B248FA54A}"/>
              </a:ext>
            </a:extLst>
          </p:cNvPr>
          <p:cNvSpPr txBox="1"/>
          <p:nvPr/>
        </p:nvSpPr>
        <p:spPr>
          <a:xfrm>
            <a:off x="134689" y="130574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S2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965F558-845F-42C2-AE7D-8043C6C9047A}"/>
              </a:ext>
            </a:extLst>
          </p:cNvPr>
          <p:cNvSpPr txBox="1"/>
          <p:nvPr/>
        </p:nvSpPr>
        <p:spPr>
          <a:xfrm>
            <a:off x="118191" y="517307"/>
            <a:ext cx="8907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800" b="1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Times New Roman" panose="02020603050405020304" pitchFamily="18" charset="0"/>
              </a:rPr>
              <a:t>Multi-signature heatmap organized by response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877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3639</TotalTime>
  <Words>29</Words>
  <Application>Microsoft Office PowerPoint</Application>
  <PresentationFormat>画面に合わせる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Murakami Ryusuke</dc:creator>
  <cp:lastModifiedBy>Ryusuke Murakami</cp:lastModifiedBy>
  <cp:revision>43</cp:revision>
  <dcterms:created xsi:type="dcterms:W3CDTF">2019-12-02T20:16:37Z</dcterms:created>
  <dcterms:modified xsi:type="dcterms:W3CDTF">2021-03-28T15:04:05Z</dcterms:modified>
</cp:coreProperties>
</file>