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28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1334" y="34"/>
      </p:cViewPr>
      <p:guideLst>
        <p:guide orient="horz" pos="2160"/>
        <p:guide pos="2880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DC167C-CB29-471F-B670-01EFD3FAE297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19A2A-7ECF-4354-BB92-74716D7B3A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0128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2628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628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409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3621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8328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60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3841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996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0530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229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76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894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4443C12-B9DF-4D94-8967-835837C8EF3F}"/>
              </a:ext>
            </a:extLst>
          </p:cNvPr>
          <p:cNvSpPr txBox="1"/>
          <p:nvPr/>
        </p:nvSpPr>
        <p:spPr>
          <a:xfrm>
            <a:off x="8084354" y="5547083"/>
            <a:ext cx="5843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CR</a:t>
            </a:r>
          </a:p>
          <a:p>
            <a:r>
              <a:rPr kumimoji="1" lang="en-US" altLang="ja-JP" b="1" dirty="0"/>
              <a:t>PR</a:t>
            </a:r>
          </a:p>
          <a:p>
            <a:r>
              <a:rPr kumimoji="1" lang="en-US" altLang="ja-JP" b="1" dirty="0"/>
              <a:t>SD</a:t>
            </a:r>
          </a:p>
          <a:p>
            <a:r>
              <a:rPr kumimoji="1" lang="en-US" altLang="ja-JP" b="1" dirty="0"/>
              <a:t>PD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99ED5815-440A-4DAB-B3B9-04B349567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861" y="5757198"/>
            <a:ext cx="692723" cy="785562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E5D9F16-7C02-4D97-836A-79ABB1CB7320}"/>
              </a:ext>
            </a:extLst>
          </p:cNvPr>
          <p:cNvSpPr txBox="1"/>
          <p:nvPr/>
        </p:nvSpPr>
        <p:spPr>
          <a:xfrm>
            <a:off x="989284" y="5728755"/>
            <a:ext cx="230001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/>
              <a:t>Clear</a:t>
            </a:r>
          </a:p>
          <a:p>
            <a:r>
              <a:rPr kumimoji="1" lang="en-US" altLang="ja-JP" sz="1600" b="1" dirty="0"/>
              <a:t>Serous</a:t>
            </a:r>
          </a:p>
          <a:p>
            <a:r>
              <a:rPr kumimoji="1" lang="en-US" altLang="ja-JP" sz="1600" b="1" dirty="0"/>
              <a:t>Endometrioid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50A9C5F-953D-4038-A473-91DAD586D1B6}"/>
              </a:ext>
            </a:extLst>
          </p:cNvPr>
          <p:cNvGrpSpPr/>
          <p:nvPr/>
        </p:nvGrpSpPr>
        <p:grpSpPr>
          <a:xfrm>
            <a:off x="134689" y="1143539"/>
            <a:ext cx="8874622" cy="4724719"/>
            <a:chOff x="113310" y="485279"/>
            <a:chExt cx="8794986" cy="5271919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571D3034-484C-47E4-A878-82C6EEC9A7FB}"/>
                </a:ext>
              </a:extLst>
            </p:cNvPr>
            <p:cNvSpPr txBox="1"/>
            <p:nvPr/>
          </p:nvSpPr>
          <p:spPr>
            <a:xfrm>
              <a:off x="113310" y="2160945"/>
              <a:ext cx="249732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r>
                <a:rPr kumimoji="1" lang="en-US" altLang="ja-JP" sz="1600" b="1" dirty="0" err="1"/>
                <a:t>Immunoreactive</a:t>
              </a:r>
              <a:endParaRPr kumimoji="1" lang="ja-JP" altLang="en-US" sz="1600" b="1" dirty="0"/>
            </a:p>
          </p:txBody>
        </p:sp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88027168-40C4-4DAF-B83B-3D1A3F1801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9908" b="8294"/>
            <a:stretch/>
          </p:blipFill>
          <p:spPr>
            <a:xfrm>
              <a:off x="1958472" y="4551001"/>
              <a:ext cx="6125883" cy="333151"/>
            </a:xfrm>
            <a:prstGeom prst="rect">
              <a:avLst/>
            </a:prstGeom>
          </p:spPr>
        </p:pic>
        <p:pic>
          <p:nvPicPr>
            <p:cNvPr id="27" name="図 26">
              <a:extLst>
                <a:ext uri="{FF2B5EF4-FFF2-40B4-BE49-F238E27FC236}">
                  <a16:creationId xmlns:a16="http://schemas.microsoft.com/office/drawing/2014/main" id="{A846D7ED-7BDB-4800-B0AE-5BD74FDBB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58472" y="4152354"/>
              <a:ext cx="6125883" cy="340737"/>
            </a:xfrm>
            <a:prstGeom prst="rect">
              <a:avLst/>
            </a:prstGeom>
          </p:spPr>
        </p:pic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E1325B42-CC5A-4AA7-982D-8F709E07EB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58" t="84749" r="7157"/>
            <a:stretch/>
          </p:blipFill>
          <p:spPr>
            <a:xfrm>
              <a:off x="1949141" y="4892822"/>
              <a:ext cx="6135214" cy="864376"/>
            </a:xfrm>
            <a:prstGeom prst="rect">
              <a:avLst/>
            </a:prstGeom>
          </p:spPr>
        </p:pic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59666010-CA09-4D5B-A88E-FEF4D64C0A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22" r="7081" b="37077"/>
            <a:stretch/>
          </p:blipFill>
          <p:spPr>
            <a:xfrm>
              <a:off x="1958472" y="552218"/>
              <a:ext cx="6196483" cy="3566337"/>
            </a:xfrm>
            <a:prstGeom prst="rect">
              <a:avLst/>
            </a:prstGeom>
          </p:spPr>
        </p:pic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BB13F03F-68B9-47EE-AFFA-FB8551001B8E}"/>
                </a:ext>
              </a:extLst>
            </p:cNvPr>
            <p:cNvSpPr txBox="1"/>
            <p:nvPr/>
          </p:nvSpPr>
          <p:spPr>
            <a:xfrm>
              <a:off x="113311" y="783531"/>
              <a:ext cx="185074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r>
                <a:rPr kumimoji="1" lang="en-US" altLang="ja-JP" sz="1600" b="1" dirty="0"/>
                <a:t>Clear cell</a:t>
              </a:r>
              <a:endParaRPr kumimoji="1" lang="ja-JP" altLang="en-US" sz="1600" b="1" dirty="0"/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A9C68BD8-BBF1-42AA-B940-5449A2511EE6}"/>
                </a:ext>
              </a:extLst>
            </p:cNvPr>
            <p:cNvSpPr txBox="1"/>
            <p:nvPr/>
          </p:nvSpPr>
          <p:spPr>
            <a:xfrm>
              <a:off x="113311" y="1489487"/>
              <a:ext cx="185074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r>
                <a:rPr kumimoji="1" lang="en-US" altLang="ja-JP" sz="1600" b="1" dirty="0"/>
                <a:t>Differentiated</a:t>
              </a:r>
              <a:endParaRPr kumimoji="1" lang="ja-JP" altLang="en-US" sz="1600" b="1" dirty="0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5624FE52-B9B4-48A2-A026-A9B0FEBECD31}"/>
                </a:ext>
              </a:extLst>
            </p:cNvPr>
            <p:cNvSpPr txBox="1"/>
            <p:nvPr/>
          </p:nvSpPr>
          <p:spPr>
            <a:xfrm>
              <a:off x="113311" y="2867211"/>
              <a:ext cx="185074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r>
                <a:rPr kumimoji="1" lang="en-US" altLang="ja-JP" sz="1600" b="1" dirty="0"/>
                <a:t>Mesenchymal</a:t>
              </a:r>
              <a:endParaRPr kumimoji="1" lang="ja-JP" altLang="en-US" sz="1600" b="1" dirty="0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B73DC5D6-5B48-44B4-892B-4F37A4C4D138}"/>
                </a:ext>
              </a:extLst>
            </p:cNvPr>
            <p:cNvSpPr txBox="1"/>
            <p:nvPr/>
          </p:nvSpPr>
          <p:spPr>
            <a:xfrm>
              <a:off x="113311" y="3570606"/>
              <a:ext cx="185074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r>
                <a:rPr kumimoji="1" lang="en-US" altLang="ja-JP" sz="1600" b="1" dirty="0"/>
                <a:t>Proliferative</a:t>
              </a:r>
              <a:endParaRPr kumimoji="1" lang="ja-JP" altLang="en-US" sz="1600" b="1" dirty="0"/>
            </a:p>
          </p:txBody>
        </p:sp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3DCD9D68-9DE8-46AF-BBED-4066A25DF8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710" r="2124" b="37077"/>
            <a:stretch/>
          </p:blipFill>
          <p:spPr>
            <a:xfrm>
              <a:off x="8231521" y="552218"/>
              <a:ext cx="390431" cy="3566337"/>
            </a:xfrm>
            <a:prstGeom prst="rect">
              <a:avLst/>
            </a:prstGeom>
          </p:spPr>
        </p:pic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7BEF5373-2C14-4770-AA3A-E26B9A9CA478}"/>
                </a:ext>
              </a:extLst>
            </p:cNvPr>
            <p:cNvSpPr/>
            <p:nvPr/>
          </p:nvSpPr>
          <p:spPr>
            <a:xfrm>
              <a:off x="8592184" y="485279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en-US" altLang="ja-JP" sz="1600" b="1" dirty="0"/>
                <a:t>1</a:t>
              </a:r>
              <a:endParaRPr lang="ja-JP" altLang="en-US" sz="1600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13748D38-239D-4821-AE4E-3F99816669CF}"/>
                </a:ext>
              </a:extLst>
            </p:cNvPr>
            <p:cNvSpPr/>
            <p:nvPr/>
          </p:nvSpPr>
          <p:spPr>
            <a:xfrm>
              <a:off x="8592184" y="2202319"/>
              <a:ext cx="288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en-US" altLang="ja-JP" sz="1600" b="1" dirty="0"/>
                <a:t>0</a:t>
              </a:r>
              <a:endParaRPr lang="ja-JP" altLang="en-US" sz="1600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E0C412AB-4FF6-4BB8-B0AC-54AC3BC599A6}"/>
                </a:ext>
              </a:extLst>
            </p:cNvPr>
            <p:cNvSpPr/>
            <p:nvPr/>
          </p:nvSpPr>
          <p:spPr>
            <a:xfrm>
              <a:off x="8556918" y="3931364"/>
              <a:ext cx="35137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en-US" altLang="ja-JP" sz="1600" b="1" dirty="0"/>
                <a:t>-1</a:t>
              </a:r>
              <a:endParaRPr lang="ja-JP" altLang="en-US" sz="1600" dirty="0"/>
            </a:p>
          </p:txBody>
        </p: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6CCA192-11AA-45E3-BA71-39C6BECBC8EF}"/>
              </a:ext>
            </a:extLst>
          </p:cNvPr>
          <p:cNvSpPr txBox="1"/>
          <p:nvPr/>
        </p:nvSpPr>
        <p:spPr>
          <a:xfrm>
            <a:off x="6654123" y="6090698"/>
            <a:ext cx="881677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/>
              <a:t>SD(CR)</a:t>
            </a:r>
            <a:endParaRPr kumimoji="1" lang="ja-JP" altLang="en-US" sz="1600" b="1" dirty="0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8C3299C-6B7B-4F89-9D3C-0B0CBEDF6E0B}"/>
              </a:ext>
            </a:extLst>
          </p:cNvPr>
          <p:cNvSpPr/>
          <p:nvPr/>
        </p:nvSpPr>
        <p:spPr>
          <a:xfrm>
            <a:off x="6105569" y="6134159"/>
            <a:ext cx="584324" cy="251633"/>
          </a:xfrm>
          <a:prstGeom prst="rect">
            <a:avLst/>
          </a:prstGeom>
          <a:pattFill prst="wdDnDiag">
            <a:fgClr>
              <a:srgbClr val="92D050"/>
            </a:fgClr>
            <a:bgClr>
              <a:schemeClr val="accent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1F085EE-73F6-4BC5-9A25-891B03DA85CC}"/>
              </a:ext>
            </a:extLst>
          </p:cNvPr>
          <p:cNvSpPr txBox="1"/>
          <p:nvPr/>
        </p:nvSpPr>
        <p:spPr>
          <a:xfrm>
            <a:off x="134689" y="113324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S3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9615EE0-A5C4-4191-8932-8B36AB5CF974}"/>
              </a:ext>
            </a:extLst>
          </p:cNvPr>
          <p:cNvSpPr txBox="1"/>
          <p:nvPr/>
        </p:nvSpPr>
        <p:spPr>
          <a:xfrm>
            <a:off x="134689" y="557318"/>
            <a:ext cx="8790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800" b="1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Times New Roman" panose="02020603050405020304" pitchFamily="18" charset="0"/>
              </a:rPr>
              <a:t>Per-patient normalized multi-signature heatmap </a:t>
            </a: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EB2B0CCE-EF9E-45D2-8A3F-0F12E441A6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09701" y="5611529"/>
            <a:ext cx="584325" cy="1058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339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3616</TotalTime>
  <Words>28</Words>
  <Application>Microsoft Office PowerPoint</Application>
  <PresentationFormat>画面に合わせる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Murakami Ryusuke</dc:creator>
  <cp:lastModifiedBy>Ryusuke Murakami</cp:lastModifiedBy>
  <cp:revision>43</cp:revision>
  <dcterms:created xsi:type="dcterms:W3CDTF">2019-12-02T20:16:37Z</dcterms:created>
  <dcterms:modified xsi:type="dcterms:W3CDTF">2021-03-28T15:05:05Z</dcterms:modified>
</cp:coreProperties>
</file>