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72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3" pos="285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94660"/>
  </p:normalViewPr>
  <p:slideViewPr>
    <p:cSldViewPr snapToGrid="0" showGuides="1">
      <p:cViewPr varScale="1">
        <p:scale>
          <a:sx n="51" d="100"/>
          <a:sy n="51" d="100"/>
        </p:scale>
        <p:origin x="1334" y="34"/>
      </p:cViewPr>
      <p:guideLst>
        <p:guide orient="horz" pos="2160"/>
        <p:guide pos="2880"/>
        <p:guide pos="285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DC167C-CB29-471F-B670-01EFD3FAE297}" type="datetimeFigureOut">
              <a:rPr kumimoji="1" lang="ja-JP" altLang="en-US" smtClean="0"/>
              <a:t>2021/3/29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A19A2A-7ECF-4354-BB92-74716D7B3A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01280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A917B-FF04-4A0A-845F-82E7682F2BCB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46832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1DE9B-4B68-4257-98A1-8B656C03E6A6}" type="datetimeFigureOut">
              <a:rPr kumimoji="1" lang="ja-JP" altLang="en-US" smtClean="0"/>
              <a:t>2021/3/29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3B472-5AF4-493B-B854-063475A638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26283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1DE9B-4B68-4257-98A1-8B656C03E6A6}" type="datetimeFigureOut">
              <a:rPr kumimoji="1" lang="ja-JP" altLang="en-US" smtClean="0"/>
              <a:t>2021/3/29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3B472-5AF4-493B-B854-063475A638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96289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1DE9B-4B68-4257-98A1-8B656C03E6A6}" type="datetimeFigureOut">
              <a:rPr kumimoji="1" lang="ja-JP" altLang="en-US" smtClean="0"/>
              <a:t>2021/3/29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3B472-5AF4-493B-B854-063475A638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84090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1DE9B-4B68-4257-98A1-8B656C03E6A6}" type="datetimeFigureOut">
              <a:rPr kumimoji="1" lang="ja-JP" altLang="en-US" smtClean="0"/>
              <a:t>2021/3/29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3B472-5AF4-493B-B854-063475A638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36212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1DE9B-4B68-4257-98A1-8B656C03E6A6}" type="datetimeFigureOut">
              <a:rPr kumimoji="1" lang="ja-JP" altLang="en-US" smtClean="0"/>
              <a:t>2021/3/29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3B472-5AF4-493B-B854-063475A638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83286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1DE9B-4B68-4257-98A1-8B656C03E6A6}" type="datetimeFigureOut">
              <a:rPr kumimoji="1" lang="ja-JP" altLang="en-US" smtClean="0"/>
              <a:t>2021/3/29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3B472-5AF4-493B-B854-063475A638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4600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1DE9B-4B68-4257-98A1-8B656C03E6A6}" type="datetimeFigureOut">
              <a:rPr kumimoji="1" lang="ja-JP" altLang="en-US" smtClean="0"/>
              <a:t>2021/3/29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3B472-5AF4-493B-B854-063475A638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38416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1DE9B-4B68-4257-98A1-8B656C03E6A6}" type="datetimeFigureOut">
              <a:rPr kumimoji="1" lang="ja-JP" altLang="en-US" smtClean="0"/>
              <a:t>2021/3/29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3B472-5AF4-493B-B854-063475A638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29969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1DE9B-4B68-4257-98A1-8B656C03E6A6}" type="datetimeFigureOut">
              <a:rPr kumimoji="1" lang="ja-JP" altLang="en-US" smtClean="0"/>
              <a:t>2021/3/29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3B472-5AF4-493B-B854-063475A638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05305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1DE9B-4B68-4257-98A1-8B656C03E6A6}" type="datetimeFigureOut">
              <a:rPr kumimoji="1" lang="ja-JP" altLang="en-US" smtClean="0"/>
              <a:t>2021/3/29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3B472-5AF4-493B-B854-063475A638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8229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1DE9B-4B68-4257-98A1-8B656C03E6A6}" type="datetimeFigureOut">
              <a:rPr kumimoji="1" lang="ja-JP" altLang="en-US" smtClean="0"/>
              <a:t>2021/3/29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3B472-5AF4-493B-B854-063475A638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97653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A1DE9B-4B68-4257-98A1-8B656C03E6A6}" type="datetimeFigureOut">
              <a:rPr kumimoji="1" lang="ja-JP" altLang="en-US" smtClean="0"/>
              <a:t>2021/3/29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73B472-5AF4-493B-B854-063475A6387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08943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952" y="1004232"/>
            <a:ext cx="8394096" cy="5583977"/>
          </a:xfrm>
          <a:prstGeom prst="rect">
            <a:avLst/>
          </a:prstGeom>
          <a:ln w="76200">
            <a:solidFill>
              <a:schemeClr val="tx1"/>
            </a:solidFill>
          </a:ln>
        </p:spPr>
      </p:pic>
      <p:sp>
        <p:nvSpPr>
          <p:cNvPr id="3" name="テキスト ボックス 2"/>
          <p:cNvSpPr txBox="1"/>
          <p:nvPr/>
        </p:nvSpPr>
        <p:spPr>
          <a:xfrm>
            <a:off x="88276" y="481902"/>
            <a:ext cx="89674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ja-JP" sz="1800" b="1" kern="100" dirty="0">
                <a:effectLst/>
                <a:latin typeface="Arial" panose="020B0604020202020204" pitchFamily="34" charset="0"/>
                <a:ea typeface="游明朝" panose="02020400000000000000" pitchFamily="18" charset="-128"/>
                <a:cs typeface="Times New Roman" panose="02020603050405020304" pitchFamily="18" charset="0"/>
              </a:rPr>
              <a:t>Animation of signature score projection and response</a:t>
            </a:r>
            <a:endParaRPr lang="ja-JP" altLang="ja-JP" sz="18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748BA59-4A9D-44B6-AE65-95C960FDE001}"/>
              </a:ext>
            </a:extLst>
          </p:cNvPr>
          <p:cNvSpPr txBox="1"/>
          <p:nvPr/>
        </p:nvSpPr>
        <p:spPr>
          <a:xfrm>
            <a:off x="88276" y="112570"/>
            <a:ext cx="28007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Supplementary Figure S4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34162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3618</TotalTime>
  <Words>11</Words>
  <Application>Microsoft Office PowerPoint</Application>
  <PresentationFormat>画面に合わせる (4:3)</PresentationFormat>
  <Paragraphs>3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游明朝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Murakami Ryusuke</dc:creator>
  <cp:lastModifiedBy>Ryusuke Murakami</cp:lastModifiedBy>
  <cp:revision>44</cp:revision>
  <dcterms:created xsi:type="dcterms:W3CDTF">2019-12-02T20:16:37Z</dcterms:created>
  <dcterms:modified xsi:type="dcterms:W3CDTF">2021-03-28T15:06:25Z</dcterms:modified>
</cp:coreProperties>
</file>