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21" y="67"/>
      </p:cViewPr>
      <p:guideLst>
        <p:guide orient="horz" pos="2160"/>
        <p:guide pos="288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167C-CB29-471F-B670-01EFD3FAE297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19A2A-7ECF-4354-BB92-74716D7B3A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2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A917B-FF04-4A0A-845F-82E7682F2BC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72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2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62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4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2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32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84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99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3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2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7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8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8D7DA57-E292-49BC-84B7-DB1FCC6D98C2}"/>
              </a:ext>
            </a:extLst>
          </p:cNvPr>
          <p:cNvSpPr txBox="1"/>
          <p:nvPr/>
        </p:nvSpPr>
        <p:spPr>
          <a:xfrm>
            <a:off x="105507" y="418706"/>
            <a:ext cx="8932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Distributions and correlations among the five ovarian cancer </a:t>
            </a:r>
            <a:r>
              <a:rPr lang="en-US" altLang="ja-JP" sz="1800" b="1" kern="10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gene signatures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2B1C33F-EE40-4258-A7BA-9D0C30257A70}"/>
              </a:ext>
            </a:extLst>
          </p:cNvPr>
          <p:cNvSpPr txBox="1"/>
          <p:nvPr/>
        </p:nvSpPr>
        <p:spPr>
          <a:xfrm>
            <a:off x="105507" y="53443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C1C3C60-0C8B-4541-A868-3B6D94BBA0B2}"/>
              </a:ext>
            </a:extLst>
          </p:cNvPr>
          <p:cNvGrpSpPr>
            <a:grpSpLocks noChangeAspect="1"/>
          </p:cNvGrpSpPr>
          <p:nvPr/>
        </p:nvGrpSpPr>
        <p:grpSpPr>
          <a:xfrm>
            <a:off x="174881" y="1078303"/>
            <a:ext cx="8721213" cy="5646169"/>
            <a:chOff x="-103118" y="636485"/>
            <a:chExt cx="5815111" cy="470514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82F3D5D-24AC-42C0-A401-CA8207A19864}"/>
                </a:ext>
              </a:extLst>
            </p:cNvPr>
            <p:cNvGrpSpPr/>
            <p:nvPr/>
          </p:nvGrpSpPr>
          <p:grpSpPr>
            <a:xfrm>
              <a:off x="-103118" y="740013"/>
              <a:ext cx="5815111" cy="4601613"/>
              <a:chOff x="1144977" y="1333746"/>
              <a:chExt cx="5815111" cy="4601613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31ABB09F-E88B-473B-A93A-3E8DC4D3694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44977" y="1333746"/>
                <a:ext cx="5815111" cy="4601613"/>
                <a:chOff x="622853" y="874290"/>
                <a:chExt cx="7172325" cy="5675597"/>
              </a:xfrm>
            </p:grpSpPr>
            <p:pic>
              <p:nvPicPr>
                <p:cNvPr id="3" name="図 2">
                  <a:extLst>
                    <a:ext uri="{FF2B5EF4-FFF2-40B4-BE49-F238E27FC236}">
                      <a16:creationId xmlns:a16="http://schemas.microsoft.com/office/drawing/2014/main" id="{53B2B7F3-33A4-4B15-AEC2-AEE41F51B9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594528" y="1368287"/>
                  <a:ext cx="5200650" cy="5181600"/>
                </a:xfrm>
                <a:prstGeom prst="rect">
                  <a:avLst/>
                </a:prstGeom>
              </p:spPr>
            </p:pic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4EAB4341-E93F-4CEA-9EA2-A5F61C1428F5}"/>
                    </a:ext>
                  </a:extLst>
                </p:cNvPr>
                <p:cNvSpPr txBox="1"/>
                <p:nvPr/>
              </p:nvSpPr>
              <p:spPr>
                <a:xfrm>
                  <a:off x="813144" y="2204884"/>
                  <a:ext cx="2035823" cy="72125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1600" b="1" dirty="0"/>
                    <a:t>Differentiated (</a:t>
                  </a:r>
                  <a:r>
                    <a:rPr kumimoji="1" lang="en-US" altLang="ja-JP" sz="1600" b="1" dirty="0" err="1"/>
                    <a:t>Dif</a:t>
                  </a:r>
                  <a:r>
                    <a:rPr kumimoji="1" lang="en-US" altLang="ja-JP" sz="1600" b="1" dirty="0"/>
                    <a:t>)</a:t>
                  </a:r>
                  <a:endParaRPr kumimoji="1" lang="ja-JP" altLang="en-US" sz="1600" b="1" dirty="0"/>
                </a:p>
              </p:txBody>
            </p:sp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49E55DA8-A44D-4447-91BD-8F87EB3BCFCE}"/>
                    </a:ext>
                  </a:extLst>
                </p:cNvPr>
                <p:cNvSpPr txBox="1"/>
                <p:nvPr/>
              </p:nvSpPr>
              <p:spPr>
                <a:xfrm>
                  <a:off x="813144" y="2929465"/>
                  <a:ext cx="2035823" cy="72125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1600" b="1" dirty="0" err="1"/>
                    <a:t>Immunoreactive</a:t>
                  </a:r>
                  <a:r>
                    <a:rPr kumimoji="1" lang="ja-JP" altLang="en-US" sz="1600" b="1" dirty="0"/>
                    <a:t> </a:t>
                  </a:r>
                  <a:r>
                    <a:rPr kumimoji="1" lang="en-US" altLang="ja-JP" sz="1600" b="1" dirty="0"/>
                    <a:t>(</a:t>
                  </a:r>
                  <a:r>
                    <a:rPr kumimoji="1" lang="en-US" altLang="ja-JP" sz="1600" b="1" dirty="0" err="1"/>
                    <a:t>Imr</a:t>
                  </a:r>
                  <a:r>
                    <a:rPr kumimoji="1" lang="en-US" altLang="ja-JP" sz="1600" b="1" dirty="0"/>
                    <a:t>)</a:t>
                  </a:r>
                  <a:endParaRPr kumimoji="1" lang="ja-JP" altLang="en-US" sz="1600" b="1" dirty="0"/>
                </a:p>
              </p:txBody>
            </p:sp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818CCCF0-895D-4C46-BEC7-B5437F3E25A7}"/>
                    </a:ext>
                  </a:extLst>
                </p:cNvPr>
                <p:cNvSpPr txBox="1"/>
                <p:nvPr/>
              </p:nvSpPr>
              <p:spPr>
                <a:xfrm>
                  <a:off x="622853" y="3830429"/>
                  <a:ext cx="2240992" cy="72125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1600" b="1" dirty="0"/>
                    <a:t>Mesenchymal (</a:t>
                  </a:r>
                  <a:r>
                    <a:rPr kumimoji="1" lang="en-US" altLang="ja-JP" sz="1600" b="1" dirty="0" err="1"/>
                    <a:t>Mes</a:t>
                  </a:r>
                  <a:r>
                    <a:rPr kumimoji="1" lang="en-US" altLang="ja-JP" sz="1600" b="1" dirty="0"/>
                    <a:t>)</a:t>
                  </a:r>
                  <a:endParaRPr kumimoji="1" lang="ja-JP" altLang="en-US" sz="1600" b="1" dirty="0"/>
                </a:p>
              </p:txBody>
            </p:sp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B924875F-CC84-40C0-9E2C-F0BD816FC63F}"/>
                    </a:ext>
                  </a:extLst>
                </p:cNvPr>
                <p:cNvSpPr txBox="1"/>
                <p:nvPr/>
              </p:nvSpPr>
              <p:spPr>
                <a:xfrm>
                  <a:off x="805312" y="4668534"/>
                  <a:ext cx="2035823" cy="72125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1600" b="1" dirty="0"/>
                    <a:t>Proliferative (Pro)</a:t>
                  </a:r>
                  <a:endParaRPr kumimoji="1" lang="ja-JP" altLang="en-US" sz="1600" b="1" dirty="0"/>
                </a:p>
              </p:txBody>
            </p:sp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F6DBA8F8-9A1D-4462-8A4D-B29BFC22E0E2}"/>
                    </a:ext>
                  </a:extLst>
                </p:cNvPr>
                <p:cNvSpPr txBox="1"/>
                <p:nvPr/>
              </p:nvSpPr>
              <p:spPr>
                <a:xfrm>
                  <a:off x="805313" y="5452714"/>
                  <a:ext cx="2035823" cy="4175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1600" b="1" dirty="0"/>
                    <a:t>Clear cell (Cle)</a:t>
                  </a:r>
                  <a:endParaRPr kumimoji="1" lang="ja-JP" altLang="en-US" sz="1600" b="1" dirty="0"/>
                </a:p>
              </p:txBody>
            </p:sp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0BF09112-8D41-473B-B641-F58139B1C22D}"/>
                    </a:ext>
                  </a:extLst>
                </p:cNvPr>
                <p:cNvSpPr txBox="1"/>
                <p:nvPr/>
              </p:nvSpPr>
              <p:spPr>
                <a:xfrm>
                  <a:off x="6550145" y="1242665"/>
                  <a:ext cx="577060" cy="4175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b="1" dirty="0"/>
                    <a:t>Cle</a:t>
                  </a:r>
                  <a:endParaRPr kumimoji="1" lang="ja-JP" altLang="en-US" sz="1600" b="1" dirty="0"/>
                </a:p>
              </p:txBody>
            </p:sp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2474DC99-8B03-4C65-9895-F650532A6734}"/>
                    </a:ext>
                  </a:extLst>
                </p:cNvPr>
                <p:cNvSpPr txBox="1"/>
                <p:nvPr/>
              </p:nvSpPr>
              <p:spPr>
                <a:xfrm>
                  <a:off x="3165790" y="1242665"/>
                  <a:ext cx="645113" cy="4175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b="1" dirty="0" err="1"/>
                    <a:t>Dif</a:t>
                  </a:r>
                  <a:endParaRPr kumimoji="1" lang="ja-JP" altLang="en-US" sz="1600" b="1" dirty="0"/>
                </a:p>
              </p:txBody>
            </p:sp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B9F0E089-A80C-4026-A1D7-A05A8D60E813}"/>
                    </a:ext>
                  </a:extLst>
                </p:cNvPr>
                <p:cNvSpPr txBox="1"/>
                <p:nvPr/>
              </p:nvSpPr>
              <p:spPr>
                <a:xfrm>
                  <a:off x="3969631" y="1242665"/>
                  <a:ext cx="645113" cy="4175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b="1" dirty="0" err="1"/>
                    <a:t>Imr</a:t>
                  </a:r>
                  <a:endParaRPr kumimoji="1" lang="ja-JP" altLang="en-US" sz="1600" b="1" dirty="0"/>
                </a:p>
              </p:txBody>
            </p:sp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63B80020-E099-4F5B-904E-13F8A6FE72F7}"/>
                    </a:ext>
                  </a:extLst>
                </p:cNvPr>
                <p:cNvSpPr txBox="1"/>
                <p:nvPr/>
              </p:nvSpPr>
              <p:spPr>
                <a:xfrm>
                  <a:off x="4822293" y="1242665"/>
                  <a:ext cx="693713" cy="4175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b="1" dirty="0" err="1"/>
                    <a:t>Mes</a:t>
                  </a:r>
                  <a:endParaRPr kumimoji="1" lang="ja-JP" altLang="en-US" sz="1600" b="1" dirty="0"/>
                </a:p>
              </p:txBody>
            </p:sp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9A79F345-138E-4E53-A9F8-50B17E28F9F0}"/>
                    </a:ext>
                  </a:extLst>
                </p:cNvPr>
                <p:cNvSpPr txBox="1"/>
                <p:nvPr/>
              </p:nvSpPr>
              <p:spPr>
                <a:xfrm>
                  <a:off x="5681023" y="1242665"/>
                  <a:ext cx="645113" cy="4175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b="1" dirty="0"/>
                    <a:t>Pro</a:t>
                  </a:r>
                  <a:endParaRPr kumimoji="1" lang="ja-JP" altLang="en-US" sz="1600" b="1" dirty="0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588E525F-4D86-4F26-BF2F-B90D8B744C6B}"/>
                    </a:ext>
                  </a:extLst>
                </p:cNvPr>
                <p:cNvSpPr txBox="1"/>
                <p:nvPr/>
              </p:nvSpPr>
              <p:spPr>
                <a:xfrm>
                  <a:off x="3069435" y="874290"/>
                  <a:ext cx="3761347" cy="3479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600" b="1" i="1" dirty="0" err="1">
                      <a:solidFill>
                        <a:srgbClr val="FF0000"/>
                      </a:solidFill>
                    </a:rPr>
                    <a:t>Paiwise</a:t>
                  </a:r>
                  <a:r>
                    <a:rPr kumimoji="1" lang="en-US" altLang="ja-JP" sz="1600" b="1" i="1" dirty="0">
                      <a:solidFill>
                        <a:srgbClr val="FF0000"/>
                      </a:solidFill>
                    </a:rPr>
                    <a:t> Pearson correlation</a:t>
                  </a:r>
                  <a:endParaRPr kumimoji="1" lang="ja-JP" altLang="en-US" sz="16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AD75044A-6D4E-44F7-AF54-1E727643C914}"/>
                    </a:ext>
                  </a:extLst>
                </p:cNvPr>
                <p:cNvSpPr txBox="1"/>
                <p:nvPr/>
              </p:nvSpPr>
              <p:spPr>
                <a:xfrm>
                  <a:off x="1203450" y="1458340"/>
                  <a:ext cx="1606949" cy="6463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kumimoji="1" lang="en-US" altLang="ja-JP" sz="1600" b="1" i="1" dirty="0">
                      <a:solidFill>
                        <a:srgbClr val="FF0000"/>
                      </a:solidFill>
                    </a:rPr>
                    <a:t>Pairwise scatterplot</a:t>
                  </a:r>
                  <a:endParaRPr kumimoji="1" lang="ja-JP" altLang="en-US" sz="16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ED8E54F7-95AA-42E1-9DED-78CEB40D7883}"/>
                    </a:ext>
                  </a:extLst>
                </p:cNvPr>
                <p:cNvSpPr txBox="1"/>
                <p:nvPr/>
              </p:nvSpPr>
              <p:spPr>
                <a:xfrm>
                  <a:off x="1203450" y="917803"/>
                  <a:ext cx="160694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kumimoji="1" lang="en-US" altLang="ja-JP" sz="1600" b="1" i="1" dirty="0">
                      <a:solidFill>
                        <a:srgbClr val="FF0000"/>
                      </a:solidFill>
                    </a:rPr>
                    <a:t>Distribution</a:t>
                  </a:r>
                  <a:endParaRPr kumimoji="1" lang="ja-JP" altLang="en-US" sz="1600" b="1" i="1" dirty="0">
                    <a:solidFill>
                      <a:srgbClr val="FF0000"/>
                    </a:solidFill>
                  </a:endParaRPr>
                </a:p>
              </p:txBody>
            </p:sp>
          </p:grp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0F2948EA-E225-4AD0-82BF-4BC874007E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6650" y="1696332"/>
                <a:ext cx="405930" cy="38891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C772FC4A-180F-4390-8DE5-D178F188CC8D}"/>
                </a:ext>
              </a:extLst>
            </p:cNvPr>
            <p:cNvSpPr/>
            <p:nvPr/>
          </p:nvSpPr>
          <p:spPr>
            <a:xfrm>
              <a:off x="51164" y="636485"/>
              <a:ext cx="5527833" cy="46340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4119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3621</TotalTime>
  <Words>46</Words>
  <Application>Microsoft Office PowerPoint</Application>
  <PresentationFormat>画面に合わせる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Ryusuke</dc:creator>
  <cp:lastModifiedBy>Ryusuke Murakami</cp:lastModifiedBy>
  <cp:revision>45</cp:revision>
  <dcterms:created xsi:type="dcterms:W3CDTF">2019-12-02T20:16:37Z</dcterms:created>
  <dcterms:modified xsi:type="dcterms:W3CDTF">2021-03-28T15:11:28Z</dcterms:modified>
</cp:coreProperties>
</file>