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1334" y="29"/>
      </p:cViewPr>
      <p:guideLst>
        <p:guide orient="horz" pos="2160"/>
        <p:guide pos="288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C167C-CB29-471F-B670-01EFD3FAE297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19A2A-7ECF-4354-BB92-74716D7B3A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12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62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62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40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2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32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6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841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99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53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2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76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89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4">
            <a:extLst>
              <a:ext uri="{FF2B5EF4-FFF2-40B4-BE49-F238E27FC236}">
                <a16:creationId xmlns:a16="http://schemas.microsoft.com/office/drawing/2014/main" id="{AD351F5B-ADF1-44D9-8DDD-C622B3D2BF3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872953" y="2735898"/>
            <a:ext cx="6038850" cy="6016625"/>
            <a:chOff x="1284" y="671"/>
            <a:chExt cx="3804" cy="3790"/>
          </a:xfrm>
        </p:grpSpPr>
        <p:sp>
          <p:nvSpPr>
            <p:cNvPr id="21" name="AutoShape 3">
              <a:extLst>
                <a:ext uri="{FF2B5EF4-FFF2-40B4-BE49-F238E27FC236}">
                  <a16:creationId xmlns:a16="http://schemas.microsoft.com/office/drawing/2014/main" id="{D0B9093A-AFF0-479F-BBC7-38433C163EB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84" y="671"/>
              <a:ext cx="3804" cy="3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285C8944-DEC7-45FE-A3DD-E3D18F5C8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" y="1792"/>
              <a:ext cx="1147" cy="1016"/>
            </a:xfrm>
            <a:custGeom>
              <a:avLst/>
              <a:gdLst>
                <a:gd name="T0" fmla="*/ 239 w 239"/>
                <a:gd name="T1" fmla="*/ 96 h 212"/>
                <a:gd name="T2" fmla="*/ 237 w 239"/>
                <a:gd name="T3" fmla="*/ 85 h 212"/>
                <a:gd name="T4" fmla="*/ 234 w 239"/>
                <a:gd name="T5" fmla="*/ 75 h 212"/>
                <a:gd name="T6" fmla="*/ 230 w 239"/>
                <a:gd name="T7" fmla="*/ 65 h 212"/>
                <a:gd name="T8" fmla="*/ 225 w 239"/>
                <a:gd name="T9" fmla="*/ 55 h 212"/>
                <a:gd name="T10" fmla="*/ 219 w 239"/>
                <a:gd name="T11" fmla="*/ 46 h 212"/>
                <a:gd name="T12" fmla="*/ 211 w 239"/>
                <a:gd name="T13" fmla="*/ 38 h 212"/>
                <a:gd name="T14" fmla="*/ 203 w 239"/>
                <a:gd name="T15" fmla="*/ 30 h 212"/>
                <a:gd name="T16" fmla="*/ 194 w 239"/>
                <a:gd name="T17" fmla="*/ 23 h 212"/>
                <a:gd name="T18" fmla="*/ 184 w 239"/>
                <a:gd name="T19" fmla="*/ 17 h 212"/>
                <a:gd name="T20" fmla="*/ 174 w 239"/>
                <a:gd name="T21" fmla="*/ 11 h 212"/>
                <a:gd name="T22" fmla="*/ 163 w 239"/>
                <a:gd name="T23" fmla="*/ 7 h 212"/>
                <a:gd name="T24" fmla="*/ 152 w 239"/>
                <a:gd name="T25" fmla="*/ 4 h 212"/>
                <a:gd name="T26" fmla="*/ 140 w 239"/>
                <a:gd name="T27" fmla="*/ 1 h 212"/>
                <a:gd name="T28" fmla="*/ 128 w 239"/>
                <a:gd name="T29" fmla="*/ 0 h 212"/>
                <a:gd name="T30" fmla="*/ 116 w 239"/>
                <a:gd name="T31" fmla="*/ 0 h 212"/>
                <a:gd name="T32" fmla="*/ 104 w 239"/>
                <a:gd name="T33" fmla="*/ 1 h 212"/>
                <a:gd name="T34" fmla="*/ 92 w 239"/>
                <a:gd name="T35" fmla="*/ 3 h 212"/>
                <a:gd name="T36" fmla="*/ 81 w 239"/>
                <a:gd name="T37" fmla="*/ 6 h 212"/>
                <a:gd name="T38" fmla="*/ 70 w 239"/>
                <a:gd name="T39" fmla="*/ 10 h 212"/>
                <a:gd name="T40" fmla="*/ 59 w 239"/>
                <a:gd name="T41" fmla="*/ 15 h 212"/>
                <a:gd name="T42" fmla="*/ 49 w 239"/>
                <a:gd name="T43" fmla="*/ 21 h 212"/>
                <a:gd name="T44" fmla="*/ 40 w 239"/>
                <a:gd name="T45" fmla="*/ 27 h 212"/>
                <a:gd name="T46" fmla="*/ 31 w 239"/>
                <a:gd name="T47" fmla="*/ 35 h 212"/>
                <a:gd name="T48" fmla="*/ 24 w 239"/>
                <a:gd name="T49" fmla="*/ 43 h 212"/>
                <a:gd name="T50" fmla="*/ 17 w 239"/>
                <a:gd name="T51" fmla="*/ 52 h 212"/>
                <a:gd name="T52" fmla="*/ 11 w 239"/>
                <a:gd name="T53" fmla="*/ 62 h 212"/>
                <a:gd name="T54" fmla="*/ 7 w 239"/>
                <a:gd name="T55" fmla="*/ 72 h 212"/>
                <a:gd name="T56" fmla="*/ 4 w 239"/>
                <a:gd name="T57" fmla="*/ 82 h 212"/>
                <a:gd name="T58" fmla="*/ 1 w 239"/>
                <a:gd name="T59" fmla="*/ 92 h 212"/>
                <a:gd name="T60" fmla="*/ 1 w 239"/>
                <a:gd name="T61" fmla="*/ 103 h 212"/>
                <a:gd name="T62" fmla="*/ 1 w 239"/>
                <a:gd name="T63" fmla="*/ 114 h 212"/>
                <a:gd name="T64" fmla="*/ 2 w 239"/>
                <a:gd name="T65" fmla="*/ 124 h 212"/>
                <a:gd name="T66" fmla="*/ 5 w 239"/>
                <a:gd name="T67" fmla="*/ 135 h 212"/>
                <a:gd name="T68" fmla="*/ 9 w 239"/>
                <a:gd name="T69" fmla="*/ 145 h 212"/>
                <a:gd name="T70" fmla="*/ 14 w 239"/>
                <a:gd name="T71" fmla="*/ 154 h 212"/>
                <a:gd name="T72" fmla="*/ 20 w 239"/>
                <a:gd name="T73" fmla="*/ 164 h 212"/>
                <a:gd name="T74" fmla="*/ 27 w 239"/>
                <a:gd name="T75" fmla="*/ 172 h 212"/>
                <a:gd name="T76" fmla="*/ 35 w 239"/>
                <a:gd name="T77" fmla="*/ 180 h 212"/>
                <a:gd name="T78" fmla="*/ 44 w 239"/>
                <a:gd name="T79" fmla="*/ 188 h 212"/>
                <a:gd name="T80" fmla="*/ 53 w 239"/>
                <a:gd name="T81" fmla="*/ 194 h 212"/>
                <a:gd name="T82" fmla="*/ 63 w 239"/>
                <a:gd name="T83" fmla="*/ 199 h 212"/>
                <a:gd name="T84" fmla="*/ 74 w 239"/>
                <a:gd name="T85" fmla="*/ 204 h 212"/>
                <a:gd name="T86" fmla="*/ 86 w 239"/>
                <a:gd name="T87" fmla="*/ 208 h 212"/>
                <a:gd name="T88" fmla="*/ 97 w 239"/>
                <a:gd name="T89" fmla="*/ 210 h 212"/>
                <a:gd name="T90" fmla="*/ 109 w 239"/>
                <a:gd name="T91" fmla="*/ 212 h 212"/>
                <a:gd name="T92" fmla="*/ 121 w 239"/>
                <a:gd name="T93" fmla="*/ 212 h 212"/>
                <a:gd name="T94" fmla="*/ 133 w 239"/>
                <a:gd name="T95" fmla="*/ 211 h 212"/>
                <a:gd name="T96" fmla="*/ 145 w 239"/>
                <a:gd name="T97" fmla="*/ 210 h 212"/>
                <a:gd name="T98" fmla="*/ 157 w 239"/>
                <a:gd name="T99" fmla="*/ 207 h 212"/>
                <a:gd name="T100" fmla="*/ 168 w 239"/>
                <a:gd name="T101" fmla="*/ 203 h 212"/>
                <a:gd name="T102" fmla="*/ 179 w 239"/>
                <a:gd name="T103" fmla="*/ 198 h 212"/>
                <a:gd name="T104" fmla="*/ 189 w 239"/>
                <a:gd name="T105" fmla="*/ 193 h 212"/>
                <a:gd name="T106" fmla="*/ 198 w 239"/>
                <a:gd name="T107" fmla="*/ 186 h 212"/>
                <a:gd name="T108" fmla="*/ 207 w 239"/>
                <a:gd name="T109" fmla="*/ 179 h 212"/>
                <a:gd name="T110" fmla="*/ 215 w 239"/>
                <a:gd name="T111" fmla="*/ 170 h 212"/>
                <a:gd name="T112" fmla="*/ 222 w 239"/>
                <a:gd name="T113" fmla="*/ 162 h 212"/>
                <a:gd name="T114" fmla="*/ 227 w 239"/>
                <a:gd name="T115" fmla="*/ 152 h 212"/>
                <a:gd name="T116" fmla="*/ 232 w 239"/>
                <a:gd name="T117" fmla="*/ 143 h 212"/>
                <a:gd name="T118" fmla="*/ 236 w 239"/>
                <a:gd name="T119" fmla="*/ 132 h 212"/>
                <a:gd name="T120" fmla="*/ 238 w 239"/>
                <a:gd name="T121" fmla="*/ 122 h 212"/>
                <a:gd name="T122" fmla="*/ 239 w 239"/>
                <a:gd name="T123" fmla="*/ 11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" h="212">
                  <a:moveTo>
                    <a:pt x="239" y="106"/>
                  </a:moveTo>
                  <a:lnTo>
                    <a:pt x="239" y="105"/>
                  </a:lnTo>
                  <a:lnTo>
                    <a:pt x="239" y="105"/>
                  </a:lnTo>
                  <a:lnTo>
                    <a:pt x="239" y="104"/>
                  </a:lnTo>
                  <a:lnTo>
                    <a:pt x="239" y="103"/>
                  </a:lnTo>
                  <a:lnTo>
                    <a:pt x="239" y="103"/>
                  </a:lnTo>
                  <a:lnTo>
                    <a:pt x="239" y="102"/>
                  </a:lnTo>
                  <a:lnTo>
                    <a:pt x="239" y="101"/>
                  </a:lnTo>
                  <a:lnTo>
                    <a:pt x="239" y="101"/>
                  </a:lnTo>
                  <a:lnTo>
                    <a:pt x="239" y="100"/>
                  </a:lnTo>
                  <a:lnTo>
                    <a:pt x="239" y="99"/>
                  </a:lnTo>
                  <a:lnTo>
                    <a:pt x="239" y="99"/>
                  </a:lnTo>
                  <a:lnTo>
                    <a:pt x="239" y="98"/>
                  </a:lnTo>
                  <a:lnTo>
                    <a:pt x="239" y="97"/>
                  </a:lnTo>
                  <a:lnTo>
                    <a:pt x="239" y="97"/>
                  </a:lnTo>
                  <a:lnTo>
                    <a:pt x="239" y="96"/>
                  </a:lnTo>
                  <a:lnTo>
                    <a:pt x="239" y="95"/>
                  </a:lnTo>
                  <a:lnTo>
                    <a:pt x="239" y="95"/>
                  </a:lnTo>
                  <a:lnTo>
                    <a:pt x="239" y="94"/>
                  </a:lnTo>
                  <a:lnTo>
                    <a:pt x="239" y="93"/>
                  </a:lnTo>
                  <a:lnTo>
                    <a:pt x="238" y="93"/>
                  </a:lnTo>
                  <a:lnTo>
                    <a:pt x="238" y="92"/>
                  </a:lnTo>
                  <a:lnTo>
                    <a:pt x="238" y="91"/>
                  </a:lnTo>
                  <a:lnTo>
                    <a:pt x="238" y="91"/>
                  </a:lnTo>
                  <a:lnTo>
                    <a:pt x="238" y="90"/>
                  </a:lnTo>
                  <a:lnTo>
                    <a:pt x="238" y="89"/>
                  </a:lnTo>
                  <a:lnTo>
                    <a:pt x="238" y="89"/>
                  </a:lnTo>
                  <a:lnTo>
                    <a:pt x="238" y="88"/>
                  </a:lnTo>
                  <a:lnTo>
                    <a:pt x="238" y="87"/>
                  </a:lnTo>
                  <a:lnTo>
                    <a:pt x="237" y="87"/>
                  </a:lnTo>
                  <a:lnTo>
                    <a:pt x="237" y="86"/>
                  </a:lnTo>
                  <a:lnTo>
                    <a:pt x="237" y="85"/>
                  </a:lnTo>
                  <a:lnTo>
                    <a:pt x="237" y="85"/>
                  </a:lnTo>
                  <a:lnTo>
                    <a:pt x="237" y="84"/>
                  </a:lnTo>
                  <a:lnTo>
                    <a:pt x="237" y="83"/>
                  </a:lnTo>
                  <a:lnTo>
                    <a:pt x="236" y="83"/>
                  </a:lnTo>
                  <a:lnTo>
                    <a:pt x="236" y="82"/>
                  </a:lnTo>
                  <a:lnTo>
                    <a:pt x="236" y="81"/>
                  </a:lnTo>
                  <a:lnTo>
                    <a:pt x="236" y="81"/>
                  </a:lnTo>
                  <a:lnTo>
                    <a:pt x="236" y="80"/>
                  </a:lnTo>
                  <a:lnTo>
                    <a:pt x="236" y="80"/>
                  </a:lnTo>
                  <a:lnTo>
                    <a:pt x="235" y="79"/>
                  </a:lnTo>
                  <a:lnTo>
                    <a:pt x="235" y="78"/>
                  </a:lnTo>
                  <a:lnTo>
                    <a:pt x="235" y="78"/>
                  </a:lnTo>
                  <a:lnTo>
                    <a:pt x="235" y="77"/>
                  </a:lnTo>
                  <a:lnTo>
                    <a:pt x="235" y="76"/>
                  </a:lnTo>
                  <a:lnTo>
                    <a:pt x="234" y="76"/>
                  </a:lnTo>
                  <a:lnTo>
                    <a:pt x="234" y="75"/>
                  </a:lnTo>
                  <a:lnTo>
                    <a:pt x="234" y="74"/>
                  </a:lnTo>
                  <a:lnTo>
                    <a:pt x="234" y="74"/>
                  </a:lnTo>
                  <a:lnTo>
                    <a:pt x="233" y="73"/>
                  </a:lnTo>
                  <a:lnTo>
                    <a:pt x="233" y="72"/>
                  </a:lnTo>
                  <a:lnTo>
                    <a:pt x="233" y="72"/>
                  </a:lnTo>
                  <a:lnTo>
                    <a:pt x="233" y="71"/>
                  </a:lnTo>
                  <a:lnTo>
                    <a:pt x="233" y="71"/>
                  </a:lnTo>
                  <a:lnTo>
                    <a:pt x="232" y="70"/>
                  </a:lnTo>
                  <a:lnTo>
                    <a:pt x="232" y="69"/>
                  </a:lnTo>
                  <a:lnTo>
                    <a:pt x="232" y="69"/>
                  </a:lnTo>
                  <a:lnTo>
                    <a:pt x="231" y="68"/>
                  </a:lnTo>
                  <a:lnTo>
                    <a:pt x="231" y="67"/>
                  </a:lnTo>
                  <a:lnTo>
                    <a:pt x="231" y="67"/>
                  </a:lnTo>
                  <a:lnTo>
                    <a:pt x="231" y="66"/>
                  </a:lnTo>
                  <a:lnTo>
                    <a:pt x="230" y="66"/>
                  </a:lnTo>
                  <a:lnTo>
                    <a:pt x="230" y="65"/>
                  </a:lnTo>
                  <a:lnTo>
                    <a:pt x="230" y="64"/>
                  </a:lnTo>
                  <a:lnTo>
                    <a:pt x="230" y="64"/>
                  </a:lnTo>
                  <a:lnTo>
                    <a:pt x="229" y="63"/>
                  </a:lnTo>
                  <a:lnTo>
                    <a:pt x="229" y="63"/>
                  </a:lnTo>
                  <a:lnTo>
                    <a:pt x="229" y="62"/>
                  </a:lnTo>
                  <a:lnTo>
                    <a:pt x="228" y="61"/>
                  </a:lnTo>
                  <a:lnTo>
                    <a:pt x="228" y="61"/>
                  </a:lnTo>
                  <a:lnTo>
                    <a:pt x="228" y="60"/>
                  </a:lnTo>
                  <a:lnTo>
                    <a:pt x="227" y="60"/>
                  </a:lnTo>
                  <a:lnTo>
                    <a:pt x="227" y="59"/>
                  </a:lnTo>
                  <a:lnTo>
                    <a:pt x="227" y="58"/>
                  </a:lnTo>
                  <a:lnTo>
                    <a:pt x="226" y="58"/>
                  </a:lnTo>
                  <a:lnTo>
                    <a:pt x="226" y="57"/>
                  </a:lnTo>
                  <a:lnTo>
                    <a:pt x="226" y="57"/>
                  </a:lnTo>
                  <a:lnTo>
                    <a:pt x="225" y="56"/>
                  </a:lnTo>
                  <a:lnTo>
                    <a:pt x="225" y="55"/>
                  </a:lnTo>
                  <a:lnTo>
                    <a:pt x="225" y="55"/>
                  </a:lnTo>
                  <a:lnTo>
                    <a:pt x="224" y="54"/>
                  </a:lnTo>
                  <a:lnTo>
                    <a:pt x="224" y="54"/>
                  </a:lnTo>
                  <a:lnTo>
                    <a:pt x="223" y="53"/>
                  </a:lnTo>
                  <a:lnTo>
                    <a:pt x="223" y="52"/>
                  </a:lnTo>
                  <a:lnTo>
                    <a:pt x="223" y="52"/>
                  </a:lnTo>
                  <a:lnTo>
                    <a:pt x="222" y="51"/>
                  </a:lnTo>
                  <a:lnTo>
                    <a:pt x="222" y="51"/>
                  </a:lnTo>
                  <a:lnTo>
                    <a:pt x="222" y="50"/>
                  </a:lnTo>
                  <a:lnTo>
                    <a:pt x="221" y="50"/>
                  </a:lnTo>
                  <a:lnTo>
                    <a:pt x="221" y="49"/>
                  </a:lnTo>
                  <a:lnTo>
                    <a:pt x="220" y="48"/>
                  </a:lnTo>
                  <a:lnTo>
                    <a:pt x="220" y="48"/>
                  </a:lnTo>
                  <a:lnTo>
                    <a:pt x="219" y="47"/>
                  </a:lnTo>
                  <a:lnTo>
                    <a:pt x="219" y="47"/>
                  </a:lnTo>
                  <a:lnTo>
                    <a:pt x="219" y="46"/>
                  </a:lnTo>
                  <a:lnTo>
                    <a:pt x="218" y="46"/>
                  </a:lnTo>
                  <a:lnTo>
                    <a:pt x="218" y="45"/>
                  </a:lnTo>
                  <a:lnTo>
                    <a:pt x="217" y="45"/>
                  </a:lnTo>
                  <a:lnTo>
                    <a:pt x="217" y="44"/>
                  </a:lnTo>
                  <a:lnTo>
                    <a:pt x="216" y="44"/>
                  </a:lnTo>
                  <a:lnTo>
                    <a:pt x="216" y="43"/>
                  </a:lnTo>
                  <a:lnTo>
                    <a:pt x="216" y="42"/>
                  </a:lnTo>
                  <a:lnTo>
                    <a:pt x="215" y="42"/>
                  </a:lnTo>
                  <a:lnTo>
                    <a:pt x="215" y="41"/>
                  </a:lnTo>
                  <a:lnTo>
                    <a:pt x="214" y="41"/>
                  </a:lnTo>
                  <a:lnTo>
                    <a:pt x="214" y="40"/>
                  </a:lnTo>
                  <a:lnTo>
                    <a:pt x="213" y="40"/>
                  </a:lnTo>
                  <a:lnTo>
                    <a:pt x="213" y="39"/>
                  </a:lnTo>
                  <a:lnTo>
                    <a:pt x="212" y="39"/>
                  </a:lnTo>
                  <a:lnTo>
                    <a:pt x="212" y="38"/>
                  </a:lnTo>
                  <a:lnTo>
                    <a:pt x="211" y="38"/>
                  </a:lnTo>
                  <a:lnTo>
                    <a:pt x="211" y="37"/>
                  </a:lnTo>
                  <a:lnTo>
                    <a:pt x="210" y="37"/>
                  </a:lnTo>
                  <a:lnTo>
                    <a:pt x="210" y="36"/>
                  </a:lnTo>
                  <a:lnTo>
                    <a:pt x="209" y="36"/>
                  </a:lnTo>
                  <a:lnTo>
                    <a:pt x="209" y="35"/>
                  </a:lnTo>
                  <a:lnTo>
                    <a:pt x="208" y="35"/>
                  </a:lnTo>
                  <a:lnTo>
                    <a:pt x="208" y="34"/>
                  </a:lnTo>
                  <a:lnTo>
                    <a:pt x="207" y="34"/>
                  </a:lnTo>
                  <a:lnTo>
                    <a:pt x="207" y="33"/>
                  </a:lnTo>
                  <a:lnTo>
                    <a:pt x="206" y="33"/>
                  </a:lnTo>
                  <a:lnTo>
                    <a:pt x="206" y="32"/>
                  </a:lnTo>
                  <a:lnTo>
                    <a:pt x="205" y="32"/>
                  </a:lnTo>
                  <a:lnTo>
                    <a:pt x="205" y="31"/>
                  </a:lnTo>
                  <a:lnTo>
                    <a:pt x="204" y="31"/>
                  </a:lnTo>
                  <a:lnTo>
                    <a:pt x="204" y="30"/>
                  </a:lnTo>
                  <a:lnTo>
                    <a:pt x="203" y="30"/>
                  </a:lnTo>
                  <a:lnTo>
                    <a:pt x="203" y="29"/>
                  </a:lnTo>
                  <a:lnTo>
                    <a:pt x="202" y="29"/>
                  </a:lnTo>
                  <a:lnTo>
                    <a:pt x="202" y="29"/>
                  </a:lnTo>
                  <a:lnTo>
                    <a:pt x="201" y="28"/>
                  </a:lnTo>
                  <a:lnTo>
                    <a:pt x="201" y="28"/>
                  </a:lnTo>
                  <a:lnTo>
                    <a:pt x="200" y="27"/>
                  </a:lnTo>
                  <a:lnTo>
                    <a:pt x="199" y="27"/>
                  </a:lnTo>
                  <a:lnTo>
                    <a:pt x="199" y="26"/>
                  </a:lnTo>
                  <a:lnTo>
                    <a:pt x="198" y="26"/>
                  </a:lnTo>
                  <a:lnTo>
                    <a:pt x="198" y="25"/>
                  </a:lnTo>
                  <a:lnTo>
                    <a:pt x="197" y="25"/>
                  </a:lnTo>
                  <a:lnTo>
                    <a:pt x="197" y="25"/>
                  </a:lnTo>
                  <a:lnTo>
                    <a:pt x="196" y="24"/>
                  </a:lnTo>
                  <a:lnTo>
                    <a:pt x="195" y="24"/>
                  </a:lnTo>
                  <a:lnTo>
                    <a:pt x="195" y="23"/>
                  </a:lnTo>
                  <a:lnTo>
                    <a:pt x="194" y="23"/>
                  </a:lnTo>
                  <a:lnTo>
                    <a:pt x="194" y="22"/>
                  </a:lnTo>
                  <a:lnTo>
                    <a:pt x="193" y="22"/>
                  </a:lnTo>
                  <a:lnTo>
                    <a:pt x="192" y="22"/>
                  </a:lnTo>
                  <a:lnTo>
                    <a:pt x="192" y="21"/>
                  </a:lnTo>
                  <a:lnTo>
                    <a:pt x="191" y="21"/>
                  </a:lnTo>
                  <a:lnTo>
                    <a:pt x="191" y="20"/>
                  </a:lnTo>
                  <a:lnTo>
                    <a:pt x="190" y="20"/>
                  </a:lnTo>
                  <a:lnTo>
                    <a:pt x="189" y="20"/>
                  </a:lnTo>
                  <a:lnTo>
                    <a:pt x="189" y="19"/>
                  </a:lnTo>
                  <a:lnTo>
                    <a:pt x="188" y="19"/>
                  </a:lnTo>
                  <a:lnTo>
                    <a:pt x="188" y="18"/>
                  </a:lnTo>
                  <a:lnTo>
                    <a:pt x="187" y="18"/>
                  </a:lnTo>
                  <a:lnTo>
                    <a:pt x="186" y="18"/>
                  </a:lnTo>
                  <a:lnTo>
                    <a:pt x="186" y="17"/>
                  </a:lnTo>
                  <a:lnTo>
                    <a:pt x="185" y="17"/>
                  </a:lnTo>
                  <a:lnTo>
                    <a:pt x="184" y="17"/>
                  </a:lnTo>
                  <a:lnTo>
                    <a:pt x="184" y="16"/>
                  </a:lnTo>
                  <a:lnTo>
                    <a:pt x="183" y="16"/>
                  </a:lnTo>
                  <a:lnTo>
                    <a:pt x="183" y="16"/>
                  </a:lnTo>
                  <a:lnTo>
                    <a:pt x="182" y="15"/>
                  </a:lnTo>
                  <a:lnTo>
                    <a:pt x="181" y="15"/>
                  </a:lnTo>
                  <a:lnTo>
                    <a:pt x="181" y="15"/>
                  </a:lnTo>
                  <a:lnTo>
                    <a:pt x="180" y="14"/>
                  </a:lnTo>
                  <a:lnTo>
                    <a:pt x="179" y="14"/>
                  </a:lnTo>
                  <a:lnTo>
                    <a:pt x="179" y="14"/>
                  </a:lnTo>
                  <a:lnTo>
                    <a:pt x="178" y="13"/>
                  </a:lnTo>
                  <a:lnTo>
                    <a:pt x="177" y="13"/>
                  </a:lnTo>
                  <a:lnTo>
                    <a:pt x="177" y="13"/>
                  </a:lnTo>
                  <a:lnTo>
                    <a:pt x="176" y="12"/>
                  </a:lnTo>
                  <a:lnTo>
                    <a:pt x="175" y="12"/>
                  </a:lnTo>
                  <a:lnTo>
                    <a:pt x="175" y="12"/>
                  </a:lnTo>
                  <a:lnTo>
                    <a:pt x="174" y="11"/>
                  </a:lnTo>
                  <a:lnTo>
                    <a:pt x="173" y="11"/>
                  </a:lnTo>
                  <a:lnTo>
                    <a:pt x="173" y="11"/>
                  </a:lnTo>
                  <a:lnTo>
                    <a:pt x="172" y="10"/>
                  </a:lnTo>
                  <a:lnTo>
                    <a:pt x="171" y="10"/>
                  </a:lnTo>
                  <a:lnTo>
                    <a:pt x="171" y="10"/>
                  </a:lnTo>
                  <a:lnTo>
                    <a:pt x="170" y="10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68" y="9"/>
                  </a:lnTo>
                  <a:lnTo>
                    <a:pt x="167" y="9"/>
                  </a:lnTo>
                  <a:lnTo>
                    <a:pt x="167" y="8"/>
                  </a:lnTo>
                  <a:lnTo>
                    <a:pt x="166" y="8"/>
                  </a:lnTo>
                  <a:lnTo>
                    <a:pt x="165" y="8"/>
                  </a:lnTo>
                  <a:lnTo>
                    <a:pt x="164" y="7"/>
                  </a:lnTo>
                  <a:lnTo>
                    <a:pt x="164" y="7"/>
                  </a:lnTo>
                  <a:lnTo>
                    <a:pt x="163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1" y="6"/>
                  </a:lnTo>
                  <a:lnTo>
                    <a:pt x="160" y="6"/>
                  </a:lnTo>
                  <a:lnTo>
                    <a:pt x="160" y="6"/>
                  </a:lnTo>
                  <a:lnTo>
                    <a:pt x="159" y="6"/>
                  </a:lnTo>
                  <a:lnTo>
                    <a:pt x="158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6" y="5"/>
                  </a:lnTo>
                  <a:lnTo>
                    <a:pt x="155" y="5"/>
                  </a:lnTo>
                  <a:lnTo>
                    <a:pt x="155" y="4"/>
                  </a:lnTo>
                  <a:lnTo>
                    <a:pt x="154" y="4"/>
                  </a:lnTo>
                  <a:lnTo>
                    <a:pt x="153" y="4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1" y="3"/>
                  </a:lnTo>
                  <a:lnTo>
                    <a:pt x="150" y="3"/>
                  </a:lnTo>
                  <a:lnTo>
                    <a:pt x="149" y="3"/>
                  </a:lnTo>
                  <a:lnTo>
                    <a:pt x="149" y="3"/>
                  </a:lnTo>
                  <a:lnTo>
                    <a:pt x="148" y="3"/>
                  </a:lnTo>
                  <a:lnTo>
                    <a:pt x="147" y="3"/>
                  </a:lnTo>
                  <a:lnTo>
                    <a:pt x="147" y="2"/>
                  </a:lnTo>
                  <a:lnTo>
                    <a:pt x="146" y="2"/>
                  </a:lnTo>
                  <a:lnTo>
                    <a:pt x="145" y="2"/>
                  </a:lnTo>
                  <a:lnTo>
                    <a:pt x="144" y="2"/>
                  </a:lnTo>
                  <a:lnTo>
                    <a:pt x="144" y="2"/>
                  </a:lnTo>
                  <a:lnTo>
                    <a:pt x="143" y="2"/>
                  </a:lnTo>
                  <a:lnTo>
                    <a:pt x="142" y="2"/>
                  </a:lnTo>
                  <a:lnTo>
                    <a:pt x="141" y="2"/>
                  </a:lnTo>
                  <a:lnTo>
                    <a:pt x="141" y="1"/>
                  </a:lnTo>
                  <a:lnTo>
                    <a:pt x="140" y="1"/>
                  </a:lnTo>
                  <a:lnTo>
                    <a:pt x="139" y="1"/>
                  </a:lnTo>
                  <a:lnTo>
                    <a:pt x="138" y="1"/>
                  </a:lnTo>
                  <a:lnTo>
                    <a:pt x="138" y="1"/>
                  </a:lnTo>
                  <a:lnTo>
                    <a:pt x="137" y="1"/>
                  </a:lnTo>
                  <a:lnTo>
                    <a:pt x="136" y="1"/>
                  </a:lnTo>
                  <a:lnTo>
                    <a:pt x="135" y="1"/>
                  </a:lnTo>
                  <a:lnTo>
                    <a:pt x="135" y="1"/>
                  </a:lnTo>
                  <a:lnTo>
                    <a:pt x="134" y="1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1" y="0"/>
                  </a:lnTo>
                  <a:lnTo>
                    <a:pt x="130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5" y="0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1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8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5" y="1"/>
                  </a:lnTo>
                  <a:lnTo>
                    <a:pt x="105" y="1"/>
                  </a:lnTo>
                  <a:lnTo>
                    <a:pt x="104" y="1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102" y="1"/>
                  </a:lnTo>
                  <a:lnTo>
                    <a:pt x="101" y="1"/>
                  </a:lnTo>
                  <a:lnTo>
                    <a:pt x="100" y="1"/>
                  </a:lnTo>
                  <a:lnTo>
                    <a:pt x="100" y="1"/>
                  </a:lnTo>
                  <a:lnTo>
                    <a:pt x="99" y="1"/>
                  </a:lnTo>
                  <a:lnTo>
                    <a:pt x="98" y="2"/>
                  </a:lnTo>
                  <a:lnTo>
                    <a:pt x="97" y="2"/>
                  </a:lnTo>
                  <a:lnTo>
                    <a:pt x="97" y="2"/>
                  </a:lnTo>
                  <a:lnTo>
                    <a:pt x="96" y="2"/>
                  </a:lnTo>
                  <a:lnTo>
                    <a:pt x="95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3" y="3"/>
                  </a:lnTo>
                  <a:lnTo>
                    <a:pt x="92" y="3"/>
                  </a:lnTo>
                  <a:lnTo>
                    <a:pt x="91" y="3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89" y="3"/>
                  </a:lnTo>
                  <a:lnTo>
                    <a:pt x="89" y="4"/>
                  </a:lnTo>
                  <a:lnTo>
                    <a:pt x="88" y="4"/>
                  </a:lnTo>
                  <a:lnTo>
                    <a:pt x="87" y="4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5" y="4"/>
                  </a:lnTo>
                  <a:lnTo>
                    <a:pt x="84" y="5"/>
                  </a:lnTo>
                  <a:lnTo>
                    <a:pt x="84" y="5"/>
                  </a:lnTo>
                  <a:lnTo>
                    <a:pt x="83" y="5"/>
                  </a:lnTo>
                  <a:lnTo>
                    <a:pt x="82" y="5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0" y="6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8" y="7"/>
                  </a:lnTo>
                  <a:lnTo>
                    <a:pt x="77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3" y="8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1" y="9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69" y="10"/>
                  </a:lnTo>
                  <a:lnTo>
                    <a:pt x="68" y="10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6" y="11"/>
                  </a:lnTo>
                  <a:lnTo>
                    <a:pt x="65" y="11"/>
                  </a:lnTo>
                  <a:lnTo>
                    <a:pt x="65" y="12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1" y="14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59" y="15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7" y="16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4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3" y="25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8" y="29"/>
                  </a:lnTo>
                  <a:lnTo>
                    <a:pt x="37" y="29"/>
                  </a:lnTo>
                  <a:lnTo>
                    <a:pt x="37" y="30"/>
                  </a:lnTo>
                  <a:lnTo>
                    <a:pt x="36" y="30"/>
                  </a:lnTo>
                  <a:lnTo>
                    <a:pt x="36" y="31"/>
                  </a:lnTo>
                  <a:lnTo>
                    <a:pt x="35" y="31"/>
                  </a:lnTo>
                  <a:lnTo>
                    <a:pt x="35" y="32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7" y="39"/>
                  </a:lnTo>
                  <a:lnTo>
                    <a:pt x="27" y="4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25" y="42"/>
                  </a:lnTo>
                  <a:lnTo>
                    <a:pt x="24" y="42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1" y="46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8" y="51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3"/>
                  </a:lnTo>
                  <a:lnTo>
                    <a:pt x="16" y="53"/>
                  </a:lnTo>
                  <a:lnTo>
                    <a:pt x="16" y="54"/>
                  </a:lnTo>
                  <a:lnTo>
                    <a:pt x="15" y="54"/>
                  </a:lnTo>
                  <a:lnTo>
                    <a:pt x="15" y="55"/>
                  </a:lnTo>
                  <a:lnTo>
                    <a:pt x="15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1" y="63"/>
                  </a:lnTo>
                  <a:lnTo>
                    <a:pt x="10" y="63"/>
                  </a:lnTo>
                  <a:lnTo>
                    <a:pt x="10" y="64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9" y="66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9"/>
                  </a:lnTo>
                  <a:lnTo>
                    <a:pt x="8" y="70"/>
                  </a:lnTo>
                  <a:lnTo>
                    <a:pt x="7" y="70"/>
                  </a:lnTo>
                  <a:lnTo>
                    <a:pt x="7" y="71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6" y="74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5" y="76"/>
                  </a:lnTo>
                  <a:lnTo>
                    <a:pt x="5" y="77"/>
                  </a:lnTo>
                  <a:lnTo>
                    <a:pt x="5" y="77"/>
                  </a:lnTo>
                  <a:lnTo>
                    <a:pt x="5" y="78"/>
                  </a:lnTo>
                  <a:lnTo>
                    <a:pt x="5" y="79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4" y="81"/>
                  </a:lnTo>
                  <a:lnTo>
                    <a:pt x="4" y="82"/>
                  </a:lnTo>
                  <a:lnTo>
                    <a:pt x="3" y="82"/>
                  </a:lnTo>
                  <a:lnTo>
                    <a:pt x="3" y="83"/>
                  </a:lnTo>
                  <a:lnTo>
                    <a:pt x="3" y="84"/>
                  </a:lnTo>
                  <a:lnTo>
                    <a:pt x="3" y="84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2" y="87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2" y="89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1"/>
                  </a:lnTo>
                  <a:lnTo>
                    <a:pt x="2" y="92"/>
                  </a:lnTo>
                  <a:lnTo>
                    <a:pt x="1" y="92"/>
                  </a:lnTo>
                  <a:lnTo>
                    <a:pt x="1" y="93"/>
                  </a:lnTo>
                  <a:lnTo>
                    <a:pt x="1" y="94"/>
                  </a:lnTo>
                  <a:lnTo>
                    <a:pt x="1" y="94"/>
                  </a:lnTo>
                  <a:lnTo>
                    <a:pt x="1" y="95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7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1" y="104"/>
                  </a:lnTo>
                  <a:lnTo>
                    <a:pt x="0" y="104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107"/>
                  </a:lnTo>
                  <a:lnTo>
                    <a:pt x="0" y="108"/>
                  </a:lnTo>
                  <a:lnTo>
                    <a:pt x="1" y="108"/>
                  </a:lnTo>
                  <a:lnTo>
                    <a:pt x="1" y="109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3"/>
                  </a:lnTo>
                  <a:lnTo>
                    <a:pt x="1" y="114"/>
                  </a:lnTo>
                  <a:lnTo>
                    <a:pt x="1" y="114"/>
                  </a:lnTo>
                  <a:lnTo>
                    <a:pt x="1" y="115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7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1" y="119"/>
                  </a:lnTo>
                  <a:lnTo>
                    <a:pt x="1" y="120"/>
                  </a:lnTo>
                  <a:lnTo>
                    <a:pt x="2" y="120"/>
                  </a:lnTo>
                  <a:lnTo>
                    <a:pt x="2" y="121"/>
                  </a:lnTo>
                  <a:lnTo>
                    <a:pt x="2" y="122"/>
                  </a:lnTo>
                  <a:lnTo>
                    <a:pt x="2" y="122"/>
                  </a:lnTo>
                  <a:lnTo>
                    <a:pt x="2" y="123"/>
                  </a:lnTo>
                  <a:lnTo>
                    <a:pt x="2" y="124"/>
                  </a:lnTo>
                  <a:lnTo>
                    <a:pt x="2" y="124"/>
                  </a:lnTo>
                  <a:lnTo>
                    <a:pt x="2" y="125"/>
                  </a:lnTo>
                  <a:lnTo>
                    <a:pt x="3" y="125"/>
                  </a:lnTo>
                  <a:lnTo>
                    <a:pt x="3" y="126"/>
                  </a:lnTo>
                  <a:lnTo>
                    <a:pt x="3" y="127"/>
                  </a:lnTo>
                  <a:lnTo>
                    <a:pt x="3" y="127"/>
                  </a:lnTo>
                  <a:lnTo>
                    <a:pt x="3" y="128"/>
                  </a:lnTo>
                  <a:lnTo>
                    <a:pt x="3" y="129"/>
                  </a:lnTo>
                  <a:lnTo>
                    <a:pt x="3" y="129"/>
                  </a:lnTo>
                  <a:lnTo>
                    <a:pt x="4" y="130"/>
                  </a:lnTo>
                  <a:lnTo>
                    <a:pt x="4" y="131"/>
                  </a:lnTo>
                  <a:lnTo>
                    <a:pt x="4" y="131"/>
                  </a:lnTo>
                  <a:lnTo>
                    <a:pt x="4" y="132"/>
                  </a:lnTo>
                  <a:lnTo>
                    <a:pt x="4" y="133"/>
                  </a:lnTo>
                  <a:lnTo>
                    <a:pt x="5" y="133"/>
                  </a:lnTo>
                  <a:lnTo>
                    <a:pt x="5" y="134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6"/>
                  </a:lnTo>
                  <a:lnTo>
                    <a:pt x="6" y="137"/>
                  </a:lnTo>
                  <a:lnTo>
                    <a:pt x="6" y="137"/>
                  </a:lnTo>
                  <a:lnTo>
                    <a:pt x="6" y="138"/>
                  </a:lnTo>
                  <a:lnTo>
                    <a:pt x="6" y="138"/>
                  </a:lnTo>
                  <a:lnTo>
                    <a:pt x="6" y="139"/>
                  </a:lnTo>
                  <a:lnTo>
                    <a:pt x="7" y="140"/>
                  </a:lnTo>
                  <a:lnTo>
                    <a:pt x="7" y="140"/>
                  </a:lnTo>
                  <a:lnTo>
                    <a:pt x="7" y="141"/>
                  </a:lnTo>
                  <a:lnTo>
                    <a:pt x="7" y="142"/>
                  </a:lnTo>
                  <a:lnTo>
                    <a:pt x="8" y="142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8" y="144"/>
                  </a:lnTo>
                  <a:lnTo>
                    <a:pt x="9" y="145"/>
                  </a:lnTo>
                  <a:lnTo>
                    <a:pt x="9" y="145"/>
                  </a:lnTo>
                  <a:lnTo>
                    <a:pt x="9" y="146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1" y="149"/>
                  </a:lnTo>
                  <a:lnTo>
                    <a:pt x="11" y="150"/>
                  </a:lnTo>
                  <a:lnTo>
                    <a:pt x="11" y="150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2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13" y="154"/>
                  </a:lnTo>
                  <a:lnTo>
                    <a:pt x="14" y="154"/>
                  </a:lnTo>
                  <a:lnTo>
                    <a:pt x="14" y="155"/>
                  </a:lnTo>
                  <a:lnTo>
                    <a:pt x="14" y="156"/>
                  </a:lnTo>
                  <a:lnTo>
                    <a:pt x="15" y="156"/>
                  </a:lnTo>
                  <a:lnTo>
                    <a:pt x="15" y="157"/>
                  </a:lnTo>
                  <a:lnTo>
                    <a:pt x="15" y="157"/>
                  </a:lnTo>
                  <a:lnTo>
                    <a:pt x="16" y="158"/>
                  </a:lnTo>
                  <a:lnTo>
                    <a:pt x="16" y="159"/>
                  </a:lnTo>
                  <a:lnTo>
                    <a:pt x="17" y="159"/>
                  </a:lnTo>
                  <a:lnTo>
                    <a:pt x="17" y="160"/>
                  </a:lnTo>
                  <a:lnTo>
                    <a:pt x="17" y="160"/>
                  </a:lnTo>
                  <a:lnTo>
                    <a:pt x="18" y="161"/>
                  </a:lnTo>
                  <a:lnTo>
                    <a:pt x="18" y="161"/>
                  </a:lnTo>
                  <a:lnTo>
                    <a:pt x="19" y="162"/>
                  </a:lnTo>
                  <a:lnTo>
                    <a:pt x="19" y="163"/>
                  </a:lnTo>
                  <a:lnTo>
                    <a:pt x="19" y="163"/>
                  </a:lnTo>
                  <a:lnTo>
                    <a:pt x="20" y="164"/>
                  </a:lnTo>
                  <a:lnTo>
                    <a:pt x="20" y="164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21" y="166"/>
                  </a:lnTo>
                  <a:lnTo>
                    <a:pt x="22" y="166"/>
                  </a:lnTo>
                  <a:lnTo>
                    <a:pt x="22" y="167"/>
                  </a:lnTo>
                  <a:lnTo>
                    <a:pt x="23" y="168"/>
                  </a:lnTo>
                  <a:lnTo>
                    <a:pt x="23" y="168"/>
                  </a:lnTo>
                  <a:lnTo>
                    <a:pt x="24" y="169"/>
                  </a:lnTo>
                  <a:lnTo>
                    <a:pt x="24" y="169"/>
                  </a:lnTo>
                  <a:lnTo>
                    <a:pt x="24" y="170"/>
                  </a:lnTo>
                  <a:lnTo>
                    <a:pt x="25" y="170"/>
                  </a:lnTo>
                  <a:lnTo>
                    <a:pt x="25" y="171"/>
                  </a:lnTo>
                  <a:lnTo>
                    <a:pt x="26" y="171"/>
                  </a:lnTo>
                  <a:lnTo>
                    <a:pt x="26" y="172"/>
                  </a:lnTo>
                  <a:lnTo>
                    <a:pt x="27" y="172"/>
                  </a:lnTo>
                  <a:lnTo>
                    <a:pt x="27" y="173"/>
                  </a:lnTo>
                  <a:lnTo>
                    <a:pt x="28" y="173"/>
                  </a:lnTo>
                  <a:lnTo>
                    <a:pt x="28" y="174"/>
                  </a:lnTo>
                  <a:lnTo>
                    <a:pt x="29" y="174"/>
                  </a:lnTo>
                  <a:lnTo>
                    <a:pt x="29" y="175"/>
                  </a:lnTo>
                  <a:lnTo>
                    <a:pt x="30" y="175"/>
                  </a:lnTo>
                  <a:lnTo>
                    <a:pt x="30" y="176"/>
                  </a:lnTo>
                  <a:lnTo>
                    <a:pt x="31" y="176"/>
                  </a:lnTo>
                  <a:lnTo>
                    <a:pt x="31" y="177"/>
                  </a:lnTo>
                  <a:lnTo>
                    <a:pt x="32" y="177"/>
                  </a:lnTo>
                  <a:lnTo>
                    <a:pt x="32" y="178"/>
                  </a:lnTo>
                  <a:lnTo>
                    <a:pt x="33" y="178"/>
                  </a:lnTo>
                  <a:lnTo>
                    <a:pt x="33" y="179"/>
                  </a:lnTo>
                  <a:lnTo>
                    <a:pt x="34" y="179"/>
                  </a:lnTo>
                  <a:lnTo>
                    <a:pt x="34" y="180"/>
                  </a:lnTo>
                  <a:lnTo>
                    <a:pt x="35" y="180"/>
                  </a:lnTo>
                  <a:lnTo>
                    <a:pt x="35" y="181"/>
                  </a:lnTo>
                  <a:lnTo>
                    <a:pt x="36" y="181"/>
                  </a:lnTo>
                  <a:lnTo>
                    <a:pt x="36" y="182"/>
                  </a:lnTo>
                  <a:lnTo>
                    <a:pt x="37" y="182"/>
                  </a:lnTo>
                  <a:lnTo>
                    <a:pt x="37" y="183"/>
                  </a:lnTo>
                  <a:lnTo>
                    <a:pt x="38" y="183"/>
                  </a:lnTo>
                  <a:lnTo>
                    <a:pt x="39" y="184"/>
                  </a:lnTo>
                  <a:lnTo>
                    <a:pt x="39" y="184"/>
                  </a:lnTo>
                  <a:lnTo>
                    <a:pt x="40" y="184"/>
                  </a:lnTo>
                  <a:lnTo>
                    <a:pt x="40" y="185"/>
                  </a:lnTo>
                  <a:lnTo>
                    <a:pt x="41" y="185"/>
                  </a:lnTo>
                  <a:lnTo>
                    <a:pt x="41" y="186"/>
                  </a:lnTo>
                  <a:lnTo>
                    <a:pt x="42" y="186"/>
                  </a:lnTo>
                  <a:lnTo>
                    <a:pt x="42" y="187"/>
                  </a:lnTo>
                  <a:lnTo>
                    <a:pt x="43" y="187"/>
                  </a:lnTo>
                  <a:lnTo>
                    <a:pt x="44" y="188"/>
                  </a:lnTo>
                  <a:lnTo>
                    <a:pt x="44" y="188"/>
                  </a:lnTo>
                  <a:lnTo>
                    <a:pt x="45" y="188"/>
                  </a:lnTo>
                  <a:lnTo>
                    <a:pt x="45" y="189"/>
                  </a:lnTo>
                  <a:lnTo>
                    <a:pt x="46" y="189"/>
                  </a:lnTo>
                  <a:lnTo>
                    <a:pt x="47" y="190"/>
                  </a:lnTo>
                  <a:lnTo>
                    <a:pt x="47" y="190"/>
                  </a:lnTo>
                  <a:lnTo>
                    <a:pt x="48" y="190"/>
                  </a:lnTo>
                  <a:lnTo>
                    <a:pt x="48" y="191"/>
                  </a:lnTo>
                  <a:lnTo>
                    <a:pt x="49" y="191"/>
                  </a:lnTo>
                  <a:lnTo>
                    <a:pt x="50" y="192"/>
                  </a:lnTo>
                  <a:lnTo>
                    <a:pt x="50" y="192"/>
                  </a:lnTo>
                  <a:lnTo>
                    <a:pt x="51" y="192"/>
                  </a:lnTo>
                  <a:lnTo>
                    <a:pt x="51" y="193"/>
                  </a:lnTo>
                  <a:lnTo>
                    <a:pt x="52" y="193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4" y="194"/>
                  </a:lnTo>
                  <a:lnTo>
                    <a:pt x="54" y="195"/>
                  </a:lnTo>
                  <a:lnTo>
                    <a:pt x="55" y="195"/>
                  </a:lnTo>
                  <a:lnTo>
                    <a:pt x="56" y="195"/>
                  </a:lnTo>
                  <a:lnTo>
                    <a:pt x="56" y="196"/>
                  </a:lnTo>
                  <a:lnTo>
                    <a:pt x="57" y="196"/>
                  </a:lnTo>
                  <a:lnTo>
                    <a:pt x="58" y="196"/>
                  </a:lnTo>
                  <a:lnTo>
                    <a:pt x="58" y="197"/>
                  </a:lnTo>
                  <a:lnTo>
                    <a:pt x="59" y="197"/>
                  </a:lnTo>
                  <a:lnTo>
                    <a:pt x="60" y="197"/>
                  </a:lnTo>
                  <a:lnTo>
                    <a:pt x="60" y="198"/>
                  </a:lnTo>
                  <a:lnTo>
                    <a:pt x="61" y="198"/>
                  </a:lnTo>
                  <a:lnTo>
                    <a:pt x="62" y="198"/>
                  </a:lnTo>
                  <a:lnTo>
                    <a:pt x="62" y="199"/>
                  </a:lnTo>
                  <a:lnTo>
                    <a:pt x="63" y="199"/>
                  </a:lnTo>
                  <a:lnTo>
                    <a:pt x="63" y="199"/>
                  </a:lnTo>
                  <a:lnTo>
                    <a:pt x="64" y="200"/>
                  </a:lnTo>
                  <a:lnTo>
                    <a:pt x="65" y="200"/>
                  </a:lnTo>
                  <a:lnTo>
                    <a:pt x="65" y="200"/>
                  </a:lnTo>
                  <a:lnTo>
                    <a:pt x="66" y="201"/>
                  </a:lnTo>
                  <a:lnTo>
                    <a:pt x="67" y="201"/>
                  </a:lnTo>
                  <a:lnTo>
                    <a:pt x="67" y="201"/>
                  </a:lnTo>
                  <a:lnTo>
                    <a:pt x="68" y="202"/>
                  </a:lnTo>
                  <a:lnTo>
                    <a:pt x="69" y="202"/>
                  </a:lnTo>
                  <a:lnTo>
                    <a:pt x="70" y="202"/>
                  </a:lnTo>
                  <a:lnTo>
                    <a:pt x="70" y="202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2" y="203"/>
                  </a:lnTo>
                  <a:lnTo>
                    <a:pt x="73" y="203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5" y="204"/>
                  </a:lnTo>
                  <a:lnTo>
                    <a:pt x="76" y="205"/>
                  </a:lnTo>
                  <a:lnTo>
                    <a:pt x="76" y="205"/>
                  </a:lnTo>
                  <a:lnTo>
                    <a:pt x="77" y="205"/>
                  </a:lnTo>
                  <a:lnTo>
                    <a:pt x="78" y="205"/>
                  </a:lnTo>
                  <a:lnTo>
                    <a:pt x="79" y="205"/>
                  </a:lnTo>
                  <a:lnTo>
                    <a:pt x="79" y="206"/>
                  </a:lnTo>
                  <a:lnTo>
                    <a:pt x="80" y="206"/>
                  </a:lnTo>
                  <a:lnTo>
                    <a:pt x="81" y="206"/>
                  </a:lnTo>
                  <a:lnTo>
                    <a:pt x="81" y="206"/>
                  </a:lnTo>
                  <a:lnTo>
                    <a:pt x="82" y="207"/>
                  </a:lnTo>
                  <a:lnTo>
                    <a:pt x="83" y="207"/>
                  </a:lnTo>
                  <a:lnTo>
                    <a:pt x="84" y="207"/>
                  </a:lnTo>
                  <a:lnTo>
                    <a:pt x="84" y="207"/>
                  </a:lnTo>
                  <a:lnTo>
                    <a:pt x="85" y="207"/>
                  </a:lnTo>
                  <a:lnTo>
                    <a:pt x="86" y="208"/>
                  </a:lnTo>
                  <a:lnTo>
                    <a:pt x="86" y="208"/>
                  </a:lnTo>
                  <a:lnTo>
                    <a:pt x="87" y="208"/>
                  </a:lnTo>
                  <a:lnTo>
                    <a:pt x="88" y="208"/>
                  </a:lnTo>
                  <a:lnTo>
                    <a:pt x="89" y="208"/>
                  </a:lnTo>
                  <a:lnTo>
                    <a:pt x="89" y="208"/>
                  </a:lnTo>
                  <a:lnTo>
                    <a:pt x="90" y="209"/>
                  </a:lnTo>
                  <a:lnTo>
                    <a:pt x="91" y="209"/>
                  </a:lnTo>
                  <a:lnTo>
                    <a:pt x="91" y="209"/>
                  </a:lnTo>
                  <a:lnTo>
                    <a:pt x="92" y="209"/>
                  </a:lnTo>
                  <a:lnTo>
                    <a:pt x="93" y="209"/>
                  </a:lnTo>
                  <a:lnTo>
                    <a:pt x="94" y="209"/>
                  </a:lnTo>
                  <a:lnTo>
                    <a:pt x="94" y="210"/>
                  </a:lnTo>
                  <a:lnTo>
                    <a:pt x="95" y="210"/>
                  </a:lnTo>
                  <a:lnTo>
                    <a:pt x="96" y="210"/>
                  </a:lnTo>
                  <a:lnTo>
                    <a:pt x="97" y="210"/>
                  </a:lnTo>
                  <a:lnTo>
                    <a:pt x="97" y="210"/>
                  </a:lnTo>
                  <a:lnTo>
                    <a:pt x="98" y="210"/>
                  </a:lnTo>
                  <a:lnTo>
                    <a:pt x="99" y="210"/>
                  </a:lnTo>
                  <a:lnTo>
                    <a:pt x="100" y="210"/>
                  </a:lnTo>
                  <a:lnTo>
                    <a:pt x="100" y="211"/>
                  </a:lnTo>
                  <a:lnTo>
                    <a:pt x="101" y="211"/>
                  </a:lnTo>
                  <a:lnTo>
                    <a:pt x="102" y="211"/>
                  </a:lnTo>
                  <a:lnTo>
                    <a:pt x="103" y="211"/>
                  </a:lnTo>
                  <a:lnTo>
                    <a:pt x="103" y="211"/>
                  </a:lnTo>
                  <a:lnTo>
                    <a:pt x="104" y="211"/>
                  </a:lnTo>
                  <a:lnTo>
                    <a:pt x="105" y="211"/>
                  </a:lnTo>
                  <a:lnTo>
                    <a:pt x="105" y="211"/>
                  </a:lnTo>
                  <a:lnTo>
                    <a:pt x="106" y="211"/>
                  </a:lnTo>
                  <a:lnTo>
                    <a:pt x="107" y="211"/>
                  </a:lnTo>
                  <a:lnTo>
                    <a:pt x="108" y="211"/>
                  </a:lnTo>
                  <a:lnTo>
                    <a:pt x="108" y="212"/>
                  </a:lnTo>
                  <a:lnTo>
                    <a:pt x="109" y="212"/>
                  </a:lnTo>
                  <a:lnTo>
                    <a:pt x="110" y="212"/>
                  </a:lnTo>
                  <a:lnTo>
                    <a:pt x="111" y="212"/>
                  </a:lnTo>
                  <a:lnTo>
                    <a:pt x="111" y="212"/>
                  </a:lnTo>
                  <a:lnTo>
                    <a:pt x="112" y="212"/>
                  </a:lnTo>
                  <a:lnTo>
                    <a:pt x="113" y="212"/>
                  </a:lnTo>
                  <a:lnTo>
                    <a:pt x="114" y="212"/>
                  </a:lnTo>
                  <a:lnTo>
                    <a:pt x="114" y="212"/>
                  </a:lnTo>
                  <a:lnTo>
                    <a:pt x="115" y="212"/>
                  </a:lnTo>
                  <a:lnTo>
                    <a:pt x="116" y="212"/>
                  </a:lnTo>
                  <a:lnTo>
                    <a:pt x="117" y="212"/>
                  </a:lnTo>
                  <a:lnTo>
                    <a:pt x="117" y="212"/>
                  </a:lnTo>
                  <a:lnTo>
                    <a:pt x="118" y="212"/>
                  </a:lnTo>
                  <a:lnTo>
                    <a:pt x="119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1" y="212"/>
                  </a:lnTo>
                  <a:lnTo>
                    <a:pt x="122" y="212"/>
                  </a:lnTo>
                  <a:lnTo>
                    <a:pt x="123" y="212"/>
                  </a:lnTo>
                  <a:lnTo>
                    <a:pt x="123" y="212"/>
                  </a:lnTo>
                  <a:lnTo>
                    <a:pt x="124" y="212"/>
                  </a:lnTo>
                  <a:lnTo>
                    <a:pt x="125" y="212"/>
                  </a:lnTo>
                  <a:lnTo>
                    <a:pt x="126" y="212"/>
                  </a:lnTo>
                  <a:lnTo>
                    <a:pt x="126" y="212"/>
                  </a:lnTo>
                  <a:lnTo>
                    <a:pt x="127" y="212"/>
                  </a:lnTo>
                  <a:lnTo>
                    <a:pt x="128" y="212"/>
                  </a:lnTo>
                  <a:lnTo>
                    <a:pt x="129" y="212"/>
                  </a:lnTo>
                  <a:lnTo>
                    <a:pt x="129" y="212"/>
                  </a:lnTo>
                  <a:lnTo>
                    <a:pt x="130" y="212"/>
                  </a:lnTo>
                  <a:lnTo>
                    <a:pt x="131" y="212"/>
                  </a:lnTo>
                  <a:lnTo>
                    <a:pt x="132" y="212"/>
                  </a:lnTo>
                  <a:lnTo>
                    <a:pt x="132" y="211"/>
                  </a:lnTo>
                  <a:lnTo>
                    <a:pt x="133" y="211"/>
                  </a:lnTo>
                  <a:lnTo>
                    <a:pt x="134" y="211"/>
                  </a:lnTo>
                  <a:lnTo>
                    <a:pt x="135" y="211"/>
                  </a:lnTo>
                  <a:lnTo>
                    <a:pt x="135" y="211"/>
                  </a:lnTo>
                  <a:lnTo>
                    <a:pt x="136" y="211"/>
                  </a:lnTo>
                  <a:lnTo>
                    <a:pt x="137" y="211"/>
                  </a:lnTo>
                  <a:lnTo>
                    <a:pt x="138" y="211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40" y="211"/>
                  </a:lnTo>
                  <a:lnTo>
                    <a:pt x="141" y="210"/>
                  </a:lnTo>
                  <a:lnTo>
                    <a:pt x="141" y="210"/>
                  </a:lnTo>
                  <a:lnTo>
                    <a:pt x="142" y="210"/>
                  </a:lnTo>
                  <a:lnTo>
                    <a:pt x="143" y="210"/>
                  </a:lnTo>
                  <a:lnTo>
                    <a:pt x="144" y="210"/>
                  </a:lnTo>
                  <a:lnTo>
                    <a:pt x="144" y="210"/>
                  </a:lnTo>
                  <a:lnTo>
                    <a:pt x="145" y="210"/>
                  </a:lnTo>
                  <a:lnTo>
                    <a:pt x="146" y="210"/>
                  </a:lnTo>
                  <a:lnTo>
                    <a:pt x="147" y="209"/>
                  </a:lnTo>
                  <a:lnTo>
                    <a:pt x="147" y="209"/>
                  </a:lnTo>
                  <a:lnTo>
                    <a:pt x="148" y="209"/>
                  </a:lnTo>
                  <a:lnTo>
                    <a:pt x="149" y="209"/>
                  </a:lnTo>
                  <a:lnTo>
                    <a:pt x="149" y="209"/>
                  </a:lnTo>
                  <a:lnTo>
                    <a:pt x="150" y="209"/>
                  </a:lnTo>
                  <a:lnTo>
                    <a:pt x="151" y="208"/>
                  </a:lnTo>
                  <a:lnTo>
                    <a:pt x="152" y="208"/>
                  </a:lnTo>
                  <a:lnTo>
                    <a:pt x="152" y="208"/>
                  </a:lnTo>
                  <a:lnTo>
                    <a:pt x="153" y="208"/>
                  </a:lnTo>
                  <a:lnTo>
                    <a:pt x="154" y="208"/>
                  </a:lnTo>
                  <a:lnTo>
                    <a:pt x="155" y="207"/>
                  </a:lnTo>
                  <a:lnTo>
                    <a:pt x="155" y="207"/>
                  </a:lnTo>
                  <a:lnTo>
                    <a:pt x="156" y="207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8" y="206"/>
                  </a:lnTo>
                  <a:lnTo>
                    <a:pt x="159" y="206"/>
                  </a:lnTo>
                  <a:lnTo>
                    <a:pt x="160" y="206"/>
                  </a:lnTo>
                  <a:lnTo>
                    <a:pt x="160" y="206"/>
                  </a:lnTo>
                  <a:lnTo>
                    <a:pt x="161" y="206"/>
                  </a:lnTo>
                  <a:lnTo>
                    <a:pt x="162" y="205"/>
                  </a:lnTo>
                  <a:lnTo>
                    <a:pt x="162" y="205"/>
                  </a:lnTo>
                  <a:lnTo>
                    <a:pt x="163" y="205"/>
                  </a:lnTo>
                  <a:lnTo>
                    <a:pt x="164" y="205"/>
                  </a:lnTo>
                  <a:lnTo>
                    <a:pt x="164" y="204"/>
                  </a:lnTo>
                  <a:lnTo>
                    <a:pt x="165" y="204"/>
                  </a:lnTo>
                  <a:lnTo>
                    <a:pt x="166" y="204"/>
                  </a:lnTo>
                  <a:lnTo>
                    <a:pt x="167" y="204"/>
                  </a:lnTo>
                  <a:lnTo>
                    <a:pt x="167" y="203"/>
                  </a:lnTo>
                  <a:lnTo>
                    <a:pt x="168" y="203"/>
                  </a:lnTo>
                  <a:lnTo>
                    <a:pt x="169" y="203"/>
                  </a:lnTo>
                  <a:lnTo>
                    <a:pt x="169" y="203"/>
                  </a:lnTo>
                  <a:lnTo>
                    <a:pt x="170" y="202"/>
                  </a:lnTo>
                  <a:lnTo>
                    <a:pt x="171" y="202"/>
                  </a:lnTo>
                  <a:lnTo>
                    <a:pt x="171" y="202"/>
                  </a:lnTo>
                  <a:lnTo>
                    <a:pt x="172" y="201"/>
                  </a:lnTo>
                  <a:lnTo>
                    <a:pt x="173" y="201"/>
                  </a:lnTo>
                  <a:lnTo>
                    <a:pt x="173" y="201"/>
                  </a:lnTo>
                  <a:lnTo>
                    <a:pt x="174" y="201"/>
                  </a:lnTo>
                  <a:lnTo>
                    <a:pt x="175" y="200"/>
                  </a:lnTo>
                  <a:lnTo>
                    <a:pt x="175" y="200"/>
                  </a:lnTo>
                  <a:lnTo>
                    <a:pt x="176" y="200"/>
                  </a:lnTo>
                  <a:lnTo>
                    <a:pt x="177" y="199"/>
                  </a:lnTo>
                  <a:lnTo>
                    <a:pt x="177" y="199"/>
                  </a:lnTo>
                  <a:lnTo>
                    <a:pt x="178" y="199"/>
                  </a:lnTo>
                  <a:lnTo>
                    <a:pt x="179" y="198"/>
                  </a:lnTo>
                  <a:lnTo>
                    <a:pt x="179" y="198"/>
                  </a:lnTo>
                  <a:lnTo>
                    <a:pt x="180" y="198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82" y="197"/>
                  </a:lnTo>
                  <a:lnTo>
                    <a:pt x="183" y="196"/>
                  </a:lnTo>
                  <a:lnTo>
                    <a:pt x="183" y="196"/>
                  </a:lnTo>
                  <a:lnTo>
                    <a:pt x="184" y="196"/>
                  </a:lnTo>
                  <a:lnTo>
                    <a:pt x="184" y="195"/>
                  </a:lnTo>
                  <a:lnTo>
                    <a:pt x="185" y="195"/>
                  </a:lnTo>
                  <a:lnTo>
                    <a:pt x="186" y="194"/>
                  </a:lnTo>
                  <a:lnTo>
                    <a:pt x="186" y="194"/>
                  </a:lnTo>
                  <a:lnTo>
                    <a:pt x="187" y="194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9" y="193"/>
                  </a:lnTo>
                  <a:lnTo>
                    <a:pt x="189" y="192"/>
                  </a:lnTo>
                  <a:lnTo>
                    <a:pt x="190" y="192"/>
                  </a:lnTo>
                  <a:lnTo>
                    <a:pt x="191" y="191"/>
                  </a:lnTo>
                  <a:lnTo>
                    <a:pt x="191" y="191"/>
                  </a:lnTo>
                  <a:lnTo>
                    <a:pt x="192" y="191"/>
                  </a:lnTo>
                  <a:lnTo>
                    <a:pt x="192" y="190"/>
                  </a:lnTo>
                  <a:lnTo>
                    <a:pt x="193" y="190"/>
                  </a:lnTo>
                  <a:lnTo>
                    <a:pt x="194" y="189"/>
                  </a:lnTo>
                  <a:lnTo>
                    <a:pt x="194" y="189"/>
                  </a:lnTo>
                  <a:lnTo>
                    <a:pt x="195" y="189"/>
                  </a:lnTo>
                  <a:lnTo>
                    <a:pt x="195" y="188"/>
                  </a:lnTo>
                  <a:lnTo>
                    <a:pt x="196" y="188"/>
                  </a:lnTo>
                  <a:lnTo>
                    <a:pt x="197" y="187"/>
                  </a:lnTo>
                  <a:lnTo>
                    <a:pt x="197" y="187"/>
                  </a:lnTo>
                  <a:lnTo>
                    <a:pt x="198" y="186"/>
                  </a:lnTo>
                  <a:lnTo>
                    <a:pt x="198" y="186"/>
                  </a:lnTo>
                  <a:lnTo>
                    <a:pt x="199" y="186"/>
                  </a:lnTo>
                  <a:lnTo>
                    <a:pt x="199" y="185"/>
                  </a:lnTo>
                  <a:lnTo>
                    <a:pt x="200" y="185"/>
                  </a:lnTo>
                  <a:lnTo>
                    <a:pt x="201" y="184"/>
                  </a:lnTo>
                  <a:lnTo>
                    <a:pt x="201" y="184"/>
                  </a:lnTo>
                  <a:lnTo>
                    <a:pt x="202" y="183"/>
                  </a:lnTo>
                  <a:lnTo>
                    <a:pt x="202" y="183"/>
                  </a:lnTo>
                  <a:lnTo>
                    <a:pt x="203" y="182"/>
                  </a:lnTo>
                  <a:lnTo>
                    <a:pt x="203" y="182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5" y="181"/>
                  </a:lnTo>
                  <a:lnTo>
                    <a:pt x="205" y="180"/>
                  </a:lnTo>
                  <a:lnTo>
                    <a:pt x="206" y="180"/>
                  </a:lnTo>
                  <a:lnTo>
                    <a:pt x="206" y="179"/>
                  </a:lnTo>
                  <a:lnTo>
                    <a:pt x="207" y="179"/>
                  </a:lnTo>
                  <a:lnTo>
                    <a:pt x="207" y="178"/>
                  </a:lnTo>
                  <a:lnTo>
                    <a:pt x="208" y="178"/>
                  </a:lnTo>
                  <a:lnTo>
                    <a:pt x="208" y="177"/>
                  </a:lnTo>
                  <a:lnTo>
                    <a:pt x="209" y="177"/>
                  </a:lnTo>
                  <a:lnTo>
                    <a:pt x="209" y="176"/>
                  </a:lnTo>
                  <a:lnTo>
                    <a:pt x="210" y="176"/>
                  </a:lnTo>
                  <a:lnTo>
                    <a:pt x="210" y="175"/>
                  </a:lnTo>
                  <a:lnTo>
                    <a:pt x="211" y="175"/>
                  </a:lnTo>
                  <a:lnTo>
                    <a:pt x="211" y="174"/>
                  </a:lnTo>
                  <a:lnTo>
                    <a:pt x="212" y="174"/>
                  </a:lnTo>
                  <a:lnTo>
                    <a:pt x="212" y="173"/>
                  </a:lnTo>
                  <a:lnTo>
                    <a:pt x="213" y="173"/>
                  </a:lnTo>
                  <a:lnTo>
                    <a:pt x="213" y="172"/>
                  </a:lnTo>
                  <a:lnTo>
                    <a:pt x="214" y="172"/>
                  </a:lnTo>
                  <a:lnTo>
                    <a:pt x="214" y="171"/>
                  </a:lnTo>
                  <a:lnTo>
                    <a:pt x="215" y="170"/>
                  </a:lnTo>
                  <a:lnTo>
                    <a:pt x="215" y="170"/>
                  </a:lnTo>
                  <a:lnTo>
                    <a:pt x="216" y="169"/>
                  </a:lnTo>
                  <a:lnTo>
                    <a:pt x="216" y="169"/>
                  </a:lnTo>
                  <a:lnTo>
                    <a:pt x="216" y="168"/>
                  </a:lnTo>
                  <a:lnTo>
                    <a:pt x="217" y="168"/>
                  </a:lnTo>
                  <a:lnTo>
                    <a:pt x="217" y="167"/>
                  </a:lnTo>
                  <a:lnTo>
                    <a:pt x="218" y="167"/>
                  </a:lnTo>
                  <a:lnTo>
                    <a:pt x="218" y="166"/>
                  </a:lnTo>
                  <a:lnTo>
                    <a:pt x="219" y="166"/>
                  </a:lnTo>
                  <a:lnTo>
                    <a:pt x="219" y="165"/>
                  </a:lnTo>
                  <a:lnTo>
                    <a:pt x="219" y="165"/>
                  </a:lnTo>
                  <a:lnTo>
                    <a:pt x="220" y="164"/>
                  </a:lnTo>
                  <a:lnTo>
                    <a:pt x="220" y="163"/>
                  </a:lnTo>
                  <a:lnTo>
                    <a:pt x="221" y="163"/>
                  </a:lnTo>
                  <a:lnTo>
                    <a:pt x="221" y="162"/>
                  </a:lnTo>
                  <a:lnTo>
                    <a:pt x="222" y="162"/>
                  </a:lnTo>
                  <a:lnTo>
                    <a:pt x="222" y="161"/>
                  </a:lnTo>
                  <a:lnTo>
                    <a:pt x="222" y="161"/>
                  </a:lnTo>
                  <a:lnTo>
                    <a:pt x="223" y="160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24" y="158"/>
                  </a:lnTo>
                  <a:lnTo>
                    <a:pt x="224" y="158"/>
                  </a:lnTo>
                  <a:lnTo>
                    <a:pt x="225" y="157"/>
                  </a:lnTo>
                  <a:lnTo>
                    <a:pt x="225" y="157"/>
                  </a:lnTo>
                  <a:lnTo>
                    <a:pt x="225" y="156"/>
                  </a:lnTo>
                  <a:lnTo>
                    <a:pt x="226" y="155"/>
                  </a:lnTo>
                  <a:lnTo>
                    <a:pt x="226" y="155"/>
                  </a:lnTo>
                  <a:lnTo>
                    <a:pt x="226" y="154"/>
                  </a:lnTo>
                  <a:lnTo>
                    <a:pt x="227" y="154"/>
                  </a:lnTo>
                  <a:lnTo>
                    <a:pt x="227" y="153"/>
                  </a:lnTo>
                  <a:lnTo>
                    <a:pt x="227" y="152"/>
                  </a:lnTo>
                  <a:lnTo>
                    <a:pt x="228" y="152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9" y="150"/>
                  </a:lnTo>
                  <a:lnTo>
                    <a:pt x="229" y="149"/>
                  </a:lnTo>
                  <a:lnTo>
                    <a:pt x="229" y="149"/>
                  </a:lnTo>
                  <a:lnTo>
                    <a:pt x="230" y="148"/>
                  </a:lnTo>
                  <a:lnTo>
                    <a:pt x="230" y="147"/>
                  </a:lnTo>
                  <a:lnTo>
                    <a:pt x="230" y="147"/>
                  </a:lnTo>
                  <a:lnTo>
                    <a:pt x="230" y="146"/>
                  </a:lnTo>
                  <a:lnTo>
                    <a:pt x="231" y="146"/>
                  </a:lnTo>
                  <a:lnTo>
                    <a:pt x="231" y="145"/>
                  </a:lnTo>
                  <a:lnTo>
                    <a:pt x="231" y="144"/>
                  </a:lnTo>
                  <a:lnTo>
                    <a:pt x="231" y="144"/>
                  </a:lnTo>
                  <a:lnTo>
                    <a:pt x="232" y="143"/>
                  </a:lnTo>
                  <a:lnTo>
                    <a:pt x="232" y="143"/>
                  </a:lnTo>
                  <a:lnTo>
                    <a:pt x="232" y="142"/>
                  </a:lnTo>
                  <a:lnTo>
                    <a:pt x="233" y="141"/>
                  </a:lnTo>
                  <a:lnTo>
                    <a:pt x="233" y="141"/>
                  </a:lnTo>
                  <a:lnTo>
                    <a:pt x="233" y="140"/>
                  </a:lnTo>
                  <a:lnTo>
                    <a:pt x="233" y="139"/>
                  </a:lnTo>
                  <a:lnTo>
                    <a:pt x="233" y="139"/>
                  </a:lnTo>
                  <a:lnTo>
                    <a:pt x="234" y="138"/>
                  </a:lnTo>
                  <a:lnTo>
                    <a:pt x="234" y="137"/>
                  </a:lnTo>
                  <a:lnTo>
                    <a:pt x="234" y="137"/>
                  </a:lnTo>
                  <a:lnTo>
                    <a:pt x="234" y="136"/>
                  </a:lnTo>
                  <a:lnTo>
                    <a:pt x="235" y="136"/>
                  </a:lnTo>
                  <a:lnTo>
                    <a:pt x="235" y="135"/>
                  </a:lnTo>
                  <a:lnTo>
                    <a:pt x="235" y="134"/>
                  </a:lnTo>
                  <a:lnTo>
                    <a:pt x="235" y="134"/>
                  </a:lnTo>
                  <a:lnTo>
                    <a:pt x="235" y="133"/>
                  </a:lnTo>
                  <a:lnTo>
                    <a:pt x="236" y="132"/>
                  </a:lnTo>
                  <a:lnTo>
                    <a:pt x="236" y="132"/>
                  </a:lnTo>
                  <a:lnTo>
                    <a:pt x="236" y="131"/>
                  </a:lnTo>
                  <a:lnTo>
                    <a:pt x="236" y="130"/>
                  </a:lnTo>
                  <a:lnTo>
                    <a:pt x="236" y="130"/>
                  </a:lnTo>
                  <a:lnTo>
                    <a:pt x="236" y="129"/>
                  </a:lnTo>
                  <a:lnTo>
                    <a:pt x="237" y="128"/>
                  </a:lnTo>
                  <a:lnTo>
                    <a:pt x="237" y="128"/>
                  </a:lnTo>
                  <a:lnTo>
                    <a:pt x="237" y="127"/>
                  </a:lnTo>
                  <a:lnTo>
                    <a:pt x="237" y="126"/>
                  </a:lnTo>
                  <a:lnTo>
                    <a:pt x="237" y="126"/>
                  </a:lnTo>
                  <a:lnTo>
                    <a:pt x="237" y="125"/>
                  </a:lnTo>
                  <a:lnTo>
                    <a:pt x="238" y="125"/>
                  </a:lnTo>
                  <a:lnTo>
                    <a:pt x="238" y="124"/>
                  </a:lnTo>
                  <a:lnTo>
                    <a:pt x="238" y="123"/>
                  </a:lnTo>
                  <a:lnTo>
                    <a:pt x="238" y="123"/>
                  </a:lnTo>
                  <a:lnTo>
                    <a:pt x="238" y="122"/>
                  </a:lnTo>
                  <a:lnTo>
                    <a:pt x="238" y="121"/>
                  </a:lnTo>
                  <a:lnTo>
                    <a:pt x="238" y="121"/>
                  </a:lnTo>
                  <a:lnTo>
                    <a:pt x="238" y="120"/>
                  </a:lnTo>
                  <a:lnTo>
                    <a:pt x="238" y="119"/>
                  </a:lnTo>
                  <a:lnTo>
                    <a:pt x="239" y="119"/>
                  </a:lnTo>
                  <a:lnTo>
                    <a:pt x="239" y="118"/>
                  </a:lnTo>
                  <a:lnTo>
                    <a:pt x="239" y="117"/>
                  </a:lnTo>
                  <a:lnTo>
                    <a:pt x="239" y="117"/>
                  </a:lnTo>
                  <a:lnTo>
                    <a:pt x="239" y="116"/>
                  </a:lnTo>
                  <a:lnTo>
                    <a:pt x="239" y="115"/>
                  </a:lnTo>
                  <a:lnTo>
                    <a:pt x="239" y="115"/>
                  </a:lnTo>
                  <a:lnTo>
                    <a:pt x="239" y="114"/>
                  </a:lnTo>
                  <a:lnTo>
                    <a:pt x="239" y="113"/>
                  </a:lnTo>
                  <a:lnTo>
                    <a:pt x="239" y="113"/>
                  </a:lnTo>
                  <a:lnTo>
                    <a:pt x="239" y="112"/>
                  </a:lnTo>
                  <a:lnTo>
                    <a:pt x="239" y="111"/>
                  </a:lnTo>
                  <a:lnTo>
                    <a:pt x="239" y="111"/>
                  </a:lnTo>
                  <a:lnTo>
                    <a:pt x="239" y="110"/>
                  </a:lnTo>
                  <a:lnTo>
                    <a:pt x="239" y="109"/>
                  </a:lnTo>
                  <a:lnTo>
                    <a:pt x="239" y="109"/>
                  </a:lnTo>
                  <a:lnTo>
                    <a:pt x="239" y="108"/>
                  </a:lnTo>
                  <a:lnTo>
                    <a:pt x="239" y="107"/>
                  </a:lnTo>
                  <a:lnTo>
                    <a:pt x="239" y="107"/>
                  </a:lnTo>
                  <a:lnTo>
                    <a:pt x="239" y="106"/>
                  </a:lnTo>
                  <a:lnTo>
                    <a:pt x="239" y="106"/>
                  </a:lnTo>
                </a:path>
              </a:pathLst>
            </a:custGeom>
            <a:solidFill>
              <a:schemeClr val="accent2">
                <a:lumMod val="60000"/>
                <a:lumOff val="40000"/>
                <a:alpha val="50000"/>
              </a:schemeClr>
            </a:solidFill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29798E85-2121-4731-AA40-D05AF6273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1792"/>
              <a:ext cx="1147" cy="1016"/>
            </a:xfrm>
            <a:custGeom>
              <a:avLst/>
              <a:gdLst>
                <a:gd name="T0" fmla="*/ 238 w 239"/>
                <a:gd name="T1" fmla="*/ 96 h 212"/>
                <a:gd name="T2" fmla="*/ 237 w 239"/>
                <a:gd name="T3" fmla="*/ 85 h 212"/>
                <a:gd name="T4" fmla="*/ 234 w 239"/>
                <a:gd name="T5" fmla="*/ 75 h 212"/>
                <a:gd name="T6" fmla="*/ 230 w 239"/>
                <a:gd name="T7" fmla="*/ 65 h 212"/>
                <a:gd name="T8" fmla="*/ 224 w 239"/>
                <a:gd name="T9" fmla="*/ 55 h 212"/>
                <a:gd name="T10" fmla="*/ 218 w 239"/>
                <a:gd name="T11" fmla="*/ 46 h 212"/>
                <a:gd name="T12" fmla="*/ 211 w 239"/>
                <a:gd name="T13" fmla="*/ 38 h 212"/>
                <a:gd name="T14" fmla="*/ 203 w 239"/>
                <a:gd name="T15" fmla="*/ 30 h 212"/>
                <a:gd name="T16" fmla="*/ 194 w 239"/>
                <a:gd name="T17" fmla="*/ 23 h 212"/>
                <a:gd name="T18" fmla="*/ 184 w 239"/>
                <a:gd name="T19" fmla="*/ 17 h 212"/>
                <a:gd name="T20" fmla="*/ 174 w 239"/>
                <a:gd name="T21" fmla="*/ 11 h 212"/>
                <a:gd name="T22" fmla="*/ 163 w 239"/>
                <a:gd name="T23" fmla="*/ 7 h 212"/>
                <a:gd name="T24" fmla="*/ 151 w 239"/>
                <a:gd name="T25" fmla="*/ 4 h 212"/>
                <a:gd name="T26" fmla="*/ 139 w 239"/>
                <a:gd name="T27" fmla="*/ 1 h 212"/>
                <a:gd name="T28" fmla="*/ 128 w 239"/>
                <a:gd name="T29" fmla="*/ 0 h 212"/>
                <a:gd name="T30" fmla="*/ 116 w 239"/>
                <a:gd name="T31" fmla="*/ 0 h 212"/>
                <a:gd name="T32" fmla="*/ 104 w 239"/>
                <a:gd name="T33" fmla="*/ 1 h 212"/>
                <a:gd name="T34" fmla="*/ 92 w 239"/>
                <a:gd name="T35" fmla="*/ 3 h 212"/>
                <a:gd name="T36" fmla="*/ 80 w 239"/>
                <a:gd name="T37" fmla="*/ 6 h 212"/>
                <a:gd name="T38" fmla="*/ 69 w 239"/>
                <a:gd name="T39" fmla="*/ 10 h 212"/>
                <a:gd name="T40" fmla="*/ 58 w 239"/>
                <a:gd name="T41" fmla="*/ 15 h 212"/>
                <a:gd name="T42" fmla="*/ 48 w 239"/>
                <a:gd name="T43" fmla="*/ 21 h 212"/>
                <a:gd name="T44" fmla="*/ 39 w 239"/>
                <a:gd name="T45" fmla="*/ 27 h 212"/>
                <a:gd name="T46" fmla="*/ 31 w 239"/>
                <a:gd name="T47" fmla="*/ 35 h 212"/>
                <a:gd name="T48" fmla="*/ 23 w 239"/>
                <a:gd name="T49" fmla="*/ 43 h 212"/>
                <a:gd name="T50" fmla="*/ 17 w 239"/>
                <a:gd name="T51" fmla="*/ 52 h 212"/>
                <a:gd name="T52" fmla="*/ 11 w 239"/>
                <a:gd name="T53" fmla="*/ 62 h 212"/>
                <a:gd name="T54" fmla="*/ 6 w 239"/>
                <a:gd name="T55" fmla="*/ 72 h 212"/>
                <a:gd name="T56" fmla="*/ 3 w 239"/>
                <a:gd name="T57" fmla="*/ 82 h 212"/>
                <a:gd name="T58" fmla="*/ 1 w 239"/>
                <a:gd name="T59" fmla="*/ 92 h 212"/>
                <a:gd name="T60" fmla="*/ 0 w 239"/>
                <a:gd name="T61" fmla="*/ 103 h 212"/>
                <a:gd name="T62" fmla="*/ 0 w 239"/>
                <a:gd name="T63" fmla="*/ 114 h 212"/>
                <a:gd name="T64" fmla="*/ 2 w 239"/>
                <a:gd name="T65" fmla="*/ 124 h 212"/>
                <a:gd name="T66" fmla="*/ 4 w 239"/>
                <a:gd name="T67" fmla="*/ 135 h 212"/>
                <a:gd name="T68" fmla="*/ 8 w 239"/>
                <a:gd name="T69" fmla="*/ 145 h 212"/>
                <a:gd name="T70" fmla="*/ 13 w 239"/>
                <a:gd name="T71" fmla="*/ 154 h 212"/>
                <a:gd name="T72" fmla="*/ 19 w 239"/>
                <a:gd name="T73" fmla="*/ 164 h 212"/>
                <a:gd name="T74" fmla="*/ 26 w 239"/>
                <a:gd name="T75" fmla="*/ 172 h 212"/>
                <a:gd name="T76" fmla="*/ 34 w 239"/>
                <a:gd name="T77" fmla="*/ 180 h 212"/>
                <a:gd name="T78" fmla="*/ 43 w 239"/>
                <a:gd name="T79" fmla="*/ 188 h 212"/>
                <a:gd name="T80" fmla="*/ 53 w 239"/>
                <a:gd name="T81" fmla="*/ 194 h 212"/>
                <a:gd name="T82" fmla="*/ 63 w 239"/>
                <a:gd name="T83" fmla="*/ 199 h 212"/>
                <a:gd name="T84" fmla="*/ 74 w 239"/>
                <a:gd name="T85" fmla="*/ 204 h 212"/>
                <a:gd name="T86" fmla="*/ 85 w 239"/>
                <a:gd name="T87" fmla="*/ 208 h 212"/>
                <a:gd name="T88" fmla="*/ 97 w 239"/>
                <a:gd name="T89" fmla="*/ 210 h 212"/>
                <a:gd name="T90" fmla="*/ 109 w 239"/>
                <a:gd name="T91" fmla="*/ 212 h 212"/>
                <a:gd name="T92" fmla="*/ 121 w 239"/>
                <a:gd name="T93" fmla="*/ 212 h 212"/>
                <a:gd name="T94" fmla="*/ 133 w 239"/>
                <a:gd name="T95" fmla="*/ 211 h 212"/>
                <a:gd name="T96" fmla="*/ 145 w 239"/>
                <a:gd name="T97" fmla="*/ 210 h 212"/>
                <a:gd name="T98" fmla="*/ 156 w 239"/>
                <a:gd name="T99" fmla="*/ 207 h 212"/>
                <a:gd name="T100" fmla="*/ 167 w 239"/>
                <a:gd name="T101" fmla="*/ 203 h 212"/>
                <a:gd name="T102" fmla="*/ 178 w 239"/>
                <a:gd name="T103" fmla="*/ 198 h 212"/>
                <a:gd name="T104" fmla="*/ 188 w 239"/>
                <a:gd name="T105" fmla="*/ 193 h 212"/>
                <a:gd name="T106" fmla="*/ 198 w 239"/>
                <a:gd name="T107" fmla="*/ 186 h 212"/>
                <a:gd name="T108" fmla="*/ 206 w 239"/>
                <a:gd name="T109" fmla="*/ 179 h 212"/>
                <a:gd name="T110" fmla="*/ 214 w 239"/>
                <a:gd name="T111" fmla="*/ 170 h 212"/>
                <a:gd name="T112" fmla="*/ 221 w 239"/>
                <a:gd name="T113" fmla="*/ 162 h 212"/>
                <a:gd name="T114" fmla="*/ 227 w 239"/>
                <a:gd name="T115" fmla="*/ 152 h 212"/>
                <a:gd name="T116" fmla="*/ 232 w 239"/>
                <a:gd name="T117" fmla="*/ 143 h 212"/>
                <a:gd name="T118" fmla="*/ 235 w 239"/>
                <a:gd name="T119" fmla="*/ 132 h 212"/>
                <a:gd name="T120" fmla="*/ 238 w 239"/>
                <a:gd name="T121" fmla="*/ 122 h 212"/>
                <a:gd name="T122" fmla="*/ 239 w 239"/>
                <a:gd name="T123" fmla="*/ 11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" h="212">
                  <a:moveTo>
                    <a:pt x="239" y="106"/>
                  </a:moveTo>
                  <a:lnTo>
                    <a:pt x="239" y="105"/>
                  </a:lnTo>
                  <a:lnTo>
                    <a:pt x="239" y="105"/>
                  </a:lnTo>
                  <a:lnTo>
                    <a:pt x="239" y="104"/>
                  </a:lnTo>
                  <a:lnTo>
                    <a:pt x="239" y="103"/>
                  </a:lnTo>
                  <a:lnTo>
                    <a:pt x="239" y="103"/>
                  </a:lnTo>
                  <a:lnTo>
                    <a:pt x="239" y="102"/>
                  </a:lnTo>
                  <a:lnTo>
                    <a:pt x="239" y="101"/>
                  </a:lnTo>
                  <a:lnTo>
                    <a:pt x="239" y="101"/>
                  </a:lnTo>
                  <a:lnTo>
                    <a:pt x="239" y="100"/>
                  </a:lnTo>
                  <a:lnTo>
                    <a:pt x="239" y="99"/>
                  </a:lnTo>
                  <a:lnTo>
                    <a:pt x="239" y="99"/>
                  </a:lnTo>
                  <a:lnTo>
                    <a:pt x="239" y="98"/>
                  </a:lnTo>
                  <a:lnTo>
                    <a:pt x="239" y="97"/>
                  </a:lnTo>
                  <a:lnTo>
                    <a:pt x="238" y="97"/>
                  </a:lnTo>
                  <a:lnTo>
                    <a:pt x="238" y="96"/>
                  </a:lnTo>
                  <a:lnTo>
                    <a:pt x="238" y="95"/>
                  </a:lnTo>
                  <a:lnTo>
                    <a:pt x="238" y="95"/>
                  </a:lnTo>
                  <a:lnTo>
                    <a:pt x="238" y="94"/>
                  </a:lnTo>
                  <a:lnTo>
                    <a:pt x="238" y="93"/>
                  </a:lnTo>
                  <a:lnTo>
                    <a:pt x="238" y="93"/>
                  </a:lnTo>
                  <a:lnTo>
                    <a:pt x="238" y="92"/>
                  </a:lnTo>
                  <a:lnTo>
                    <a:pt x="238" y="91"/>
                  </a:lnTo>
                  <a:lnTo>
                    <a:pt x="238" y="91"/>
                  </a:lnTo>
                  <a:lnTo>
                    <a:pt x="238" y="90"/>
                  </a:lnTo>
                  <a:lnTo>
                    <a:pt x="237" y="89"/>
                  </a:lnTo>
                  <a:lnTo>
                    <a:pt x="237" y="89"/>
                  </a:lnTo>
                  <a:lnTo>
                    <a:pt x="237" y="88"/>
                  </a:lnTo>
                  <a:lnTo>
                    <a:pt x="237" y="87"/>
                  </a:lnTo>
                  <a:lnTo>
                    <a:pt x="237" y="87"/>
                  </a:lnTo>
                  <a:lnTo>
                    <a:pt x="237" y="86"/>
                  </a:lnTo>
                  <a:lnTo>
                    <a:pt x="237" y="85"/>
                  </a:lnTo>
                  <a:lnTo>
                    <a:pt x="237" y="85"/>
                  </a:lnTo>
                  <a:lnTo>
                    <a:pt x="236" y="84"/>
                  </a:lnTo>
                  <a:lnTo>
                    <a:pt x="236" y="83"/>
                  </a:lnTo>
                  <a:lnTo>
                    <a:pt x="236" y="83"/>
                  </a:lnTo>
                  <a:lnTo>
                    <a:pt x="236" y="82"/>
                  </a:lnTo>
                  <a:lnTo>
                    <a:pt x="236" y="81"/>
                  </a:lnTo>
                  <a:lnTo>
                    <a:pt x="236" y="81"/>
                  </a:lnTo>
                  <a:lnTo>
                    <a:pt x="235" y="80"/>
                  </a:lnTo>
                  <a:lnTo>
                    <a:pt x="235" y="80"/>
                  </a:lnTo>
                  <a:lnTo>
                    <a:pt x="235" y="79"/>
                  </a:lnTo>
                  <a:lnTo>
                    <a:pt x="235" y="78"/>
                  </a:lnTo>
                  <a:lnTo>
                    <a:pt x="235" y="78"/>
                  </a:lnTo>
                  <a:lnTo>
                    <a:pt x="234" y="77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4" y="75"/>
                  </a:lnTo>
                  <a:lnTo>
                    <a:pt x="234" y="74"/>
                  </a:lnTo>
                  <a:lnTo>
                    <a:pt x="233" y="74"/>
                  </a:lnTo>
                  <a:lnTo>
                    <a:pt x="233" y="73"/>
                  </a:lnTo>
                  <a:lnTo>
                    <a:pt x="233" y="72"/>
                  </a:lnTo>
                  <a:lnTo>
                    <a:pt x="233" y="72"/>
                  </a:lnTo>
                  <a:lnTo>
                    <a:pt x="232" y="71"/>
                  </a:lnTo>
                  <a:lnTo>
                    <a:pt x="232" y="71"/>
                  </a:lnTo>
                  <a:lnTo>
                    <a:pt x="232" y="70"/>
                  </a:lnTo>
                  <a:lnTo>
                    <a:pt x="232" y="69"/>
                  </a:lnTo>
                  <a:lnTo>
                    <a:pt x="231" y="69"/>
                  </a:lnTo>
                  <a:lnTo>
                    <a:pt x="231" y="68"/>
                  </a:lnTo>
                  <a:lnTo>
                    <a:pt x="231" y="67"/>
                  </a:lnTo>
                  <a:lnTo>
                    <a:pt x="231" y="67"/>
                  </a:lnTo>
                  <a:lnTo>
                    <a:pt x="230" y="66"/>
                  </a:lnTo>
                  <a:lnTo>
                    <a:pt x="230" y="66"/>
                  </a:lnTo>
                  <a:lnTo>
                    <a:pt x="230" y="65"/>
                  </a:lnTo>
                  <a:lnTo>
                    <a:pt x="229" y="64"/>
                  </a:lnTo>
                  <a:lnTo>
                    <a:pt x="229" y="64"/>
                  </a:lnTo>
                  <a:lnTo>
                    <a:pt x="229" y="63"/>
                  </a:lnTo>
                  <a:lnTo>
                    <a:pt x="228" y="63"/>
                  </a:lnTo>
                  <a:lnTo>
                    <a:pt x="228" y="62"/>
                  </a:lnTo>
                  <a:lnTo>
                    <a:pt x="228" y="61"/>
                  </a:lnTo>
                  <a:lnTo>
                    <a:pt x="228" y="61"/>
                  </a:lnTo>
                  <a:lnTo>
                    <a:pt x="227" y="60"/>
                  </a:lnTo>
                  <a:lnTo>
                    <a:pt x="227" y="60"/>
                  </a:lnTo>
                  <a:lnTo>
                    <a:pt x="227" y="59"/>
                  </a:lnTo>
                  <a:lnTo>
                    <a:pt x="226" y="58"/>
                  </a:lnTo>
                  <a:lnTo>
                    <a:pt x="226" y="58"/>
                  </a:lnTo>
                  <a:lnTo>
                    <a:pt x="226" y="57"/>
                  </a:lnTo>
                  <a:lnTo>
                    <a:pt x="225" y="57"/>
                  </a:lnTo>
                  <a:lnTo>
                    <a:pt x="225" y="56"/>
                  </a:lnTo>
                  <a:lnTo>
                    <a:pt x="224" y="55"/>
                  </a:lnTo>
                  <a:lnTo>
                    <a:pt x="224" y="55"/>
                  </a:lnTo>
                  <a:lnTo>
                    <a:pt x="224" y="54"/>
                  </a:lnTo>
                  <a:lnTo>
                    <a:pt x="223" y="54"/>
                  </a:lnTo>
                  <a:lnTo>
                    <a:pt x="223" y="53"/>
                  </a:lnTo>
                  <a:lnTo>
                    <a:pt x="223" y="52"/>
                  </a:lnTo>
                  <a:lnTo>
                    <a:pt x="222" y="52"/>
                  </a:lnTo>
                  <a:lnTo>
                    <a:pt x="222" y="51"/>
                  </a:lnTo>
                  <a:lnTo>
                    <a:pt x="221" y="51"/>
                  </a:lnTo>
                  <a:lnTo>
                    <a:pt x="221" y="50"/>
                  </a:lnTo>
                  <a:lnTo>
                    <a:pt x="221" y="50"/>
                  </a:lnTo>
                  <a:lnTo>
                    <a:pt x="220" y="49"/>
                  </a:lnTo>
                  <a:lnTo>
                    <a:pt x="220" y="48"/>
                  </a:lnTo>
                  <a:lnTo>
                    <a:pt x="219" y="48"/>
                  </a:lnTo>
                  <a:lnTo>
                    <a:pt x="219" y="47"/>
                  </a:lnTo>
                  <a:lnTo>
                    <a:pt x="219" y="47"/>
                  </a:lnTo>
                  <a:lnTo>
                    <a:pt x="218" y="46"/>
                  </a:lnTo>
                  <a:lnTo>
                    <a:pt x="218" y="46"/>
                  </a:lnTo>
                  <a:lnTo>
                    <a:pt x="217" y="45"/>
                  </a:lnTo>
                  <a:lnTo>
                    <a:pt x="217" y="45"/>
                  </a:lnTo>
                  <a:lnTo>
                    <a:pt x="217" y="44"/>
                  </a:lnTo>
                  <a:lnTo>
                    <a:pt x="216" y="44"/>
                  </a:lnTo>
                  <a:lnTo>
                    <a:pt x="216" y="43"/>
                  </a:lnTo>
                  <a:lnTo>
                    <a:pt x="215" y="42"/>
                  </a:lnTo>
                  <a:lnTo>
                    <a:pt x="215" y="42"/>
                  </a:lnTo>
                  <a:lnTo>
                    <a:pt x="214" y="41"/>
                  </a:lnTo>
                  <a:lnTo>
                    <a:pt x="214" y="41"/>
                  </a:lnTo>
                  <a:lnTo>
                    <a:pt x="213" y="40"/>
                  </a:lnTo>
                  <a:lnTo>
                    <a:pt x="213" y="40"/>
                  </a:lnTo>
                  <a:lnTo>
                    <a:pt x="212" y="39"/>
                  </a:lnTo>
                  <a:lnTo>
                    <a:pt x="212" y="39"/>
                  </a:lnTo>
                  <a:lnTo>
                    <a:pt x="211" y="38"/>
                  </a:lnTo>
                  <a:lnTo>
                    <a:pt x="211" y="38"/>
                  </a:lnTo>
                  <a:lnTo>
                    <a:pt x="210" y="37"/>
                  </a:lnTo>
                  <a:lnTo>
                    <a:pt x="210" y="37"/>
                  </a:lnTo>
                  <a:lnTo>
                    <a:pt x="210" y="36"/>
                  </a:lnTo>
                  <a:lnTo>
                    <a:pt x="209" y="36"/>
                  </a:lnTo>
                  <a:lnTo>
                    <a:pt x="209" y="35"/>
                  </a:lnTo>
                  <a:lnTo>
                    <a:pt x="208" y="35"/>
                  </a:lnTo>
                  <a:lnTo>
                    <a:pt x="208" y="34"/>
                  </a:lnTo>
                  <a:lnTo>
                    <a:pt x="207" y="34"/>
                  </a:lnTo>
                  <a:lnTo>
                    <a:pt x="206" y="33"/>
                  </a:lnTo>
                  <a:lnTo>
                    <a:pt x="206" y="33"/>
                  </a:lnTo>
                  <a:lnTo>
                    <a:pt x="205" y="32"/>
                  </a:lnTo>
                  <a:lnTo>
                    <a:pt x="205" y="32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3" y="30"/>
                  </a:lnTo>
                  <a:lnTo>
                    <a:pt x="203" y="30"/>
                  </a:lnTo>
                  <a:lnTo>
                    <a:pt x="202" y="29"/>
                  </a:lnTo>
                  <a:lnTo>
                    <a:pt x="202" y="29"/>
                  </a:lnTo>
                  <a:lnTo>
                    <a:pt x="201" y="29"/>
                  </a:lnTo>
                  <a:lnTo>
                    <a:pt x="201" y="28"/>
                  </a:lnTo>
                  <a:lnTo>
                    <a:pt x="200" y="28"/>
                  </a:lnTo>
                  <a:lnTo>
                    <a:pt x="200" y="27"/>
                  </a:lnTo>
                  <a:lnTo>
                    <a:pt x="199" y="27"/>
                  </a:lnTo>
                  <a:lnTo>
                    <a:pt x="198" y="26"/>
                  </a:lnTo>
                  <a:lnTo>
                    <a:pt x="198" y="26"/>
                  </a:lnTo>
                  <a:lnTo>
                    <a:pt x="197" y="25"/>
                  </a:lnTo>
                  <a:lnTo>
                    <a:pt x="197" y="25"/>
                  </a:lnTo>
                  <a:lnTo>
                    <a:pt x="196" y="25"/>
                  </a:lnTo>
                  <a:lnTo>
                    <a:pt x="196" y="24"/>
                  </a:lnTo>
                  <a:lnTo>
                    <a:pt x="195" y="24"/>
                  </a:lnTo>
                  <a:lnTo>
                    <a:pt x="194" y="23"/>
                  </a:lnTo>
                  <a:lnTo>
                    <a:pt x="194" y="23"/>
                  </a:lnTo>
                  <a:lnTo>
                    <a:pt x="193" y="22"/>
                  </a:lnTo>
                  <a:lnTo>
                    <a:pt x="193" y="22"/>
                  </a:lnTo>
                  <a:lnTo>
                    <a:pt x="192" y="22"/>
                  </a:lnTo>
                  <a:lnTo>
                    <a:pt x="191" y="21"/>
                  </a:lnTo>
                  <a:lnTo>
                    <a:pt x="191" y="21"/>
                  </a:lnTo>
                  <a:lnTo>
                    <a:pt x="190" y="20"/>
                  </a:lnTo>
                  <a:lnTo>
                    <a:pt x="190" y="20"/>
                  </a:lnTo>
                  <a:lnTo>
                    <a:pt x="189" y="20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6" y="18"/>
                  </a:lnTo>
                  <a:lnTo>
                    <a:pt x="185" y="17"/>
                  </a:lnTo>
                  <a:lnTo>
                    <a:pt x="185" y="17"/>
                  </a:lnTo>
                  <a:lnTo>
                    <a:pt x="184" y="17"/>
                  </a:lnTo>
                  <a:lnTo>
                    <a:pt x="183" y="16"/>
                  </a:lnTo>
                  <a:lnTo>
                    <a:pt x="183" y="16"/>
                  </a:lnTo>
                  <a:lnTo>
                    <a:pt x="182" y="16"/>
                  </a:lnTo>
                  <a:lnTo>
                    <a:pt x="181" y="15"/>
                  </a:lnTo>
                  <a:lnTo>
                    <a:pt x="181" y="15"/>
                  </a:lnTo>
                  <a:lnTo>
                    <a:pt x="180" y="15"/>
                  </a:lnTo>
                  <a:lnTo>
                    <a:pt x="180" y="14"/>
                  </a:lnTo>
                  <a:lnTo>
                    <a:pt x="179" y="14"/>
                  </a:lnTo>
                  <a:lnTo>
                    <a:pt x="178" y="14"/>
                  </a:lnTo>
                  <a:lnTo>
                    <a:pt x="178" y="13"/>
                  </a:lnTo>
                  <a:lnTo>
                    <a:pt x="177" y="13"/>
                  </a:lnTo>
                  <a:lnTo>
                    <a:pt x="176" y="13"/>
                  </a:lnTo>
                  <a:lnTo>
                    <a:pt x="176" y="12"/>
                  </a:lnTo>
                  <a:lnTo>
                    <a:pt x="175" y="12"/>
                  </a:lnTo>
                  <a:lnTo>
                    <a:pt x="174" y="12"/>
                  </a:lnTo>
                  <a:lnTo>
                    <a:pt x="174" y="11"/>
                  </a:lnTo>
                  <a:lnTo>
                    <a:pt x="173" y="11"/>
                  </a:lnTo>
                  <a:lnTo>
                    <a:pt x="172" y="11"/>
                  </a:lnTo>
                  <a:lnTo>
                    <a:pt x="172" y="10"/>
                  </a:lnTo>
                  <a:lnTo>
                    <a:pt x="171" y="10"/>
                  </a:lnTo>
                  <a:lnTo>
                    <a:pt x="170" y="10"/>
                  </a:lnTo>
                  <a:lnTo>
                    <a:pt x="170" y="10"/>
                  </a:lnTo>
                  <a:lnTo>
                    <a:pt x="169" y="9"/>
                  </a:lnTo>
                  <a:lnTo>
                    <a:pt x="168" y="9"/>
                  </a:lnTo>
                  <a:lnTo>
                    <a:pt x="167" y="9"/>
                  </a:lnTo>
                  <a:lnTo>
                    <a:pt x="167" y="9"/>
                  </a:lnTo>
                  <a:lnTo>
                    <a:pt x="166" y="8"/>
                  </a:lnTo>
                  <a:lnTo>
                    <a:pt x="165" y="8"/>
                  </a:lnTo>
                  <a:lnTo>
                    <a:pt x="165" y="8"/>
                  </a:lnTo>
                  <a:lnTo>
                    <a:pt x="164" y="7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2" y="7"/>
                  </a:lnTo>
                  <a:lnTo>
                    <a:pt x="161" y="7"/>
                  </a:lnTo>
                  <a:lnTo>
                    <a:pt x="161" y="6"/>
                  </a:lnTo>
                  <a:lnTo>
                    <a:pt x="160" y="6"/>
                  </a:lnTo>
                  <a:lnTo>
                    <a:pt x="159" y="6"/>
                  </a:lnTo>
                  <a:lnTo>
                    <a:pt x="158" y="6"/>
                  </a:lnTo>
                  <a:lnTo>
                    <a:pt x="158" y="5"/>
                  </a:lnTo>
                  <a:lnTo>
                    <a:pt x="157" y="5"/>
                  </a:lnTo>
                  <a:lnTo>
                    <a:pt x="156" y="5"/>
                  </a:lnTo>
                  <a:lnTo>
                    <a:pt x="156" y="5"/>
                  </a:lnTo>
                  <a:lnTo>
                    <a:pt x="155" y="5"/>
                  </a:lnTo>
                  <a:lnTo>
                    <a:pt x="154" y="4"/>
                  </a:lnTo>
                  <a:lnTo>
                    <a:pt x="153" y="4"/>
                  </a:lnTo>
                  <a:lnTo>
                    <a:pt x="153" y="4"/>
                  </a:lnTo>
                  <a:lnTo>
                    <a:pt x="152" y="4"/>
                  </a:lnTo>
                  <a:lnTo>
                    <a:pt x="151" y="4"/>
                  </a:lnTo>
                  <a:lnTo>
                    <a:pt x="150" y="3"/>
                  </a:lnTo>
                  <a:lnTo>
                    <a:pt x="150" y="3"/>
                  </a:lnTo>
                  <a:lnTo>
                    <a:pt x="149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7" y="3"/>
                  </a:lnTo>
                  <a:lnTo>
                    <a:pt x="146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4" y="2"/>
                  </a:lnTo>
                  <a:lnTo>
                    <a:pt x="143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1" y="2"/>
                  </a:lnTo>
                  <a:lnTo>
                    <a:pt x="140" y="1"/>
                  </a:lnTo>
                  <a:lnTo>
                    <a:pt x="139" y="1"/>
                  </a:lnTo>
                  <a:lnTo>
                    <a:pt x="139" y="1"/>
                  </a:lnTo>
                  <a:lnTo>
                    <a:pt x="138" y="1"/>
                  </a:lnTo>
                  <a:lnTo>
                    <a:pt x="137" y="1"/>
                  </a:lnTo>
                  <a:lnTo>
                    <a:pt x="137" y="1"/>
                  </a:lnTo>
                  <a:lnTo>
                    <a:pt x="136" y="1"/>
                  </a:lnTo>
                  <a:lnTo>
                    <a:pt x="135" y="1"/>
                  </a:lnTo>
                  <a:lnTo>
                    <a:pt x="134" y="1"/>
                  </a:lnTo>
                  <a:lnTo>
                    <a:pt x="134" y="1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0" y="0"/>
                  </a:lnTo>
                  <a:lnTo>
                    <a:pt x="129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6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1" y="0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18" y="0"/>
                  </a:lnTo>
                  <a:lnTo>
                    <a:pt x="117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8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5" y="1"/>
                  </a:lnTo>
                  <a:lnTo>
                    <a:pt x="104" y="1"/>
                  </a:lnTo>
                  <a:lnTo>
                    <a:pt x="104" y="1"/>
                  </a:lnTo>
                  <a:lnTo>
                    <a:pt x="103" y="1"/>
                  </a:lnTo>
                  <a:lnTo>
                    <a:pt x="102" y="1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100" y="1"/>
                  </a:lnTo>
                  <a:lnTo>
                    <a:pt x="99" y="1"/>
                  </a:lnTo>
                  <a:lnTo>
                    <a:pt x="98" y="1"/>
                  </a:lnTo>
                  <a:lnTo>
                    <a:pt x="98" y="2"/>
                  </a:lnTo>
                  <a:lnTo>
                    <a:pt x="97" y="2"/>
                  </a:lnTo>
                  <a:lnTo>
                    <a:pt x="96" y="2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4" y="2"/>
                  </a:lnTo>
                  <a:lnTo>
                    <a:pt x="93" y="2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89" y="3"/>
                  </a:lnTo>
                  <a:lnTo>
                    <a:pt x="88" y="4"/>
                  </a:lnTo>
                  <a:lnTo>
                    <a:pt x="87" y="4"/>
                  </a:lnTo>
                  <a:lnTo>
                    <a:pt x="87" y="4"/>
                  </a:lnTo>
                  <a:lnTo>
                    <a:pt x="86" y="4"/>
                  </a:lnTo>
                  <a:lnTo>
                    <a:pt x="85" y="4"/>
                  </a:lnTo>
                  <a:lnTo>
                    <a:pt x="85" y="4"/>
                  </a:lnTo>
                  <a:lnTo>
                    <a:pt x="84" y="5"/>
                  </a:lnTo>
                  <a:lnTo>
                    <a:pt x="83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1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79" y="6"/>
                  </a:lnTo>
                  <a:lnTo>
                    <a:pt x="78" y="6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75" y="8"/>
                  </a:lnTo>
                  <a:lnTo>
                    <a:pt x="74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2" y="9"/>
                  </a:lnTo>
                  <a:lnTo>
                    <a:pt x="71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69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7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5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1" y="13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59" y="14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7" y="15"/>
                  </a:lnTo>
                  <a:lnTo>
                    <a:pt x="57" y="16"/>
                  </a:lnTo>
                  <a:lnTo>
                    <a:pt x="56" y="16"/>
                  </a:lnTo>
                  <a:lnTo>
                    <a:pt x="55" y="16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lnTo>
                    <a:pt x="52" y="19"/>
                  </a:lnTo>
                  <a:lnTo>
                    <a:pt x="51" y="19"/>
                  </a:lnTo>
                  <a:lnTo>
                    <a:pt x="50" y="19"/>
                  </a:lnTo>
                  <a:lnTo>
                    <a:pt x="50" y="20"/>
                  </a:lnTo>
                  <a:lnTo>
                    <a:pt x="49" y="20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6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3" y="25"/>
                  </a:lnTo>
                  <a:lnTo>
                    <a:pt x="42" y="25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0" y="26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8"/>
                  </a:lnTo>
                  <a:lnTo>
                    <a:pt x="38" y="28"/>
                  </a:lnTo>
                  <a:lnTo>
                    <a:pt x="38" y="29"/>
                  </a:lnTo>
                  <a:lnTo>
                    <a:pt x="37" y="29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0" y="35"/>
                  </a:lnTo>
                  <a:lnTo>
                    <a:pt x="30" y="36"/>
                  </a:lnTo>
                  <a:lnTo>
                    <a:pt x="29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8" y="38"/>
                  </a:lnTo>
                  <a:lnTo>
                    <a:pt x="27" y="38"/>
                  </a:lnTo>
                  <a:lnTo>
                    <a:pt x="27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3"/>
                  </a:lnTo>
                  <a:lnTo>
                    <a:pt x="23" y="43"/>
                  </a:lnTo>
                  <a:lnTo>
                    <a:pt x="23" y="44"/>
                  </a:lnTo>
                  <a:lnTo>
                    <a:pt x="22" y="44"/>
                  </a:lnTo>
                  <a:lnTo>
                    <a:pt x="22" y="45"/>
                  </a:lnTo>
                  <a:lnTo>
                    <a:pt x="21" y="45"/>
                  </a:lnTo>
                  <a:lnTo>
                    <a:pt x="21" y="46"/>
                  </a:lnTo>
                  <a:lnTo>
                    <a:pt x="21" y="47"/>
                  </a:lnTo>
                  <a:lnTo>
                    <a:pt x="20" y="47"/>
                  </a:lnTo>
                  <a:lnTo>
                    <a:pt x="20" y="48"/>
                  </a:lnTo>
                  <a:lnTo>
                    <a:pt x="19" y="48"/>
                  </a:lnTo>
                  <a:lnTo>
                    <a:pt x="19" y="49"/>
                  </a:lnTo>
                  <a:lnTo>
                    <a:pt x="18" y="49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7" y="51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5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8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1" y="61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6"/>
                  </a:lnTo>
                  <a:lnTo>
                    <a:pt x="9" y="67"/>
                  </a:lnTo>
                  <a:lnTo>
                    <a:pt x="8" y="67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9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7" y="71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6" y="74"/>
                  </a:lnTo>
                  <a:lnTo>
                    <a:pt x="5" y="75"/>
                  </a:lnTo>
                  <a:lnTo>
                    <a:pt x="5" y="75"/>
                  </a:lnTo>
                  <a:lnTo>
                    <a:pt x="5" y="76"/>
                  </a:lnTo>
                  <a:lnTo>
                    <a:pt x="5" y="77"/>
                  </a:lnTo>
                  <a:lnTo>
                    <a:pt x="4" y="77"/>
                  </a:lnTo>
                  <a:lnTo>
                    <a:pt x="4" y="78"/>
                  </a:lnTo>
                  <a:lnTo>
                    <a:pt x="4" y="79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3" y="81"/>
                  </a:lnTo>
                  <a:lnTo>
                    <a:pt x="3" y="82"/>
                  </a:lnTo>
                  <a:lnTo>
                    <a:pt x="3" y="82"/>
                  </a:lnTo>
                  <a:lnTo>
                    <a:pt x="3" y="83"/>
                  </a:lnTo>
                  <a:lnTo>
                    <a:pt x="3" y="84"/>
                  </a:lnTo>
                  <a:lnTo>
                    <a:pt x="3" y="84"/>
                  </a:lnTo>
                  <a:lnTo>
                    <a:pt x="2" y="85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2" y="87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2" y="89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91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3"/>
                  </a:lnTo>
                  <a:lnTo>
                    <a:pt x="1" y="94"/>
                  </a:lnTo>
                  <a:lnTo>
                    <a:pt x="1" y="94"/>
                  </a:lnTo>
                  <a:lnTo>
                    <a:pt x="1" y="95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0" y="97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0" y="107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7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1" y="119"/>
                  </a:lnTo>
                  <a:lnTo>
                    <a:pt x="1" y="120"/>
                  </a:lnTo>
                  <a:lnTo>
                    <a:pt x="1" y="120"/>
                  </a:lnTo>
                  <a:lnTo>
                    <a:pt x="1" y="121"/>
                  </a:lnTo>
                  <a:lnTo>
                    <a:pt x="1" y="122"/>
                  </a:lnTo>
                  <a:lnTo>
                    <a:pt x="1" y="122"/>
                  </a:lnTo>
                  <a:lnTo>
                    <a:pt x="2" y="123"/>
                  </a:lnTo>
                  <a:lnTo>
                    <a:pt x="2" y="124"/>
                  </a:lnTo>
                  <a:lnTo>
                    <a:pt x="2" y="124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" y="126"/>
                  </a:lnTo>
                  <a:lnTo>
                    <a:pt x="2" y="127"/>
                  </a:lnTo>
                  <a:lnTo>
                    <a:pt x="3" y="127"/>
                  </a:lnTo>
                  <a:lnTo>
                    <a:pt x="3" y="128"/>
                  </a:lnTo>
                  <a:lnTo>
                    <a:pt x="3" y="129"/>
                  </a:lnTo>
                  <a:lnTo>
                    <a:pt x="3" y="129"/>
                  </a:lnTo>
                  <a:lnTo>
                    <a:pt x="3" y="130"/>
                  </a:lnTo>
                  <a:lnTo>
                    <a:pt x="3" y="131"/>
                  </a:lnTo>
                  <a:lnTo>
                    <a:pt x="4" y="131"/>
                  </a:lnTo>
                  <a:lnTo>
                    <a:pt x="4" y="132"/>
                  </a:lnTo>
                  <a:lnTo>
                    <a:pt x="4" y="133"/>
                  </a:lnTo>
                  <a:lnTo>
                    <a:pt x="4" y="133"/>
                  </a:lnTo>
                  <a:lnTo>
                    <a:pt x="4" y="134"/>
                  </a:lnTo>
                  <a:lnTo>
                    <a:pt x="4" y="135"/>
                  </a:lnTo>
                  <a:lnTo>
                    <a:pt x="5" y="135"/>
                  </a:lnTo>
                  <a:lnTo>
                    <a:pt x="5" y="136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6" y="138"/>
                  </a:lnTo>
                  <a:lnTo>
                    <a:pt x="6" y="138"/>
                  </a:lnTo>
                  <a:lnTo>
                    <a:pt x="6" y="139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7" y="141"/>
                  </a:lnTo>
                  <a:lnTo>
                    <a:pt x="7" y="142"/>
                  </a:lnTo>
                  <a:lnTo>
                    <a:pt x="7" y="142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8" y="144"/>
                  </a:lnTo>
                  <a:lnTo>
                    <a:pt x="8" y="145"/>
                  </a:lnTo>
                  <a:lnTo>
                    <a:pt x="9" y="145"/>
                  </a:lnTo>
                  <a:lnTo>
                    <a:pt x="9" y="146"/>
                  </a:lnTo>
                  <a:lnTo>
                    <a:pt x="9" y="147"/>
                  </a:lnTo>
                  <a:lnTo>
                    <a:pt x="9" y="147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0" y="149"/>
                  </a:lnTo>
                  <a:lnTo>
                    <a:pt x="11" y="150"/>
                  </a:lnTo>
                  <a:lnTo>
                    <a:pt x="11" y="150"/>
                  </a:lnTo>
                  <a:lnTo>
                    <a:pt x="11" y="151"/>
                  </a:lnTo>
                  <a:lnTo>
                    <a:pt x="12" y="151"/>
                  </a:lnTo>
                  <a:lnTo>
                    <a:pt x="12" y="152"/>
                  </a:lnTo>
                  <a:lnTo>
                    <a:pt x="12" y="153"/>
                  </a:lnTo>
                  <a:lnTo>
                    <a:pt x="13" y="153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4" y="155"/>
                  </a:lnTo>
                  <a:lnTo>
                    <a:pt x="14" y="156"/>
                  </a:lnTo>
                  <a:lnTo>
                    <a:pt x="14" y="156"/>
                  </a:lnTo>
                  <a:lnTo>
                    <a:pt x="15" y="157"/>
                  </a:lnTo>
                  <a:lnTo>
                    <a:pt x="15" y="157"/>
                  </a:lnTo>
                  <a:lnTo>
                    <a:pt x="15" y="158"/>
                  </a:lnTo>
                  <a:lnTo>
                    <a:pt x="16" y="159"/>
                  </a:lnTo>
                  <a:lnTo>
                    <a:pt x="16" y="159"/>
                  </a:lnTo>
                  <a:lnTo>
                    <a:pt x="17" y="160"/>
                  </a:lnTo>
                  <a:lnTo>
                    <a:pt x="17" y="160"/>
                  </a:lnTo>
                  <a:lnTo>
                    <a:pt x="17" y="161"/>
                  </a:lnTo>
                  <a:lnTo>
                    <a:pt x="18" y="161"/>
                  </a:lnTo>
                  <a:lnTo>
                    <a:pt x="18" y="162"/>
                  </a:lnTo>
                  <a:lnTo>
                    <a:pt x="18" y="163"/>
                  </a:lnTo>
                  <a:lnTo>
                    <a:pt x="19" y="163"/>
                  </a:lnTo>
                  <a:lnTo>
                    <a:pt x="19" y="164"/>
                  </a:lnTo>
                  <a:lnTo>
                    <a:pt x="20" y="164"/>
                  </a:lnTo>
                  <a:lnTo>
                    <a:pt x="20" y="165"/>
                  </a:lnTo>
                  <a:lnTo>
                    <a:pt x="21" y="165"/>
                  </a:lnTo>
                  <a:lnTo>
                    <a:pt x="21" y="166"/>
                  </a:lnTo>
                  <a:lnTo>
                    <a:pt x="21" y="166"/>
                  </a:lnTo>
                  <a:lnTo>
                    <a:pt x="22" y="167"/>
                  </a:lnTo>
                  <a:lnTo>
                    <a:pt x="22" y="168"/>
                  </a:lnTo>
                  <a:lnTo>
                    <a:pt x="23" y="168"/>
                  </a:lnTo>
                  <a:lnTo>
                    <a:pt x="23" y="169"/>
                  </a:lnTo>
                  <a:lnTo>
                    <a:pt x="24" y="169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5" y="171"/>
                  </a:lnTo>
                  <a:lnTo>
                    <a:pt x="25" y="171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7" y="173"/>
                  </a:lnTo>
                  <a:lnTo>
                    <a:pt x="27" y="173"/>
                  </a:lnTo>
                  <a:lnTo>
                    <a:pt x="28" y="174"/>
                  </a:lnTo>
                  <a:lnTo>
                    <a:pt x="28" y="174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5" y="181"/>
                  </a:lnTo>
                  <a:lnTo>
                    <a:pt x="35" y="181"/>
                  </a:lnTo>
                  <a:lnTo>
                    <a:pt x="36" y="182"/>
                  </a:lnTo>
                  <a:lnTo>
                    <a:pt x="36" y="182"/>
                  </a:lnTo>
                  <a:lnTo>
                    <a:pt x="37" y="183"/>
                  </a:lnTo>
                  <a:lnTo>
                    <a:pt x="38" y="183"/>
                  </a:lnTo>
                  <a:lnTo>
                    <a:pt x="38" y="184"/>
                  </a:lnTo>
                  <a:lnTo>
                    <a:pt x="39" y="184"/>
                  </a:lnTo>
                  <a:lnTo>
                    <a:pt x="39" y="184"/>
                  </a:lnTo>
                  <a:lnTo>
                    <a:pt x="40" y="185"/>
                  </a:lnTo>
                  <a:lnTo>
                    <a:pt x="40" y="185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2" y="187"/>
                  </a:lnTo>
                  <a:lnTo>
                    <a:pt x="43" y="187"/>
                  </a:lnTo>
                  <a:lnTo>
                    <a:pt x="43" y="188"/>
                  </a:lnTo>
                  <a:lnTo>
                    <a:pt x="44" y="188"/>
                  </a:lnTo>
                  <a:lnTo>
                    <a:pt x="44" y="188"/>
                  </a:lnTo>
                  <a:lnTo>
                    <a:pt x="45" y="189"/>
                  </a:lnTo>
                  <a:lnTo>
                    <a:pt x="45" y="189"/>
                  </a:lnTo>
                  <a:lnTo>
                    <a:pt x="46" y="190"/>
                  </a:lnTo>
                  <a:lnTo>
                    <a:pt x="47" y="190"/>
                  </a:lnTo>
                  <a:lnTo>
                    <a:pt x="47" y="190"/>
                  </a:lnTo>
                  <a:lnTo>
                    <a:pt x="48" y="191"/>
                  </a:lnTo>
                  <a:lnTo>
                    <a:pt x="48" y="191"/>
                  </a:lnTo>
                  <a:lnTo>
                    <a:pt x="49" y="192"/>
                  </a:lnTo>
                  <a:lnTo>
                    <a:pt x="50" y="192"/>
                  </a:lnTo>
                  <a:lnTo>
                    <a:pt x="50" y="192"/>
                  </a:lnTo>
                  <a:lnTo>
                    <a:pt x="51" y="193"/>
                  </a:lnTo>
                  <a:lnTo>
                    <a:pt x="52" y="193"/>
                  </a:lnTo>
                  <a:lnTo>
                    <a:pt x="52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4" y="195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6" y="196"/>
                  </a:lnTo>
                  <a:lnTo>
                    <a:pt x="57" y="196"/>
                  </a:lnTo>
                  <a:lnTo>
                    <a:pt x="57" y="196"/>
                  </a:lnTo>
                  <a:lnTo>
                    <a:pt x="58" y="197"/>
                  </a:lnTo>
                  <a:lnTo>
                    <a:pt x="58" y="197"/>
                  </a:lnTo>
                  <a:lnTo>
                    <a:pt x="59" y="197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61" y="198"/>
                  </a:lnTo>
                  <a:lnTo>
                    <a:pt x="62" y="199"/>
                  </a:lnTo>
                  <a:lnTo>
                    <a:pt x="62" y="199"/>
                  </a:lnTo>
                  <a:lnTo>
                    <a:pt x="63" y="199"/>
                  </a:lnTo>
                  <a:lnTo>
                    <a:pt x="64" y="200"/>
                  </a:lnTo>
                  <a:lnTo>
                    <a:pt x="64" y="200"/>
                  </a:lnTo>
                  <a:lnTo>
                    <a:pt x="65" y="200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67" y="201"/>
                  </a:lnTo>
                  <a:lnTo>
                    <a:pt x="68" y="202"/>
                  </a:lnTo>
                  <a:lnTo>
                    <a:pt x="68" y="202"/>
                  </a:lnTo>
                  <a:lnTo>
                    <a:pt x="69" y="202"/>
                  </a:lnTo>
                  <a:lnTo>
                    <a:pt x="70" y="202"/>
                  </a:lnTo>
                  <a:lnTo>
                    <a:pt x="70" y="203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3" y="203"/>
                  </a:lnTo>
                  <a:lnTo>
                    <a:pt x="73" y="204"/>
                  </a:lnTo>
                  <a:lnTo>
                    <a:pt x="74" y="204"/>
                  </a:lnTo>
                  <a:lnTo>
                    <a:pt x="75" y="204"/>
                  </a:lnTo>
                  <a:lnTo>
                    <a:pt x="75" y="205"/>
                  </a:lnTo>
                  <a:lnTo>
                    <a:pt x="76" y="205"/>
                  </a:lnTo>
                  <a:lnTo>
                    <a:pt x="77" y="205"/>
                  </a:lnTo>
                  <a:lnTo>
                    <a:pt x="77" y="205"/>
                  </a:lnTo>
                  <a:lnTo>
                    <a:pt x="78" y="205"/>
                  </a:lnTo>
                  <a:lnTo>
                    <a:pt x="79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1" y="206"/>
                  </a:lnTo>
                  <a:lnTo>
                    <a:pt x="82" y="207"/>
                  </a:lnTo>
                  <a:lnTo>
                    <a:pt x="82" y="207"/>
                  </a:lnTo>
                  <a:lnTo>
                    <a:pt x="83" y="207"/>
                  </a:lnTo>
                  <a:lnTo>
                    <a:pt x="84" y="207"/>
                  </a:lnTo>
                  <a:lnTo>
                    <a:pt x="85" y="207"/>
                  </a:lnTo>
                  <a:lnTo>
                    <a:pt x="85" y="208"/>
                  </a:lnTo>
                  <a:lnTo>
                    <a:pt x="86" y="208"/>
                  </a:lnTo>
                  <a:lnTo>
                    <a:pt x="87" y="208"/>
                  </a:lnTo>
                  <a:lnTo>
                    <a:pt x="87" y="208"/>
                  </a:lnTo>
                  <a:lnTo>
                    <a:pt x="88" y="208"/>
                  </a:lnTo>
                  <a:lnTo>
                    <a:pt x="89" y="208"/>
                  </a:lnTo>
                  <a:lnTo>
                    <a:pt x="90" y="209"/>
                  </a:lnTo>
                  <a:lnTo>
                    <a:pt x="90" y="209"/>
                  </a:lnTo>
                  <a:lnTo>
                    <a:pt x="91" y="209"/>
                  </a:lnTo>
                  <a:lnTo>
                    <a:pt x="92" y="209"/>
                  </a:lnTo>
                  <a:lnTo>
                    <a:pt x="92" y="209"/>
                  </a:lnTo>
                  <a:lnTo>
                    <a:pt x="93" y="209"/>
                  </a:lnTo>
                  <a:lnTo>
                    <a:pt x="94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6" y="210"/>
                  </a:lnTo>
                  <a:lnTo>
                    <a:pt x="97" y="210"/>
                  </a:lnTo>
                  <a:lnTo>
                    <a:pt x="98" y="210"/>
                  </a:lnTo>
                  <a:lnTo>
                    <a:pt x="98" y="210"/>
                  </a:lnTo>
                  <a:lnTo>
                    <a:pt x="99" y="210"/>
                  </a:lnTo>
                  <a:lnTo>
                    <a:pt x="100" y="211"/>
                  </a:lnTo>
                  <a:lnTo>
                    <a:pt x="101" y="211"/>
                  </a:lnTo>
                  <a:lnTo>
                    <a:pt x="101" y="211"/>
                  </a:lnTo>
                  <a:lnTo>
                    <a:pt x="102" y="211"/>
                  </a:lnTo>
                  <a:lnTo>
                    <a:pt x="103" y="211"/>
                  </a:lnTo>
                  <a:lnTo>
                    <a:pt x="104" y="211"/>
                  </a:lnTo>
                  <a:lnTo>
                    <a:pt x="104" y="211"/>
                  </a:lnTo>
                  <a:lnTo>
                    <a:pt x="105" y="211"/>
                  </a:lnTo>
                  <a:lnTo>
                    <a:pt x="106" y="211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08" y="212"/>
                  </a:lnTo>
                  <a:lnTo>
                    <a:pt x="109" y="212"/>
                  </a:lnTo>
                  <a:lnTo>
                    <a:pt x="110" y="212"/>
                  </a:lnTo>
                  <a:lnTo>
                    <a:pt x="110" y="212"/>
                  </a:lnTo>
                  <a:lnTo>
                    <a:pt x="111" y="212"/>
                  </a:lnTo>
                  <a:lnTo>
                    <a:pt x="112" y="212"/>
                  </a:lnTo>
                  <a:lnTo>
                    <a:pt x="113" y="212"/>
                  </a:lnTo>
                  <a:lnTo>
                    <a:pt x="113" y="212"/>
                  </a:lnTo>
                  <a:lnTo>
                    <a:pt x="114" y="212"/>
                  </a:lnTo>
                  <a:lnTo>
                    <a:pt x="115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7" y="212"/>
                  </a:lnTo>
                  <a:lnTo>
                    <a:pt x="118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20" y="212"/>
                  </a:lnTo>
                  <a:lnTo>
                    <a:pt x="121" y="212"/>
                  </a:lnTo>
                  <a:lnTo>
                    <a:pt x="122" y="212"/>
                  </a:lnTo>
                  <a:lnTo>
                    <a:pt x="122" y="212"/>
                  </a:lnTo>
                  <a:lnTo>
                    <a:pt x="123" y="212"/>
                  </a:lnTo>
                  <a:lnTo>
                    <a:pt x="124" y="212"/>
                  </a:lnTo>
                  <a:lnTo>
                    <a:pt x="125" y="212"/>
                  </a:lnTo>
                  <a:lnTo>
                    <a:pt x="125" y="212"/>
                  </a:lnTo>
                  <a:lnTo>
                    <a:pt x="126" y="212"/>
                  </a:lnTo>
                  <a:lnTo>
                    <a:pt x="127" y="212"/>
                  </a:lnTo>
                  <a:lnTo>
                    <a:pt x="128" y="212"/>
                  </a:lnTo>
                  <a:lnTo>
                    <a:pt x="128" y="212"/>
                  </a:lnTo>
                  <a:lnTo>
                    <a:pt x="129" y="212"/>
                  </a:lnTo>
                  <a:lnTo>
                    <a:pt x="130" y="212"/>
                  </a:lnTo>
                  <a:lnTo>
                    <a:pt x="131" y="212"/>
                  </a:lnTo>
                  <a:lnTo>
                    <a:pt x="131" y="212"/>
                  </a:lnTo>
                  <a:lnTo>
                    <a:pt x="132" y="211"/>
                  </a:lnTo>
                  <a:lnTo>
                    <a:pt x="133" y="211"/>
                  </a:lnTo>
                  <a:lnTo>
                    <a:pt x="134" y="211"/>
                  </a:lnTo>
                  <a:lnTo>
                    <a:pt x="134" y="211"/>
                  </a:lnTo>
                  <a:lnTo>
                    <a:pt x="135" y="211"/>
                  </a:lnTo>
                  <a:lnTo>
                    <a:pt x="136" y="211"/>
                  </a:lnTo>
                  <a:lnTo>
                    <a:pt x="137" y="211"/>
                  </a:lnTo>
                  <a:lnTo>
                    <a:pt x="137" y="211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40" y="210"/>
                  </a:lnTo>
                  <a:lnTo>
                    <a:pt x="141" y="210"/>
                  </a:lnTo>
                  <a:lnTo>
                    <a:pt x="142" y="210"/>
                  </a:lnTo>
                  <a:lnTo>
                    <a:pt x="142" y="210"/>
                  </a:lnTo>
                  <a:lnTo>
                    <a:pt x="143" y="210"/>
                  </a:lnTo>
                  <a:lnTo>
                    <a:pt x="144" y="210"/>
                  </a:lnTo>
                  <a:lnTo>
                    <a:pt x="145" y="210"/>
                  </a:lnTo>
                  <a:lnTo>
                    <a:pt x="145" y="210"/>
                  </a:lnTo>
                  <a:lnTo>
                    <a:pt x="146" y="209"/>
                  </a:lnTo>
                  <a:lnTo>
                    <a:pt x="147" y="209"/>
                  </a:lnTo>
                  <a:lnTo>
                    <a:pt x="148" y="209"/>
                  </a:lnTo>
                  <a:lnTo>
                    <a:pt x="148" y="209"/>
                  </a:lnTo>
                  <a:lnTo>
                    <a:pt x="149" y="209"/>
                  </a:lnTo>
                  <a:lnTo>
                    <a:pt x="150" y="209"/>
                  </a:lnTo>
                  <a:lnTo>
                    <a:pt x="150" y="208"/>
                  </a:lnTo>
                  <a:lnTo>
                    <a:pt x="151" y="208"/>
                  </a:lnTo>
                  <a:lnTo>
                    <a:pt x="152" y="208"/>
                  </a:lnTo>
                  <a:lnTo>
                    <a:pt x="153" y="208"/>
                  </a:lnTo>
                  <a:lnTo>
                    <a:pt x="153" y="208"/>
                  </a:lnTo>
                  <a:lnTo>
                    <a:pt x="154" y="207"/>
                  </a:lnTo>
                  <a:lnTo>
                    <a:pt x="155" y="207"/>
                  </a:lnTo>
                  <a:lnTo>
                    <a:pt x="156" y="207"/>
                  </a:lnTo>
                  <a:lnTo>
                    <a:pt x="156" y="207"/>
                  </a:lnTo>
                  <a:lnTo>
                    <a:pt x="157" y="207"/>
                  </a:lnTo>
                  <a:lnTo>
                    <a:pt x="158" y="206"/>
                  </a:lnTo>
                  <a:lnTo>
                    <a:pt x="158" y="206"/>
                  </a:lnTo>
                  <a:lnTo>
                    <a:pt x="159" y="206"/>
                  </a:lnTo>
                  <a:lnTo>
                    <a:pt x="160" y="206"/>
                  </a:lnTo>
                  <a:lnTo>
                    <a:pt x="161" y="206"/>
                  </a:lnTo>
                  <a:lnTo>
                    <a:pt x="161" y="205"/>
                  </a:lnTo>
                  <a:lnTo>
                    <a:pt x="162" y="205"/>
                  </a:lnTo>
                  <a:lnTo>
                    <a:pt x="163" y="205"/>
                  </a:lnTo>
                  <a:lnTo>
                    <a:pt x="163" y="205"/>
                  </a:lnTo>
                  <a:lnTo>
                    <a:pt x="164" y="204"/>
                  </a:lnTo>
                  <a:lnTo>
                    <a:pt x="165" y="204"/>
                  </a:lnTo>
                  <a:lnTo>
                    <a:pt x="165" y="204"/>
                  </a:lnTo>
                  <a:lnTo>
                    <a:pt x="166" y="204"/>
                  </a:lnTo>
                  <a:lnTo>
                    <a:pt x="167" y="203"/>
                  </a:lnTo>
                  <a:lnTo>
                    <a:pt x="167" y="203"/>
                  </a:lnTo>
                  <a:lnTo>
                    <a:pt x="168" y="203"/>
                  </a:lnTo>
                  <a:lnTo>
                    <a:pt x="169" y="203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71" y="202"/>
                  </a:lnTo>
                  <a:lnTo>
                    <a:pt x="172" y="201"/>
                  </a:lnTo>
                  <a:lnTo>
                    <a:pt x="172" y="201"/>
                  </a:lnTo>
                  <a:lnTo>
                    <a:pt x="173" y="201"/>
                  </a:lnTo>
                  <a:lnTo>
                    <a:pt x="174" y="201"/>
                  </a:lnTo>
                  <a:lnTo>
                    <a:pt x="174" y="200"/>
                  </a:lnTo>
                  <a:lnTo>
                    <a:pt x="175" y="200"/>
                  </a:lnTo>
                  <a:lnTo>
                    <a:pt x="176" y="200"/>
                  </a:lnTo>
                  <a:lnTo>
                    <a:pt x="176" y="199"/>
                  </a:lnTo>
                  <a:lnTo>
                    <a:pt x="177" y="199"/>
                  </a:lnTo>
                  <a:lnTo>
                    <a:pt x="178" y="199"/>
                  </a:lnTo>
                  <a:lnTo>
                    <a:pt x="178" y="198"/>
                  </a:lnTo>
                  <a:lnTo>
                    <a:pt x="179" y="198"/>
                  </a:lnTo>
                  <a:lnTo>
                    <a:pt x="180" y="198"/>
                  </a:lnTo>
                  <a:lnTo>
                    <a:pt x="180" y="197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82" y="196"/>
                  </a:lnTo>
                  <a:lnTo>
                    <a:pt x="183" y="196"/>
                  </a:lnTo>
                  <a:lnTo>
                    <a:pt x="183" y="196"/>
                  </a:lnTo>
                  <a:lnTo>
                    <a:pt x="184" y="195"/>
                  </a:lnTo>
                  <a:lnTo>
                    <a:pt x="185" y="195"/>
                  </a:lnTo>
                  <a:lnTo>
                    <a:pt x="185" y="194"/>
                  </a:lnTo>
                  <a:lnTo>
                    <a:pt x="186" y="194"/>
                  </a:lnTo>
                  <a:lnTo>
                    <a:pt x="187" y="194"/>
                  </a:lnTo>
                  <a:lnTo>
                    <a:pt x="187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9" y="192"/>
                  </a:lnTo>
                  <a:lnTo>
                    <a:pt x="190" y="192"/>
                  </a:lnTo>
                  <a:lnTo>
                    <a:pt x="190" y="191"/>
                  </a:lnTo>
                  <a:lnTo>
                    <a:pt x="191" y="191"/>
                  </a:lnTo>
                  <a:lnTo>
                    <a:pt x="191" y="191"/>
                  </a:lnTo>
                  <a:lnTo>
                    <a:pt x="192" y="190"/>
                  </a:lnTo>
                  <a:lnTo>
                    <a:pt x="193" y="190"/>
                  </a:lnTo>
                  <a:lnTo>
                    <a:pt x="193" y="189"/>
                  </a:lnTo>
                  <a:lnTo>
                    <a:pt x="194" y="189"/>
                  </a:lnTo>
                  <a:lnTo>
                    <a:pt x="194" y="189"/>
                  </a:lnTo>
                  <a:lnTo>
                    <a:pt x="195" y="188"/>
                  </a:lnTo>
                  <a:lnTo>
                    <a:pt x="196" y="188"/>
                  </a:lnTo>
                  <a:lnTo>
                    <a:pt x="196" y="187"/>
                  </a:lnTo>
                  <a:lnTo>
                    <a:pt x="197" y="187"/>
                  </a:lnTo>
                  <a:lnTo>
                    <a:pt x="197" y="186"/>
                  </a:lnTo>
                  <a:lnTo>
                    <a:pt x="198" y="186"/>
                  </a:lnTo>
                  <a:lnTo>
                    <a:pt x="198" y="186"/>
                  </a:lnTo>
                  <a:lnTo>
                    <a:pt x="199" y="185"/>
                  </a:lnTo>
                  <a:lnTo>
                    <a:pt x="200" y="185"/>
                  </a:lnTo>
                  <a:lnTo>
                    <a:pt x="200" y="184"/>
                  </a:lnTo>
                  <a:lnTo>
                    <a:pt x="201" y="184"/>
                  </a:lnTo>
                  <a:lnTo>
                    <a:pt x="201" y="183"/>
                  </a:lnTo>
                  <a:lnTo>
                    <a:pt x="202" y="183"/>
                  </a:lnTo>
                  <a:lnTo>
                    <a:pt x="202" y="182"/>
                  </a:lnTo>
                  <a:lnTo>
                    <a:pt x="203" y="182"/>
                  </a:lnTo>
                  <a:lnTo>
                    <a:pt x="203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7" y="178"/>
                  </a:lnTo>
                  <a:lnTo>
                    <a:pt x="208" y="178"/>
                  </a:lnTo>
                  <a:lnTo>
                    <a:pt x="208" y="177"/>
                  </a:lnTo>
                  <a:lnTo>
                    <a:pt x="209" y="177"/>
                  </a:lnTo>
                  <a:lnTo>
                    <a:pt x="209" y="176"/>
                  </a:lnTo>
                  <a:lnTo>
                    <a:pt x="210" y="176"/>
                  </a:lnTo>
                  <a:lnTo>
                    <a:pt x="210" y="175"/>
                  </a:lnTo>
                  <a:lnTo>
                    <a:pt x="210" y="175"/>
                  </a:lnTo>
                  <a:lnTo>
                    <a:pt x="211" y="174"/>
                  </a:lnTo>
                  <a:lnTo>
                    <a:pt x="211" y="174"/>
                  </a:lnTo>
                  <a:lnTo>
                    <a:pt x="212" y="173"/>
                  </a:lnTo>
                  <a:lnTo>
                    <a:pt x="212" y="173"/>
                  </a:lnTo>
                  <a:lnTo>
                    <a:pt x="213" y="172"/>
                  </a:lnTo>
                  <a:lnTo>
                    <a:pt x="213" y="172"/>
                  </a:lnTo>
                  <a:lnTo>
                    <a:pt x="214" y="171"/>
                  </a:lnTo>
                  <a:lnTo>
                    <a:pt x="214" y="170"/>
                  </a:lnTo>
                  <a:lnTo>
                    <a:pt x="215" y="170"/>
                  </a:lnTo>
                  <a:lnTo>
                    <a:pt x="215" y="169"/>
                  </a:lnTo>
                  <a:lnTo>
                    <a:pt x="216" y="169"/>
                  </a:lnTo>
                  <a:lnTo>
                    <a:pt x="216" y="168"/>
                  </a:lnTo>
                  <a:lnTo>
                    <a:pt x="217" y="168"/>
                  </a:lnTo>
                  <a:lnTo>
                    <a:pt x="217" y="167"/>
                  </a:lnTo>
                  <a:lnTo>
                    <a:pt x="217" y="167"/>
                  </a:lnTo>
                  <a:lnTo>
                    <a:pt x="218" y="166"/>
                  </a:lnTo>
                  <a:lnTo>
                    <a:pt x="218" y="166"/>
                  </a:lnTo>
                  <a:lnTo>
                    <a:pt x="219" y="165"/>
                  </a:lnTo>
                  <a:lnTo>
                    <a:pt x="219" y="165"/>
                  </a:lnTo>
                  <a:lnTo>
                    <a:pt x="219" y="164"/>
                  </a:lnTo>
                  <a:lnTo>
                    <a:pt x="220" y="163"/>
                  </a:lnTo>
                  <a:lnTo>
                    <a:pt x="220" y="163"/>
                  </a:lnTo>
                  <a:lnTo>
                    <a:pt x="221" y="162"/>
                  </a:lnTo>
                  <a:lnTo>
                    <a:pt x="221" y="162"/>
                  </a:lnTo>
                  <a:lnTo>
                    <a:pt x="221" y="161"/>
                  </a:lnTo>
                  <a:lnTo>
                    <a:pt x="222" y="161"/>
                  </a:lnTo>
                  <a:lnTo>
                    <a:pt x="222" y="160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23" y="158"/>
                  </a:lnTo>
                  <a:lnTo>
                    <a:pt x="224" y="158"/>
                  </a:lnTo>
                  <a:lnTo>
                    <a:pt x="224" y="157"/>
                  </a:lnTo>
                  <a:lnTo>
                    <a:pt x="224" y="157"/>
                  </a:lnTo>
                  <a:lnTo>
                    <a:pt x="225" y="156"/>
                  </a:lnTo>
                  <a:lnTo>
                    <a:pt x="225" y="155"/>
                  </a:lnTo>
                  <a:lnTo>
                    <a:pt x="226" y="155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7" y="153"/>
                  </a:lnTo>
                  <a:lnTo>
                    <a:pt x="227" y="152"/>
                  </a:lnTo>
                  <a:lnTo>
                    <a:pt x="227" y="152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9" y="149"/>
                  </a:lnTo>
                  <a:lnTo>
                    <a:pt x="229" y="148"/>
                  </a:lnTo>
                  <a:lnTo>
                    <a:pt x="229" y="147"/>
                  </a:lnTo>
                  <a:lnTo>
                    <a:pt x="230" y="147"/>
                  </a:lnTo>
                  <a:lnTo>
                    <a:pt x="230" y="146"/>
                  </a:lnTo>
                  <a:lnTo>
                    <a:pt x="230" y="146"/>
                  </a:lnTo>
                  <a:lnTo>
                    <a:pt x="231" y="145"/>
                  </a:lnTo>
                  <a:lnTo>
                    <a:pt x="231" y="144"/>
                  </a:lnTo>
                  <a:lnTo>
                    <a:pt x="231" y="144"/>
                  </a:lnTo>
                  <a:lnTo>
                    <a:pt x="231" y="143"/>
                  </a:lnTo>
                  <a:lnTo>
                    <a:pt x="232" y="143"/>
                  </a:lnTo>
                  <a:lnTo>
                    <a:pt x="232" y="142"/>
                  </a:lnTo>
                  <a:lnTo>
                    <a:pt x="232" y="141"/>
                  </a:lnTo>
                  <a:lnTo>
                    <a:pt x="232" y="141"/>
                  </a:lnTo>
                  <a:lnTo>
                    <a:pt x="233" y="140"/>
                  </a:lnTo>
                  <a:lnTo>
                    <a:pt x="233" y="139"/>
                  </a:lnTo>
                  <a:lnTo>
                    <a:pt x="233" y="139"/>
                  </a:lnTo>
                  <a:lnTo>
                    <a:pt x="233" y="138"/>
                  </a:lnTo>
                  <a:lnTo>
                    <a:pt x="234" y="137"/>
                  </a:lnTo>
                  <a:lnTo>
                    <a:pt x="234" y="137"/>
                  </a:lnTo>
                  <a:lnTo>
                    <a:pt x="234" y="136"/>
                  </a:lnTo>
                  <a:lnTo>
                    <a:pt x="234" y="136"/>
                  </a:lnTo>
                  <a:lnTo>
                    <a:pt x="234" y="135"/>
                  </a:lnTo>
                  <a:lnTo>
                    <a:pt x="235" y="134"/>
                  </a:lnTo>
                  <a:lnTo>
                    <a:pt x="235" y="134"/>
                  </a:lnTo>
                  <a:lnTo>
                    <a:pt x="235" y="133"/>
                  </a:lnTo>
                  <a:lnTo>
                    <a:pt x="235" y="132"/>
                  </a:lnTo>
                  <a:lnTo>
                    <a:pt x="235" y="132"/>
                  </a:lnTo>
                  <a:lnTo>
                    <a:pt x="236" y="131"/>
                  </a:lnTo>
                  <a:lnTo>
                    <a:pt x="236" y="130"/>
                  </a:lnTo>
                  <a:lnTo>
                    <a:pt x="236" y="130"/>
                  </a:lnTo>
                  <a:lnTo>
                    <a:pt x="236" y="129"/>
                  </a:lnTo>
                  <a:lnTo>
                    <a:pt x="236" y="128"/>
                  </a:lnTo>
                  <a:lnTo>
                    <a:pt x="236" y="128"/>
                  </a:lnTo>
                  <a:lnTo>
                    <a:pt x="237" y="127"/>
                  </a:lnTo>
                  <a:lnTo>
                    <a:pt x="237" y="126"/>
                  </a:lnTo>
                  <a:lnTo>
                    <a:pt x="237" y="126"/>
                  </a:lnTo>
                  <a:lnTo>
                    <a:pt x="237" y="125"/>
                  </a:lnTo>
                  <a:lnTo>
                    <a:pt x="237" y="125"/>
                  </a:lnTo>
                  <a:lnTo>
                    <a:pt x="237" y="124"/>
                  </a:lnTo>
                  <a:lnTo>
                    <a:pt x="237" y="123"/>
                  </a:lnTo>
                  <a:lnTo>
                    <a:pt x="237" y="123"/>
                  </a:lnTo>
                  <a:lnTo>
                    <a:pt x="238" y="122"/>
                  </a:lnTo>
                  <a:lnTo>
                    <a:pt x="238" y="121"/>
                  </a:lnTo>
                  <a:lnTo>
                    <a:pt x="238" y="121"/>
                  </a:lnTo>
                  <a:lnTo>
                    <a:pt x="238" y="120"/>
                  </a:lnTo>
                  <a:lnTo>
                    <a:pt x="238" y="119"/>
                  </a:lnTo>
                  <a:lnTo>
                    <a:pt x="238" y="119"/>
                  </a:lnTo>
                  <a:lnTo>
                    <a:pt x="238" y="118"/>
                  </a:lnTo>
                  <a:lnTo>
                    <a:pt x="238" y="117"/>
                  </a:lnTo>
                  <a:lnTo>
                    <a:pt x="238" y="117"/>
                  </a:lnTo>
                  <a:lnTo>
                    <a:pt x="238" y="116"/>
                  </a:lnTo>
                  <a:lnTo>
                    <a:pt x="238" y="115"/>
                  </a:lnTo>
                  <a:lnTo>
                    <a:pt x="239" y="115"/>
                  </a:lnTo>
                  <a:lnTo>
                    <a:pt x="239" y="114"/>
                  </a:lnTo>
                  <a:lnTo>
                    <a:pt x="239" y="113"/>
                  </a:lnTo>
                  <a:lnTo>
                    <a:pt x="239" y="113"/>
                  </a:lnTo>
                  <a:lnTo>
                    <a:pt x="239" y="112"/>
                  </a:lnTo>
                  <a:lnTo>
                    <a:pt x="239" y="111"/>
                  </a:lnTo>
                  <a:lnTo>
                    <a:pt x="239" y="111"/>
                  </a:lnTo>
                  <a:lnTo>
                    <a:pt x="239" y="110"/>
                  </a:lnTo>
                  <a:lnTo>
                    <a:pt x="239" y="109"/>
                  </a:lnTo>
                  <a:lnTo>
                    <a:pt x="239" y="109"/>
                  </a:lnTo>
                  <a:lnTo>
                    <a:pt x="239" y="108"/>
                  </a:lnTo>
                  <a:lnTo>
                    <a:pt x="239" y="107"/>
                  </a:lnTo>
                  <a:lnTo>
                    <a:pt x="239" y="107"/>
                  </a:lnTo>
                  <a:lnTo>
                    <a:pt x="239" y="106"/>
                  </a:lnTo>
                  <a:lnTo>
                    <a:pt x="239" y="106"/>
                  </a:lnTo>
                </a:path>
              </a:pathLst>
            </a:custGeom>
            <a:solidFill>
              <a:schemeClr val="accent6">
                <a:lumMod val="60000"/>
                <a:lumOff val="40000"/>
                <a:alpha val="50000"/>
              </a:schemeClr>
            </a:solidFill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70122C02-53F5-4816-8241-663F586F3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6" y="1409"/>
              <a:ext cx="1147" cy="1016"/>
            </a:xfrm>
            <a:custGeom>
              <a:avLst/>
              <a:gdLst>
                <a:gd name="T0" fmla="*/ 238 w 239"/>
                <a:gd name="T1" fmla="*/ 96 h 212"/>
                <a:gd name="T2" fmla="*/ 236 w 239"/>
                <a:gd name="T3" fmla="*/ 86 h 212"/>
                <a:gd name="T4" fmla="*/ 233 w 239"/>
                <a:gd name="T5" fmla="*/ 75 h 212"/>
                <a:gd name="T6" fmla="*/ 229 w 239"/>
                <a:gd name="T7" fmla="*/ 65 h 212"/>
                <a:gd name="T8" fmla="*/ 224 w 239"/>
                <a:gd name="T9" fmla="*/ 56 h 212"/>
                <a:gd name="T10" fmla="*/ 218 w 239"/>
                <a:gd name="T11" fmla="*/ 47 h 212"/>
                <a:gd name="T12" fmla="*/ 211 w 239"/>
                <a:gd name="T13" fmla="*/ 38 h 212"/>
                <a:gd name="T14" fmla="*/ 203 w 239"/>
                <a:gd name="T15" fmla="*/ 30 h 212"/>
                <a:gd name="T16" fmla="*/ 193 w 239"/>
                <a:gd name="T17" fmla="*/ 23 h 212"/>
                <a:gd name="T18" fmla="*/ 184 w 239"/>
                <a:gd name="T19" fmla="*/ 17 h 212"/>
                <a:gd name="T20" fmla="*/ 173 w 239"/>
                <a:gd name="T21" fmla="*/ 12 h 212"/>
                <a:gd name="T22" fmla="*/ 162 w 239"/>
                <a:gd name="T23" fmla="*/ 7 h 212"/>
                <a:gd name="T24" fmla="*/ 151 w 239"/>
                <a:gd name="T25" fmla="*/ 4 h 212"/>
                <a:gd name="T26" fmla="*/ 139 w 239"/>
                <a:gd name="T27" fmla="*/ 2 h 212"/>
                <a:gd name="T28" fmla="*/ 127 w 239"/>
                <a:gd name="T29" fmla="*/ 0 h 212"/>
                <a:gd name="T30" fmla="*/ 115 w 239"/>
                <a:gd name="T31" fmla="*/ 0 h 212"/>
                <a:gd name="T32" fmla="*/ 103 w 239"/>
                <a:gd name="T33" fmla="*/ 1 h 212"/>
                <a:gd name="T34" fmla="*/ 91 w 239"/>
                <a:gd name="T35" fmla="*/ 3 h 212"/>
                <a:gd name="T36" fmla="*/ 80 w 239"/>
                <a:gd name="T37" fmla="*/ 6 h 212"/>
                <a:gd name="T38" fmla="*/ 69 w 239"/>
                <a:gd name="T39" fmla="*/ 10 h 212"/>
                <a:gd name="T40" fmla="*/ 58 w 239"/>
                <a:gd name="T41" fmla="*/ 15 h 212"/>
                <a:gd name="T42" fmla="*/ 48 w 239"/>
                <a:gd name="T43" fmla="*/ 21 h 212"/>
                <a:gd name="T44" fmla="*/ 39 w 239"/>
                <a:gd name="T45" fmla="*/ 28 h 212"/>
                <a:gd name="T46" fmla="*/ 30 w 239"/>
                <a:gd name="T47" fmla="*/ 35 h 212"/>
                <a:gd name="T48" fmla="*/ 23 w 239"/>
                <a:gd name="T49" fmla="*/ 44 h 212"/>
                <a:gd name="T50" fmla="*/ 16 w 239"/>
                <a:gd name="T51" fmla="*/ 53 h 212"/>
                <a:gd name="T52" fmla="*/ 11 w 239"/>
                <a:gd name="T53" fmla="*/ 62 h 212"/>
                <a:gd name="T54" fmla="*/ 6 w 239"/>
                <a:gd name="T55" fmla="*/ 72 h 212"/>
                <a:gd name="T56" fmla="*/ 3 w 239"/>
                <a:gd name="T57" fmla="*/ 82 h 212"/>
                <a:gd name="T58" fmla="*/ 1 w 239"/>
                <a:gd name="T59" fmla="*/ 93 h 212"/>
                <a:gd name="T60" fmla="*/ 0 w 239"/>
                <a:gd name="T61" fmla="*/ 103 h 212"/>
                <a:gd name="T62" fmla="*/ 0 w 239"/>
                <a:gd name="T63" fmla="*/ 114 h 212"/>
                <a:gd name="T64" fmla="*/ 2 w 239"/>
                <a:gd name="T65" fmla="*/ 125 h 212"/>
                <a:gd name="T66" fmla="*/ 4 w 239"/>
                <a:gd name="T67" fmla="*/ 135 h 212"/>
                <a:gd name="T68" fmla="*/ 8 w 239"/>
                <a:gd name="T69" fmla="*/ 145 h 212"/>
                <a:gd name="T70" fmla="*/ 13 w 239"/>
                <a:gd name="T71" fmla="*/ 155 h 212"/>
                <a:gd name="T72" fmla="*/ 19 w 239"/>
                <a:gd name="T73" fmla="*/ 164 h 212"/>
                <a:gd name="T74" fmla="*/ 26 w 239"/>
                <a:gd name="T75" fmla="*/ 173 h 212"/>
                <a:gd name="T76" fmla="*/ 34 w 239"/>
                <a:gd name="T77" fmla="*/ 181 h 212"/>
                <a:gd name="T78" fmla="*/ 43 w 239"/>
                <a:gd name="T79" fmla="*/ 188 h 212"/>
                <a:gd name="T80" fmla="*/ 52 w 239"/>
                <a:gd name="T81" fmla="*/ 194 h 212"/>
                <a:gd name="T82" fmla="*/ 63 w 239"/>
                <a:gd name="T83" fmla="*/ 200 h 212"/>
                <a:gd name="T84" fmla="*/ 74 w 239"/>
                <a:gd name="T85" fmla="*/ 204 h 212"/>
                <a:gd name="T86" fmla="*/ 85 w 239"/>
                <a:gd name="T87" fmla="*/ 208 h 212"/>
                <a:gd name="T88" fmla="*/ 97 w 239"/>
                <a:gd name="T89" fmla="*/ 211 h 212"/>
                <a:gd name="T90" fmla="*/ 109 w 239"/>
                <a:gd name="T91" fmla="*/ 212 h 212"/>
                <a:gd name="T92" fmla="*/ 121 w 239"/>
                <a:gd name="T93" fmla="*/ 212 h 212"/>
                <a:gd name="T94" fmla="*/ 133 w 239"/>
                <a:gd name="T95" fmla="*/ 212 h 212"/>
                <a:gd name="T96" fmla="*/ 144 w 239"/>
                <a:gd name="T97" fmla="*/ 210 h 212"/>
                <a:gd name="T98" fmla="*/ 156 w 239"/>
                <a:gd name="T99" fmla="*/ 207 h 212"/>
                <a:gd name="T100" fmla="*/ 167 w 239"/>
                <a:gd name="T101" fmla="*/ 204 h 212"/>
                <a:gd name="T102" fmla="*/ 178 w 239"/>
                <a:gd name="T103" fmla="*/ 199 h 212"/>
                <a:gd name="T104" fmla="*/ 188 w 239"/>
                <a:gd name="T105" fmla="*/ 193 h 212"/>
                <a:gd name="T106" fmla="*/ 198 w 239"/>
                <a:gd name="T107" fmla="*/ 186 h 212"/>
                <a:gd name="T108" fmla="*/ 206 w 239"/>
                <a:gd name="T109" fmla="*/ 179 h 212"/>
                <a:gd name="T110" fmla="*/ 214 w 239"/>
                <a:gd name="T111" fmla="*/ 171 h 212"/>
                <a:gd name="T112" fmla="*/ 221 w 239"/>
                <a:gd name="T113" fmla="*/ 162 h 212"/>
                <a:gd name="T114" fmla="*/ 227 w 239"/>
                <a:gd name="T115" fmla="*/ 153 h 212"/>
                <a:gd name="T116" fmla="*/ 231 w 239"/>
                <a:gd name="T117" fmla="*/ 143 h 212"/>
                <a:gd name="T118" fmla="*/ 235 w 239"/>
                <a:gd name="T119" fmla="*/ 133 h 212"/>
                <a:gd name="T120" fmla="*/ 237 w 239"/>
                <a:gd name="T121" fmla="*/ 122 h 212"/>
                <a:gd name="T122" fmla="*/ 238 w 239"/>
                <a:gd name="T123" fmla="*/ 1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" h="212">
                  <a:moveTo>
                    <a:pt x="239" y="106"/>
                  </a:moveTo>
                  <a:lnTo>
                    <a:pt x="239" y="106"/>
                  </a:lnTo>
                  <a:lnTo>
                    <a:pt x="239" y="105"/>
                  </a:lnTo>
                  <a:lnTo>
                    <a:pt x="239" y="104"/>
                  </a:lnTo>
                  <a:lnTo>
                    <a:pt x="239" y="104"/>
                  </a:lnTo>
                  <a:lnTo>
                    <a:pt x="239" y="103"/>
                  </a:lnTo>
                  <a:lnTo>
                    <a:pt x="239" y="102"/>
                  </a:lnTo>
                  <a:lnTo>
                    <a:pt x="239" y="102"/>
                  </a:lnTo>
                  <a:lnTo>
                    <a:pt x="238" y="101"/>
                  </a:lnTo>
                  <a:lnTo>
                    <a:pt x="238" y="100"/>
                  </a:lnTo>
                  <a:lnTo>
                    <a:pt x="238" y="100"/>
                  </a:lnTo>
                  <a:lnTo>
                    <a:pt x="238" y="99"/>
                  </a:lnTo>
                  <a:lnTo>
                    <a:pt x="238" y="98"/>
                  </a:lnTo>
                  <a:lnTo>
                    <a:pt x="238" y="98"/>
                  </a:lnTo>
                  <a:lnTo>
                    <a:pt x="238" y="97"/>
                  </a:lnTo>
                  <a:lnTo>
                    <a:pt x="238" y="96"/>
                  </a:lnTo>
                  <a:lnTo>
                    <a:pt x="238" y="96"/>
                  </a:lnTo>
                  <a:lnTo>
                    <a:pt x="238" y="95"/>
                  </a:lnTo>
                  <a:lnTo>
                    <a:pt x="238" y="94"/>
                  </a:lnTo>
                  <a:lnTo>
                    <a:pt x="238" y="94"/>
                  </a:lnTo>
                  <a:lnTo>
                    <a:pt x="238" y="93"/>
                  </a:lnTo>
                  <a:lnTo>
                    <a:pt x="238" y="92"/>
                  </a:lnTo>
                  <a:lnTo>
                    <a:pt x="237" y="92"/>
                  </a:lnTo>
                  <a:lnTo>
                    <a:pt x="237" y="91"/>
                  </a:lnTo>
                  <a:lnTo>
                    <a:pt x="237" y="90"/>
                  </a:lnTo>
                  <a:lnTo>
                    <a:pt x="237" y="90"/>
                  </a:lnTo>
                  <a:lnTo>
                    <a:pt x="237" y="89"/>
                  </a:lnTo>
                  <a:lnTo>
                    <a:pt x="237" y="88"/>
                  </a:lnTo>
                  <a:lnTo>
                    <a:pt x="237" y="88"/>
                  </a:lnTo>
                  <a:lnTo>
                    <a:pt x="237" y="87"/>
                  </a:lnTo>
                  <a:lnTo>
                    <a:pt x="237" y="86"/>
                  </a:lnTo>
                  <a:lnTo>
                    <a:pt x="236" y="86"/>
                  </a:lnTo>
                  <a:lnTo>
                    <a:pt x="236" y="85"/>
                  </a:lnTo>
                  <a:lnTo>
                    <a:pt x="236" y="84"/>
                  </a:lnTo>
                  <a:lnTo>
                    <a:pt x="236" y="84"/>
                  </a:lnTo>
                  <a:lnTo>
                    <a:pt x="236" y="83"/>
                  </a:lnTo>
                  <a:lnTo>
                    <a:pt x="236" y="83"/>
                  </a:lnTo>
                  <a:lnTo>
                    <a:pt x="235" y="82"/>
                  </a:lnTo>
                  <a:lnTo>
                    <a:pt x="235" y="81"/>
                  </a:lnTo>
                  <a:lnTo>
                    <a:pt x="235" y="81"/>
                  </a:lnTo>
                  <a:lnTo>
                    <a:pt x="235" y="80"/>
                  </a:lnTo>
                  <a:lnTo>
                    <a:pt x="235" y="79"/>
                  </a:lnTo>
                  <a:lnTo>
                    <a:pt x="234" y="79"/>
                  </a:lnTo>
                  <a:lnTo>
                    <a:pt x="234" y="78"/>
                  </a:lnTo>
                  <a:lnTo>
                    <a:pt x="234" y="77"/>
                  </a:lnTo>
                  <a:lnTo>
                    <a:pt x="234" y="77"/>
                  </a:lnTo>
                  <a:lnTo>
                    <a:pt x="234" y="76"/>
                  </a:lnTo>
                  <a:lnTo>
                    <a:pt x="233" y="75"/>
                  </a:lnTo>
                  <a:lnTo>
                    <a:pt x="233" y="75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3" y="73"/>
                  </a:lnTo>
                  <a:lnTo>
                    <a:pt x="232" y="72"/>
                  </a:lnTo>
                  <a:lnTo>
                    <a:pt x="232" y="72"/>
                  </a:lnTo>
                  <a:lnTo>
                    <a:pt x="232" y="71"/>
                  </a:lnTo>
                  <a:lnTo>
                    <a:pt x="232" y="70"/>
                  </a:lnTo>
                  <a:lnTo>
                    <a:pt x="231" y="70"/>
                  </a:lnTo>
                  <a:lnTo>
                    <a:pt x="231" y="69"/>
                  </a:lnTo>
                  <a:lnTo>
                    <a:pt x="231" y="68"/>
                  </a:lnTo>
                  <a:lnTo>
                    <a:pt x="231" y="68"/>
                  </a:lnTo>
                  <a:lnTo>
                    <a:pt x="230" y="67"/>
                  </a:lnTo>
                  <a:lnTo>
                    <a:pt x="230" y="67"/>
                  </a:lnTo>
                  <a:lnTo>
                    <a:pt x="230" y="66"/>
                  </a:lnTo>
                  <a:lnTo>
                    <a:pt x="229" y="65"/>
                  </a:lnTo>
                  <a:lnTo>
                    <a:pt x="229" y="65"/>
                  </a:lnTo>
                  <a:lnTo>
                    <a:pt x="229" y="64"/>
                  </a:lnTo>
                  <a:lnTo>
                    <a:pt x="228" y="64"/>
                  </a:lnTo>
                  <a:lnTo>
                    <a:pt x="228" y="63"/>
                  </a:lnTo>
                  <a:lnTo>
                    <a:pt x="228" y="62"/>
                  </a:lnTo>
                  <a:lnTo>
                    <a:pt x="228" y="62"/>
                  </a:lnTo>
                  <a:lnTo>
                    <a:pt x="227" y="61"/>
                  </a:lnTo>
                  <a:lnTo>
                    <a:pt x="227" y="61"/>
                  </a:lnTo>
                  <a:lnTo>
                    <a:pt x="227" y="60"/>
                  </a:lnTo>
                  <a:lnTo>
                    <a:pt x="226" y="59"/>
                  </a:lnTo>
                  <a:lnTo>
                    <a:pt x="226" y="59"/>
                  </a:lnTo>
                  <a:lnTo>
                    <a:pt x="226" y="58"/>
                  </a:lnTo>
                  <a:lnTo>
                    <a:pt x="225" y="58"/>
                  </a:lnTo>
                  <a:lnTo>
                    <a:pt x="225" y="57"/>
                  </a:lnTo>
                  <a:lnTo>
                    <a:pt x="225" y="56"/>
                  </a:lnTo>
                  <a:lnTo>
                    <a:pt x="224" y="56"/>
                  </a:lnTo>
                  <a:lnTo>
                    <a:pt x="224" y="55"/>
                  </a:lnTo>
                  <a:lnTo>
                    <a:pt x="223" y="55"/>
                  </a:lnTo>
                  <a:lnTo>
                    <a:pt x="223" y="54"/>
                  </a:lnTo>
                  <a:lnTo>
                    <a:pt x="223" y="53"/>
                  </a:lnTo>
                  <a:lnTo>
                    <a:pt x="222" y="53"/>
                  </a:lnTo>
                  <a:lnTo>
                    <a:pt x="222" y="52"/>
                  </a:lnTo>
                  <a:lnTo>
                    <a:pt x="222" y="52"/>
                  </a:lnTo>
                  <a:lnTo>
                    <a:pt x="221" y="51"/>
                  </a:lnTo>
                  <a:lnTo>
                    <a:pt x="221" y="51"/>
                  </a:lnTo>
                  <a:lnTo>
                    <a:pt x="220" y="50"/>
                  </a:lnTo>
                  <a:lnTo>
                    <a:pt x="220" y="49"/>
                  </a:lnTo>
                  <a:lnTo>
                    <a:pt x="220" y="49"/>
                  </a:lnTo>
                  <a:lnTo>
                    <a:pt x="219" y="48"/>
                  </a:lnTo>
                  <a:lnTo>
                    <a:pt x="219" y="48"/>
                  </a:lnTo>
                  <a:lnTo>
                    <a:pt x="218" y="47"/>
                  </a:lnTo>
                  <a:lnTo>
                    <a:pt x="218" y="47"/>
                  </a:lnTo>
                  <a:lnTo>
                    <a:pt x="218" y="46"/>
                  </a:lnTo>
                  <a:lnTo>
                    <a:pt x="217" y="46"/>
                  </a:lnTo>
                  <a:lnTo>
                    <a:pt x="217" y="45"/>
                  </a:lnTo>
                  <a:lnTo>
                    <a:pt x="216" y="44"/>
                  </a:lnTo>
                  <a:lnTo>
                    <a:pt x="216" y="44"/>
                  </a:lnTo>
                  <a:lnTo>
                    <a:pt x="215" y="43"/>
                  </a:lnTo>
                  <a:lnTo>
                    <a:pt x="215" y="43"/>
                  </a:lnTo>
                  <a:lnTo>
                    <a:pt x="214" y="42"/>
                  </a:lnTo>
                  <a:lnTo>
                    <a:pt x="214" y="42"/>
                  </a:lnTo>
                  <a:lnTo>
                    <a:pt x="214" y="41"/>
                  </a:lnTo>
                  <a:lnTo>
                    <a:pt x="213" y="41"/>
                  </a:lnTo>
                  <a:lnTo>
                    <a:pt x="213" y="40"/>
                  </a:lnTo>
                  <a:lnTo>
                    <a:pt x="212" y="40"/>
                  </a:lnTo>
                  <a:lnTo>
                    <a:pt x="212" y="39"/>
                  </a:lnTo>
                  <a:lnTo>
                    <a:pt x="211" y="39"/>
                  </a:lnTo>
                  <a:lnTo>
                    <a:pt x="211" y="38"/>
                  </a:lnTo>
                  <a:lnTo>
                    <a:pt x="210" y="38"/>
                  </a:lnTo>
                  <a:lnTo>
                    <a:pt x="210" y="37"/>
                  </a:lnTo>
                  <a:lnTo>
                    <a:pt x="209" y="37"/>
                  </a:lnTo>
                  <a:lnTo>
                    <a:pt x="209" y="36"/>
                  </a:lnTo>
                  <a:lnTo>
                    <a:pt x="208" y="36"/>
                  </a:lnTo>
                  <a:lnTo>
                    <a:pt x="208" y="35"/>
                  </a:lnTo>
                  <a:lnTo>
                    <a:pt x="207" y="35"/>
                  </a:lnTo>
                  <a:lnTo>
                    <a:pt x="207" y="34"/>
                  </a:lnTo>
                  <a:lnTo>
                    <a:pt x="206" y="34"/>
                  </a:lnTo>
                  <a:lnTo>
                    <a:pt x="206" y="33"/>
                  </a:lnTo>
                  <a:lnTo>
                    <a:pt x="205" y="33"/>
                  </a:lnTo>
                  <a:lnTo>
                    <a:pt x="205" y="32"/>
                  </a:lnTo>
                  <a:lnTo>
                    <a:pt x="204" y="32"/>
                  </a:lnTo>
                  <a:lnTo>
                    <a:pt x="204" y="31"/>
                  </a:lnTo>
                  <a:lnTo>
                    <a:pt x="203" y="31"/>
                  </a:lnTo>
                  <a:lnTo>
                    <a:pt x="203" y="30"/>
                  </a:lnTo>
                  <a:lnTo>
                    <a:pt x="202" y="30"/>
                  </a:lnTo>
                  <a:lnTo>
                    <a:pt x="201" y="29"/>
                  </a:lnTo>
                  <a:lnTo>
                    <a:pt x="201" y="29"/>
                  </a:lnTo>
                  <a:lnTo>
                    <a:pt x="200" y="28"/>
                  </a:lnTo>
                  <a:lnTo>
                    <a:pt x="200" y="28"/>
                  </a:lnTo>
                  <a:lnTo>
                    <a:pt x="199" y="28"/>
                  </a:lnTo>
                  <a:lnTo>
                    <a:pt x="199" y="27"/>
                  </a:lnTo>
                  <a:lnTo>
                    <a:pt x="198" y="27"/>
                  </a:lnTo>
                  <a:lnTo>
                    <a:pt x="198" y="26"/>
                  </a:lnTo>
                  <a:lnTo>
                    <a:pt x="197" y="26"/>
                  </a:lnTo>
                  <a:lnTo>
                    <a:pt x="196" y="25"/>
                  </a:lnTo>
                  <a:lnTo>
                    <a:pt x="196" y="25"/>
                  </a:lnTo>
                  <a:lnTo>
                    <a:pt x="195" y="25"/>
                  </a:lnTo>
                  <a:lnTo>
                    <a:pt x="195" y="24"/>
                  </a:lnTo>
                  <a:lnTo>
                    <a:pt x="194" y="24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2" y="22"/>
                  </a:lnTo>
                  <a:lnTo>
                    <a:pt x="192" y="22"/>
                  </a:lnTo>
                  <a:lnTo>
                    <a:pt x="191" y="22"/>
                  </a:lnTo>
                  <a:lnTo>
                    <a:pt x="191" y="21"/>
                  </a:lnTo>
                  <a:lnTo>
                    <a:pt x="190" y="21"/>
                  </a:lnTo>
                  <a:lnTo>
                    <a:pt x="189" y="20"/>
                  </a:lnTo>
                  <a:lnTo>
                    <a:pt x="189" y="20"/>
                  </a:lnTo>
                  <a:lnTo>
                    <a:pt x="188" y="20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6" y="19"/>
                  </a:lnTo>
                  <a:lnTo>
                    <a:pt x="186" y="18"/>
                  </a:lnTo>
                  <a:lnTo>
                    <a:pt x="185" y="18"/>
                  </a:lnTo>
                  <a:lnTo>
                    <a:pt x="184" y="17"/>
                  </a:lnTo>
                  <a:lnTo>
                    <a:pt x="184" y="17"/>
                  </a:lnTo>
                  <a:lnTo>
                    <a:pt x="183" y="17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1" y="16"/>
                  </a:lnTo>
                  <a:lnTo>
                    <a:pt x="181" y="15"/>
                  </a:lnTo>
                  <a:lnTo>
                    <a:pt x="180" y="15"/>
                  </a:lnTo>
                  <a:lnTo>
                    <a:pt x="179" y="15"/>
                  </a:lnTo>
                  <a:lnTo>
                    <a:pt x="179" y="14"/>
                  </a:lnTo>
                  <a:lnTo>
                    <a:pt x="178" y="14"/>
                  </a:lnTo>
                  <a:lnTo>
                    <a:pt x="177" y="14"/>
                  </a:lnTo>
                  <a:lnTo>
                    <a:pt x="177" y="13"/>
                  </a:lnTo>
                  <a:lnTo>
                    <a:pt x="176" y="13"/>
                  </a:lnTo>
                  <a:lnTo>
                    <a:pt x="175" y="13"/>
                  </a:lnTo>
                  <a:lnTo>
                    <a:pt x="175" y="12"/>
                  </a:lnTo>
                  <a:lnTo>
                    <a:pt x="174" y="12"/>
                  </a:lnTo>
                  <a:lnTo>
                    <a:pt x="173" y="12"/>
                  </a:lnTo>
                  <a:lnTo>
                    <a:pt x="173" y="11"/>
                  </a:lnTo>
                  <a:lnTo>
                    <a:pt x="172" y="11"/>
                  </a:lnTo>
                  <a:lnTo>
                    <a:pt x="171" y="11"/>
                  </a:lnTo>
                  <a:lnTo>
                    <a:pt x="171" y="11"/>
                  </a:lnTo>
                  <a:lnTo>
                    <a:pt x="170" y="10"/>
                  </a:lnTo>
                  <a:lnTo>
                    <a:pt x="169" y="10"/>
                  </a:lnTo>
                  <a:lnTo>
                    <a:pt x="169" y="10"/>
                  </a:lnTo>
                  <a:lnTo>
                    <a:pt x="168" y="9"/>
                  </a:lnTo>
                  <a:lnTo>
                    <a:pt x="167" y="9"/>
                  </a:lnTo>
                  <a:lnTo>
                    <a:pt x="167" y="9"/>
                  </a:lnTo>
                  <a:lnTo>
                    <a:pt x="166" y="9"/>
                  </a:lnTo>
                  <a:lnTo>
                    <a:pt x="165" y="8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3" y="8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1" y="7"/>
                  </a:lnTo>
                  <a:lnTo>
                    <a:pt x="160" y="7"/>
                  </a:lnTo>
                  <a:lnTo>
                    <a:pt x="160" y="6"/>
                  </a:lnTo>
                  <a:lnTo>
                    <a:pt x="159" y="6"/>
                  </a:lnTo>
                  <a:lnTo>
                    <a:pt x="158" y="6"/>
                  </a:lnTo>
                  <a:lnTo>
                    <a:pt x="157" y="6"/>
                  </a:lnTo>
                  <a:lnTo>
                    <a:pt x="157" y="6"/>
                  </a:lnTo>
                  <a:lnTo>
                    <a:pt x="156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4" y="5"/>
                  </a:lnTo>
                  <a:lnTo>
                    <a:pt x="153" y="5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1" y="4"/>
                  </a:lnTo>
                  <a:lnTo>
                    <a:pt x="150" y="4"/>
                  </a:lnTo>
                  <a:lnTo>
                    <a:pt x="149" y="4"/>
                  </a:lnTo>
                  <a:lnTo>
                    <a:pt x="149" y="4"/>
                  </a:lnTo>
                  <a:lnTo>
                    <a:pt x="148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6" y="3"/>
                  </a:lnTo>
                  <a:lnTo>
                    <a:pt x="145" y="3"/>
                  </a:lnTo>
                  <a:lnTo>
                    <a:pt x="144" y="3"/>
                  </a:lnTo>
                  <a:lnTo>
                    <a:pt x="144" y="2"/>
                  </a:lnTo>
                  <a:lnTo>
                    <a:pt x="143" y="2"/>
                  </a:lnTo>
                  <a:lnTo>
                    <a:pt x="142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0" y="2"/>
                  </a:lnTo>
                  <a:lnTo>
                    <a:pt x="139" y="2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37" y="1"/>
                  </a:lnTo>
                  <a:lnTo>
                    <a:pt x="136" y="1"/>
                  </a:lnTo>
                  <a:lnTo>
                    <a:pt x="135" y="1"/>
                  </a:lnTo>
                  <a:lnTo>
                    <a:pt x="135" y="1"/>
                  </a:lnTo>
                  <a:lnTo>
                    <a:pt x="134" y="1"/>
                  </a:lnTo>
                  <a:lnTo>
                    <a:pt x="133" y="1"/>
                  </a:lnTo>
                  <a:lnTo>
                    <a:pt x="133" y="1"/>
                  </a:lnTo>
                  <a:lnTo>
                    <a:pt x="132" y="1"/>
                  </a:lnTo>
                  <a:lnTo>
                    <a:pt x="131" y="1"/>
                  </a:lnTo>
                  <a:lnTo>
                    <a:pt x="130" y="1"/>
                  </a:lnTo>
                  <a:lnTo>
                    <a:pt x="130" y="1"/>
                  </a:lnTo>
                  <a:lnTo>
                    <a:pt x="129" y="1"/>
                  </a:lnTo>
                  <a:lnTo>
                    <a:pt x="128" y="1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26" y="0"/>
                  </a:lnTo>
                  <a:lnTo>
                    <a:pt x="125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2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7" y="0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5" y="0"/>
                  </a:lnTo>
                  <a:lnTo>
                    <a:pt x="114" y="0"/>
                  </a:lnTo>
                  <a:lnTo>
                    <a:pt x="113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1" y="1"/>
                  </a:lnTo>
                  <a:lnTo>
                    <a:pt x="110" y="1"/>
                  </a:lnTo>
                  <a:lnTo>
                    <a:pt x="109" y="1"/>
                  </a:lnTo>
                  <a:lnTo>
                    <a:pt x="109" y="1"/>
                  </a:lnTo>
                  <a:lnTo>
                    <a:pt x="108" y="1"/>
                  </a:lnTo>
                  <a:lnTo>
                    <a:pt x="107" y="1"/>
                  </a:lnTo>
                  <a:lnTo>
                    <a:pt x="106" y="1"/>
                  </a:lnTo>
                  <a:lnTo>
                    <a:pt x="106" y="1"/>
                  </a:lnTo>
                  <a:lnTo>
                    <a:pt x="105" y="1"/>
                  </a:lnTo>
                  <a:lnTo>
                    <a:pt x="104" y="1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102" y="1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99" y="2"/>
                  </a:lnTo>
                  <a:lnTo>
                    <a:pt x="98" y="2"/>
                  </a:lnTo>
                  <a:lnTo>
                    <a:pt x="97" y="2"/>
                  </a:lnTo>
                  <a:lnTo>
                    <a:pt x="97" y="2"/>
                  </a:lnTo>
                  <a:lnTo>
                    <a:pt x="96" y="2"/>
                  </a:lnTo>
                  <a:lnTo>
                    <a:pt x="95" y="2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2" y="3"/>
                  </a:lnTo>
                  <a:lnTo>
                    <a:pt x="91" y="3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8" y="4"/>
                  </a:lnTo>
                  <a:lnTo>
                    <a:pt x="87" y="4"/>
                  </a:lnTo>
                  <a:lnTo>
                    <a:pt x="86" y="4"/>
                  </a:lnTo>
                  <a:lnTo>
                    <a:pt x="86" y="5"/>
                  </a:lnTo>
                  <a:lnTo>
                    <a:pt x="85" y="5"/>
                  </a:lnTo>
                  <a:lnTo>
                    <a:pt x="84" y="5"/>
                  </a:lnTo>
                  <a:lnTo>
                    <a:pt x="84" y="5"/>
                  </a:lnTo>
                  <a:lnTo>
                    <a:pt x="83" y="5"/>
                  </a:lnTo>
                  <a:lnTo>
                    <a:pt x="82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0" y="6"/>
                  </a:lnTo>
                  <a:lnTo>
                    <a:pt x="79" y="6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7" y="7"/>
                  </a:lnTo>
                  <a:lnTo>
                    <a:pt x="76" y="7"/>
                  </a:lnTo>
                  <a:lnTo>
                    <a:pt x="76" y="8"/>
                  </a:lnTo>
                  <a:lnTo>
                    <a:pt x="75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3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1" y="9"/>
                  </a:lnTo>
                  <a:lnTo>
                    <a:pt x="70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8" y="10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66" y="11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4" y="12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2" y="13"/>
                  </a:lnTo>
                  <a:lnTo>
                    <a:pt x="61" y="13"/>
                  </a:lnTo>
                  <a:lnTo>
                    <a:pt x="61" y="14"/>
                  </a:lnTo>
                  <a:lnTo>
                    <a:pt x="60" y="14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7" y="16"/>
                  </a:lnTo>
                  <a:lnTo>
                    <a:pt x="56" y="16"/>
                  </a:lnTo>
                  <a:lnTo>
                    <a:pt x="56" y="17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4" y="18"/>
                  </a:lnTo>
                  <a:lnTo>
                    <a:pt x="53" y="18"/>
                  </a:lnTo>
                  <a:lnTo>
                    <a:pt x="52" y="18"/>
                  </a:lnTo>
                  <a:lnTo>
                    <a:pt x="52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0" y="20"/>
                  </a:lnTo>
                  <a:lnTo>
                    <a:pt x="49" y="20"/>
                  </a:lnTo>
                  <a:lnTo>
                    <a:pt x="49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7" y="22"/>
                  </a:lnTo>
                  <a:lnTo>
                    <a:pt x="46" y="22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3" y="25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8"/>
                  </a:lnTo>
                  <a:lnTo>
                    <a:pt x="38" y="28"/>
                  </a:lnTo>
                  <a:lnTo>
                    <a:pt x="38" y="29"/>
                  </a:lnTo>
                  <a:lnTo>
                    <a:pt x="37" y="29"/>
                  </a:lnTo>
                  <a:lnTo>
                    <a:pt x="37" y="30"/>
                  </a:lnTo>
                  <a:lnTo>
                    <a:pt x="36" y="30"/>
                  </a:lnTo>
                  <a:lnTo>
                    <a:pt x="36" y="31"/>
                  </a:lnTo>
                  <a:lnTo>
                    <a:pt x="35" y="31"/>
                  </a:lnTo>
                  <a:lnTo>
                    <a:pt x="35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0" y="35"/>
                  </a:lnTo>
                  <a:lnTo>
                    <a:pt x="30" y="36"/>
                  </a:lnTo>
                  <a:lnTo>
                    <a:pt x="29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8" y="38"/>
                  </a:lnTo>
                  <a:lnTo>
                    <a:pt x="27" y="38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5" y="41"/>
                  </a:lnTo>
                  <a:lnTo>
                    <a:pt x="25" y="42"/>
                  </a:lnTo>
                  <a:lnTo>
                    <a:pt x="24" y="42"/>
                  </a:lnTo>
                  <a:lnTo>
                    <a:pt x="24" y="43"/>
                  </a:lnTo>
                  <a:lnTo>
                    <a:pt x="23" y="43"/>
                  </a:lnTo>
                  <a:lnTo>
                    <a:pt x="23" y="44"/>
                  </a:lnTo>
                  <a:lnTo>
                    <a:pt x="22" y="44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19" y="48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2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5"/>
                  </a:lnTo>
                  <a:lnTo>
                    <a:pt x="14" y="55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2" y="59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2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4"/>
                  </a:lnTo>
                  <a:lnTo>
                    <a:pt x="9" y="64"/>
                  </a:lnTo>
                  <a:lnTo>
                    <a:pt x="9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8" y="67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70"/>
                  </a:lnTo>
                  <a:lnTo>
                    <a:pt x="7" y="71"/>
                  </a:lnTo>
                  <a:lnTo>
                    <a:pt x="6" y="71"/>
                  </a:lnTo>
                  <a:lnTo>
                    <a:pt x="6" y="72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6" y="74"/>
                  </a:lnTo>
                  <a:lnTo>
                    <a:pt x="5" y="74"/>
                  </a:lnTo>
                  <a:lnTo>
                    <a:pt x="5" y="75"/>
                  </a:lnTo>
                  <a:lnTo>
                    <a:pt x="5" y="76"/>
                  </a:lnTo>
                  <a:lnTo>
                    <a:pt x="5" y="76"/>
                  </a:lnTo>
                  <a:lnTo>
                    <a:pt x="4" y="77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3" y="80"/>
                  </a:lnTo>
                  <a:lnTo>
                    <a:pt x="3" y="81"/>
                  </a:lnTo>
                  <a:lnTo>
                    <a:pt x="3" y="82"/>
                  </a:lnTo>
                  <a:lnTo>
                    <a:pt x="3" y="82"/>
                  </a:lnTo>
                  <a:lnTo>
                    <a:pt x="3" y="83"/>
                  </a:lnTo>
                  <a:lnTo>
                    <a:pt x="3" y="84"/>
                  </a:lnTo>
                  <a:lnTo>
                    <a:pt x="2" y="84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2" y="86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8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90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" y="92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1" y="94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8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4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6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8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4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0" y="11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1" y="120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1" y="122"/>
                  </a:lnTo>
                  <a:lnTo>
                    <a:pt x="1" y="123"/>
                  </a:lnTo>
                  <a:lnTo>
                    <a:pt x="1" y="123"/>
                  </a:lnTo>
                  <a:lnTo>
                    <a:pt x="1" y="124"/>
                  </a:lnTo>
                  <a:lnTo>
                    <a:pt x="2" y="125"/>
                  </a:lnTo>
                  <a:lnTo>
                    <a:pt x="2" y="125"/>
                  </a:lnTo>
                  <a:lnTo>
                    <a:pt x="2" y="126"/>
                  </a:lnTo>
                  <a:lnTo>
                    <a:pt x="2" y="127"/>
                  </a:lnTo>
                  <a:lnTo>
                    <a:pt x="2" y="127"/>
                  </a:lnTo>
                  <a:lnTo>
                    <a:pt x="2" y="128"/>
                  </a:lnTo>
                  <a:lnTo>
                    <a:pt x="2" y="129"/>
                  </a:lnTo>
                  <a:lnTo>
                    <a:pt x="3" y="129"/>
                  </a:lnTo>
                  <a:lnTo>
                    <a:pt x="3" y="130"/>
                  </a:lnTo>
                  <a:lnTo>
                    <a:pt x="3" y="130"/>
                  </a:lnTo>
                  <a:lnTo>
                    <a:pt x="3" y="131"/>
                  </a:lnTo>
                  <a:lnTo>
                    <a:pt x="3" y="132"/>
                  </a:lnTo>
                  <a:lnTo>
                    <a:pt x="3" y="132"/>
                  </a:lnTo>
                  <a:lnTo>
                    <a:pt x="4" y="133"/>
                  </a:lnTo>
                  <a:lnTo>
                    <a:pt x="4" y="134"/>
                  </a:lnTo>
                  <a:lnTo>
                    <a:pt x="4" y="134"/>
                  </a:lnTo>
                  <a:lnTo>
                    <a:pt x="4" y="135"/>
                  </a:lnTo>
                  <a:lnTo>
                    <a:pt x="4" y="136"/>
                  </a:lnTo>
                  <a:lnTo>
                    <a:pt x="5" y="136"/>
                  </a:lnTo>
                  <a:lnTo>
                    <a:pt x="5" y="137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6" y="139"/>
                  </a:lnTo>
                  <a:lnTo>
                    <a:pt x="6" y="139"/>
                  </a:lnTo>
                  <a:lnTo>
                    <a:pt x="6" y="140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7" y="142"/>
                  </a:lnTo>
                  <a:lnTo>
                    <a:pt x="7" y="143"/>
                  </a:lnTo>
                  <a:lnTo>
                    <a:pt x="7" y="143"/>
                  </a:lnTo>
                  <a:lnTo>
                    <a:pt x="7" y="144"/>
                  </a:lnTo>
                  <a:lnTo>
                    <a:pt x="8" y="145"/>
                  </a:lnTo>
                  <a:lnTo>
                    <a:pt x="8" y="145"/>
                  </a:lnTo>
                  <a:lnTo>
                    <a:pt x="8" y="146"/>
                  </a:lnTo>
                  <a:lnTo>
                    <a:pt x="9" y="146"/>
                  </a:lnTo>
                  <a:lnTo>
                    <a:pt x="9" y="147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50"/>
                  </a:lnTo>
                  <a:lnTo>
                    <a:pt x="11" y="151"/>
                  </a:lnTo>
                  <a:lnTo>
                    <a:pt x="11" y="151"/>
                  </a:lnTo>
                  <a:lnTo>
                    <a:pt x="11" y="152"/>
                  </a:lnTo>
                  <a:lnTo>
                    <a:pt x="12" y="152"/>
                  </a:lnTo>
                  <a:lnTo>
                    <a:pt x="12" y="153"/>
                  </a:lnTo>
                  <a:lnTo>
                    <a:pt x="12" y="154"/>
                  </a:lnTo>
                  <a:lnTo>
                    <a:pt x="13" y="154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14" y="156"/>
                  </a:lnTo>
                  <a:lnTo>
                    <a:pt x="14" y="157"/>
                  </a:lnTo>
                  <a:lnTo>
                    <a:pt x="14" y="157"/>
                  </a:lnTo>
                  <a:lnTo>
                    <a:pt x="15" y="158"/>
                  </a:lnTo>
                  <a:lnTo>
                    <a:pt x="15" y="158"/>
                  </a:lnTo>
                  <a:lnTo>
                    <a:pt x="15" y="159"/>
                  </a:lnTo>
                  <a:lnTo>
                    <a:pt x="16" y="160"/>
                  </a:lnTo>
                  <a:lnTo>
                    <a:pt x="16" y="160"/>
                  </a:lnTo>
                  <a:lnTo>
                    <a:pt x="17" y="161"/>
                  </a:lnTo>
                  <a:lnTo>
                    <a:pt x="17" y="161"/>
                  </a:lnTo>
                  <a:lnTo>
                    <a:pt x="17" y="162"/>
                  </a:lnTo>
                  <a:lnTo>
                    <a:pt x="18" y="162"/>
                  </a:lnTo>
                  <a:lnTo>
                    <a:pt x="18" y="163"/>
                  </a:lnTo>
                  <a:lnTo>
                    <a:pt x="19" y="164"/>
                  </a:lnTo>
                  <a:lnTo>
                    <a:pt x="19" y="164"/>
                  </a:lnTo>
                  <a:lnTo>
                    <a:pt x="19" y="165"/>
                  </a:lnTo>
                  <a:lnTo>
                    <a:pt x="20" y="165"/>
                  </a:lnTo>
                  <a:lnTo>
                    <a:pt x="20" y="166"/>
                  </a:lnTo>
                  <a:lnTo>
                    <a:pt x="21" y="166"/>
                  </a:lnTo>
                  <a:lnTo>
                    <a:pt x="21" y="167"/>
                  </a:lnTo>
                  <a:lnTo>
                    <a:pt x="22" y="167"/>
                  </a:lnTo>
                  <a:lnTo>
                    <a:pt x="22" y="168"/>
                  </a:lnTo>
                  <a:lnTo>
                    <a:pt x="22" y="168"/>
                  </a:lnTo>
                  <a:lnTo>
                    <a:pt x="23" y="169"/>
                  </a:lnTo>
                  <a:lnTo>
                    <a:pt x="23" y="170"/>
                  </a:lnTo>
                  <a:lnTo>
                    <a:pt x="24" y="170"/>
                  </a:lnTo>
                  <a:lnTo>
                    <a:pt x="24" y="171"/>
                  </a:lnTo>
                  <a:lnTo>
                    <a:pt x="25" y="171"/>
                  </a:lnTo>
                  <a:lnTo>
                    <a:pt x="25" y="172"/>
                  </a:lnTo>
                  <a:lnTo>
                    <a:pt x="26" y="172"/>
                  </a:lnTo>
                  <a:lnTo>
                    <a:pt x="26" y="173"/>
                  </a:lnTo>
                  <a:lnTo>
                    <a:pt x="27" y="173"/>
                  </a:lnTo>
                  <a:lnTo>
                    <a:pt x="27" y="174"/>
                  </a:lnTo>
                  <a:lnTo>
                    <a:pt x="27" y="174"/>
                  </a:lnTo>
                  <a:lnTo>
                    <a:pt x="28" y="175"/>
                  </a:lnTo>
                  <a:lnTo>
                    <a:pt x="28" y="175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4" y="181"/>
                  </a:lnTo>
                  <a:lnTo>
                    <a:pt x="35" y="181"/>
                  </a:lnTo>
                  <a:lnTo>
                    <a:pt x="35" y="182"/>
                  </a:lnTo>
                  <a:lnTo>
                    <a:pt x="36" y="182"/>
                  </a:lnTo>
                  <a:lnTo>
                    <a:pt x="36" y="183"/>
                  </a:lnTo>
                  <a:lnTo>
                    <a:pt x="37" y="183"/>
                  </a:lnTo>
                  <a:lnTo>
                    <a:pt x="37" y="184"/>
                  </a:lnTo>
                  <a:lnTo>
                    <a:pt x="38" y="184"/>
                  </a:lnTo>
                  <a:lnTo>
                    <a:pt x="38" y="184"/>
                  </a:lnTo>
                  <a:lnTo>
                    <a:pt x="39" y="185"/>
                  </a:lnTo>
                  <a:lnTo>
                    <a:pt x="39" y="185"/>
                  </a:lnTo>
                  <a:lnTo>
                    <a:pt x="40" y="186"/>
                  </a:lnTo>
                  <a:lnTo>
                    <a:pt x="41" y="186"/>
                  </a:lnTo>
                  <a:lnTo>
                    <a:pt x="41" y="187"/>
                  </a:lnTo>
                  <a:lnTo>
                    <a:pt x="42" y="187"/>
                  </a:lnTo>
                  <a:lnTo>
                    <a:pt x="42" y="188"/>
                  </a:lnTo>
                  <a:lnTo>
                    <a:pt x="43" y="188"/>
                  </a:lnTo>
                  <a:lnTo>
                    <a:pt x="43" y="188"/>
                  </a:lnTo>
                  <a:lnTo>
                    <a:pt x="44" y="189"/>
                  </a:lnTo>
                  <a:lnTo>
                    <a:pt x="45" y="189"/>
                  </a:lnTo>
                  <a:lnTo>
                    <a:pt x="45" y="190"/>
                  </a:lnTo>
                  <a:lnTo>
                    <a:pt x="46" y="190"/>
                  </a:lnTo>
                  <a:lnTo>
                    <a:pt x="46" y="190"/>
                  </a:lnTo>
                  <a:lnTo>
                    <a:pt x="47" y="191"/>
                  </a:lnTo>
                  <a:lnTo>
                    <a:pt x="48" y="191"/>
                  </a:lnTo>
                  <a:lnTo>
                    <a:pt x="48" y="192"/>
                  </a:lnTo>
                  <a:lnTo>
                    <a:pt x="49" y="192"/>
                  </a:lnTo>
                  <a:lnTo>
                    <a:pt x="49" y="192"/>
                  </a:lnTo>
                  <a:lnTo>
                    <a:pt x="50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3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5" y="196"/>
                  </a:lnTo>
                  <a:lnTo>
                    <a:pt x="56" y="196"/>
                  </a:lnTo>
                  <a:lnTo>
                    <a:pt x="56" y="197"/>
                  </a:lnTo>
                  <a:lnTo>
                    <a:pt x="57" y="197"/>
                  </a:lnTo>
                  <a:lnTo>
                    <a:pt x="58" y="197"/>
                  </a:lnTo>
                  <a:lnTo>
                    <a:pt x="58" y="198"/>
                  </a:lnTo>
                  <a:lnTo>
                    <a:pt x="59" y="198"/>
                  </a:lnTo>
                  <a:lnTo>
                    <a:pt x="59" y="198"/>
                  </a:lnTo>
                  <a:lnTo>
                    <a:pt x="60" y="199"/>
                  </a:lnTo>
                  <a:lnTo>
                    <a:pt x="61" y="199"/>
                  </a:lnTo>
                  <a:lnTo>
                    <a:pt x="61" y="199"/>
                  </a:lnTo>
                  <a:lnTo>
                    <a:pt x="62" y="200"/>
                  </a:lnTo>
                  <a:lnTo>
                    <a:pt x="63" y="200"/>
                  </a:lnTo>
                  <a:lnTo>
                    <a:pt x="63" y="200"/>
                  </a:lnTo>
                  <a:lnTo>
                    <a:pt x="64" y="200"/>
                  </a:lnTo>
                  <a:lnTo>
                    <a:pt x="65" y="201"/>
                  </a:lnTo>
                  <a:lnTo>
                    <a:pt x="65" y="201"/>
                  </a:lnTo>
                  <a:lnTo>
                    <a:pt x="66" y="201"/>
                  </a:lnTo>
                  <a:lnTo>
                    <a:pt x="67" y="202"/>
                  </a:lnTo>
                  <a:lnTo>
                    <a:pt x="67" y="202"/>
                  </a:lnTo>
                  <a:lnTo>
                    <a:pt x="68" y="202"/>
                  </a:lnTo>
                  <a:lnTo>
                    <a:pt x="69" y="203"/>
                  </a:lnTo>
                  <a:lnTo>
                    <a:pt x="69" y="203"/>
                  </a:lnTo>
                  <a:lnTo>
                    <a:pt x="70" y="203"/>
                  </a:lnTo>
                  <a:lnTo>
                    <a:pt x="71" y="203"/>
                  </a:lnTo>
                  <a:lnTo>
                    <a:pt x="72" y="204"/>
                  </a:lnTo>
                  <a:lnTo>
                    <a:pt x="72" y="204"/>
                  </a:lnTo>
                  <a:lnTo>
                    <a:pt x="73" y="204"/>
                  </a:lnTo>
                  <a:lnTo>
                    <a:pt x="74" y="204"/>
                  </a:lnTo>
                  <a:lnTo>
                    <a:pt x="74" y="205"/>
                  </a:lnTo>
                  <a:lnTo>
                    <a:pt x="75" y="205"/>
                  </a:lnTo>
                  <a:lnTo>
                    <a:pt x="76" y="205"/>
                  </a:lnTo>
                  <a:lnTo>
                    <a:pt x="76" y="205"/>
                  </a:lnTo>
                  <a:lnTo>
                    <a:pt x="77" y="206"/>
                  </a:lnTo>
                  <a:lnTo>
                    <a:pt x="78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0" y="207"/>
                  </a:lnTo>
                  <a:lnTo>
                    <a:pt x="81" y="207"/>
                  </a:lnTo>
                  <a:lnTo>
                    <a:pt x="81" y="207"/>
                  </a:lnTo>
                  <a:lnTo>
                    <a:pt x="82" y="207"/>
                  </a:lnTo>
                  <a:lnTo>
                    <a:pt x="83" y="207"/>
                  </a:lnTo>
                  <a:lnTo>
                    <a:pt x="84" y="208"/>
                  </a:lnTo>
                  <a:lnTo>
                    <a:pt x="84" y="208"/>
                  </a:lnTo>
                  <a:lnTo>
                    <a:pt x="85" y="208"/>
                  </a:lnTo>
                  <a:lnTo>
                    <a:pt x="86" y="208"/>
                  </a:lnTo>
                  <a:lnTo>
                    <a:pt x="86" y="208"/>
                  </a:lnTo>
                  <a:lnTo>
                    <a:pt x="87" y="209"/>
                  </a:lnTo>
                  <a:lnTo>
                    <a:pt x="88" y="209"/>
                  </a:lnTo>
                  <a:lnTo>
                    <a:pt x="89" y="209"/>
                  </a:lnTo>
                  <a:lnTo>
                    <a:pt x="89" y="209"/>
                  </a:lnTo>
                  <a:lnTo>
                    <a:pt x="90" y="209"/>
                  </a:lnTo>
                  <a:lnTo>
                    <a:pt x="91" y="209"/>
                  </a:lnTo>
                  <a:lnTo>
                    <a:pt x="91" y="210"/>
                  </a:lnTo>
                  <a:lnTo>
                    <a:pt x="92" y="210"/>
                  </a:lnTo>
                  <a:lnTo>
                    <a:pt x="93" y="210"/>
                  </a:lnTo>
                  <a:lnTo>
                    <a:pt x="94" y="210"/>
                  </a:lnTo>
                  <a:lnTo>
                    <a:pt x="94" y="210"/>
                  </a:lnTo>
                  <a:lnTo>
                    <a:pt x="95" y="210"/>
                  </a:lnTo>
                  <a:lnTo>
                    <a:pt x="96" y="210"/>
                  </a:lnTo>
                  <a:lnTo>
                    <a:pt x="97" y="211"/>
                  </a:lnTo>
                  <a:lnTo>
                    <a:pt x="97" y="211"/>
                  </a:lnTo>
                  <a:lnTo>
                    <a:pt x="98" y="211"/>
                  </a:lnTo>
                  <a:lnTo>
                    <a:pt x="99" y="211"/>
                  </a:lnTo>
                  <a:lnTo>
                    <a:pt x="100" y="211"/>
                  </a:lnTo>
                  <a:lnTo>
                    <a:pt x="100" y="211"/>
                  </a:lnTo>
                  <a:lnTo>
                    <a:pt x="101" y="211"/>
                  </a:lnTo>
                  <a:lnTo>
                    <a:pt x="102" y="211"/>
                  </a:lnTo>
                  <a:lnTo>
                    <a:pt x="103" y="211"/>
                  </a:lnTo>
                  <a:lnTo>
                    <a:pt x="103" y="212"/>
                  </a:lnTo>
                  <a:lnTo>
                    <a:pt x="104" y="212"/>
                  </a:lnTo>
                  <a:lnTo>
                    <a:pt x="105" y="212"/>
                  </a:lnTo>
                  <a:lnTo>
                    <a:pt x="106" y="212"/>
                  </a:lnTo>
                  <a:lnTo>
                    <a:pt x="106" y="212"/>
                  </a:lnTo>
                  <a:lnTo>
                    <a:pt x="107" y="212"/>
                  </a:lnTo>
                  <a:lnTo>
                    <a:pt x="108" y="212"/>
                  </a:lnTo>
                  <a:lnTo>
                    <a:pt x="109" y="212"/>
                  </a:lnTo>
                  <a:lnTo>
                    <a:pt x="109" y="212"/>
                  </a:lnTo>
                  <a:lnTo>
                    <a:pt x="110" y="212"/>
                  </a:lnTo>
                  <a:lnTo>
                    <a:pt x="111" y="212"/>
                  </a:lnTo>
                  <a:lnTo>
                    <a:pt x="112" y="212"/>
                  </a:lnTo>
                  <a:lnTo>
                    <a:pt x="112" y="212"/>
                  </a:lnTo>
                  <a:lnTo>
                    <a:pt x="113" y="212"/>
                  </a:lnTo>
                  <a:lnTo>
                    <a:pt x="114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6" y="212"/>
                  </a:lnTo>
                  <a:lnTo>
                    <a:pt x="117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9" y="212"/>
                  </a:lnTo>
                  <a:lnTo>
                    <a:pt x="120" y="212"/>
                  </a:lnTo>
                  <a:lnTo>
                    <a:pt x="121" y="212"/>
                  </a:lnTo>
                  <a:lnTo>
                    <a:pt x="121" y="212"/>
                  </a:lnTo>
                  <a:lnTo>
                    <a:pt x="122" y="212"/>
                  </a:lnTo>
                  <a:lnTo>
                    <a:pt x="123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5" y="212"/>
                  </a:lnTo>
                  <a:lnTo>
                    <a:pt x="126" y="212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8" y="212"/>
                  </a:lnTo>
                  <a:lnTo>
                    <a:pt x="129" y="212"/>
                  </a:lnTo>
                  <a:lnTo>
                    <a:pt x="130" y="212"/>
                  </a:lnTo>
                  <a:lnTo>
                    <a:pt x="130" y="212"/>
                  </a:lnTo>
                  <a:lnTo>
                    <a:pt x="131" y="212"/>
                  </a:lnTo>
                  <a:lnTo>
                    <a:pt x="132" y="212"/>
                  </a:lnTo>
                  <a:lnTo>
                    <a:pt x="133" y="212"/>
                  </a:lnTo>
                  <a:lnTo>
                    <a:pt x="133" y="212"/>
                  </a:lnTo>
                  <a:lnTo>
                    <a:pt x="134" y="212"/>
                  </a:lnTo>
                  <a:lnTo>
                    <a:pt x="135" y="212"/>
                  </a:lnTo>
                  <a:lnTo>
                    <a:pt x="135" y="211"/>
                  </a:lnTo>
                  <a:lnTo>
                    <a:pt x="136" y="211"/>
                  </a:lnTo>
                  <a:lnTo>
                    <a:pt x="137" y="211"/>
                  </a:lnTo>
                  <a:lnTo>
                    <a:pt x="138" y="211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40" y="211"/>
                  </a:lnTo>
                  <a:lnTo>
                    <a:pt x="141" y="211"/>
                  </a:lnTo>
                  <a:lnTo>
                    <a:pt x="141" y="211"/>
                  </a:lnTo>
                  <a:lnTo>
                    <a:pt x="142" y="210"/>
                  </a:lnTo>
                  <a:lnTo>
                    <a:pt x="143" y="210"/>
                  </a:lnTo>
                  <a:lnTo>
                    <a:pt x="144" y="210"/>
                  </a:lnTo>
                  <a:lnTo>
                    <a:pt x="144" y="210"/>
                  </a:lnTo>
                  <a:lnTo>
                    <a:pt x="145" y="210"/>
                  </a:lnTo>
                  <a:lnTo>
                    <a:pt x="146" y="210"/>
                  </a:lnTo>
                  <a:lnTo>
                    <a:pt x="147" y="210"/>
                  </a:lnTo>
                  <a:lnTo>
                    <a:pt x="147" y="209"/>
                  </a:lnTo>
                  <a:lnTo>
                    <a:pt x="148" y="209"/>
                  </a:lnTo>
                  <a:lnTo>
                    <a:pt x="149" y="209"/>
                  </a:lnTo>
                  <a:lnTo>
                    <a:pt x="149" y="209"/>
                  </a:lnTo>
                  <a:lnTo>
                    <a:pt x="150" y="209"/>
                  </a:lnTo>
                  <a:lnTo>
                    <a:pt x="151" y="209"/>
                  </a:lnTo>
                  <a:lnTo>
                    <a:pt x="152" y="208"/>
                  </a:lnTo>
                  <a:lnTo>
                    <a:pt x="152" y="208"/>
                  </a:lnTo>
                  <a:lnTo>
                    <a:pt x="153" y="208"/>
                  </a:lnTo>
                  <a:lnTo>
                    <a:pt x="154" y="208"/>
                  </a:lnTo>
                  <a:lnTo>
                    <a:pt x="155" y="208"/>
                  </a:lnTo>
                  <a:lnTo>
                    <a:pt x="155" y="208"/>
                  </a:lnTo>
                  <a:lnTo>
                    <a:pt x="156" y="207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8" y="207"/>
                  </a:lnTo>
                  <a:lnTo>
                    <a:pt x="159" y="206"/>
                  </a:lnTo>
                  <a:lnTo>
                    <a:pt x="160" y="206"/>
                  </a:lnTo>
                  <a:lnTo>
                    <a:pt x="160" y="206"/>
                  </a:lnTo>
                  <a:lnTo>
                    <a:pt x="161" y="206"/>
                  </a:lnTo>
                  <a:lnTo>
                    <a:pt x="162" y="206"/>
                  </a:lnTo>
                  <a:lnTo>
                    <a:pt x="162" y="205"/>
                  </a:lnTo>
                  <a:lnTo>
                    <a:pt x="163" y="205"/>
                  </a:lnTo>
                  <a:lnTo>
                    <a:pt x="164" y="205"/>
                  </a:lnTo>
                  <a:lnTo>
                    <a:pt x="164" y="205"/>
                  </a:lnTo>
                  <a:lnTo>
                    <a:pt x="165" y="204"/>
                  </a:lnTo>
                  <a:lnTo>
                    <a:pt x="166" y="204"/>
                  </a:lnTo>
                  <a:lnTo>
                    <a:pt x="167" y="204"/>
                  </a:lnTo>
                  <a:lnTo>
                    <a:pt x="167" y="204"/>
                  </a:lnTo>
                  <a:lnTo>
                    <a:pt x="168" y="203"/>
                  </a:lnTo>
                  <a:lnTo>
                    <a:pt x="169" y="203"/>
                  </a:lnTo>
                  <a:lnTo>
                    <a:pt x="169" y="203"/>
                  </a:lnTo>
                  <a:lnTo>
                    <a:pt x="170" y="202"/>
                  </a:lnTo>
                  <a:lnTo>
                    <a:pt x="171" y="202"/>
                  </a:lnTo>
                  <a:lnTo>
                    <a:pt x="171" y="202"/>
                  </a:lnTo>
                  <a:lnTo>
                    <a:pt x="172" y="202"/>
                  </a:lnTo>
                  <a:lnTo>
                    <a:pt x="173" y="201"/>
                  </a:lnTo>
                  <a:lnTo>
                    <a:pt x="173" y="201"/>
                  </a:lnTo>
                  <a:lnTo>
                    <a:pt x="174" y="201"/>
                  </a:lnTo>
                  <a:lnTo>
                    <a:pt x="175" y="200"/>
                  </a:lnTo>
                  <a:lnTo>
                    <a:pt x="175" y="200"/>
                  </a:lnTo>
                  <a:lnTo>
                    <a:pt x="176" y="200"/>
                  </a:lnTo>
                  <a:lnTo>
                    <a:pt x="177" y="199"/>
                  </a:lnTo>
                  <a:lnTo>
                    <a:pt x="177" y="199"/>
                  </a:lnTo>
                  <a:lnTo>
                    <a:pt x="178" y="199"/>
                  </a:lnTo>
                  <a:lnTo>
                    <a:pt x="179" y="198"/>
                  </a:lnTo>
                  <a:lnTo>
                    <a:pt x="179" y="198"/>
                  </a:lnTo>
                  <a:lnTo>
                    <a:pt x="180" y="198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82" y="197"/>
                  </a:lnTo>
                  <a:lnTo>
                    <a:pt x="182" y="196"/>
                  </a:lnTo>
                  <a:lnTo>
                    <a:pt x="183" y="196"/>
                  </a:lnTo>
                  <a:lnTo>
                    <a:pt x="184" y="196"/>
                  </a:lnTo>
                  <a:lnTo>
                    <a:pt x="184" y="195"/>
                  </a:lnTo>
                  <a:lnTo>
                    <a:pt x="185" y="195"/>
                  </a:lnTo>
                  <a:lnTo>
                    <a:pt x="186" y="195"/>
                  </a:lnTo>
                  <a:lnTo>
                    <a:pt x="186" y="194"/>
                  </a:lnTo>
                  <a:lnTo>
                    <a:pt x="187" y="194"/>
                  </a:lnTo>
                  <a:lnTo>
                    <a:pt x="187" y="193"/>
                  </a:lnTo>
                  <a:lnTo>
                    <a:pt x="188" y="193"/>
                  </a:lnTo>
                  <a:lnTo>
                    <a:pt x="189" y="193"/>
                  </a:lnTo>
                  <a:lnTo>
                    <a:pt x="189" y="192"/>
                  </a:lnTo>
                  <a:lnTo>
                    <a:pt x="190" y="192"/>
                  </a:lnTo>
                  <a:lnTo>
                    <a:pt x="191" y="191"/>
                  </a:lnTo>
                  <a:lnTo>
                    <a:pt x="191" y="191"/>
                  </a:lnTo>
                  <a:lnTo>
                    <a:pt x="192" y="191"/>
                  </a:lnTo>
                  <a:lnTo>
                    <a:pt x="192" y="190"/>
                  </a:lnTo>
                  <a:lnTo>
                    <a:pt x="193" y="190"/>
                  </a:lnTo>
                  <a:lnTo>
                    <a:pt x="193" y="189"/>
                  </a:lnTo>
                  <a:lnTo>
                    <a:pt x="194" y="189"/>
                  </a:lnTo>
                  <a:lnTo>
                    <a:pt x="195" y="189"/>
                  </a:lnTo>
                  <a:lnTo>
                    <a:pt x="195" y="188"/>
                  </a:lnTo>
                  <a:lnTo>
                    <a:pt x="196" y="188"/>
                  </a:lnTo>
                  <a:lnTo>
                    <a:pt x="196" y="187"/>
                  </a:lnTo>
                  <a:lnTo>
                    <a:pt x="197" y="187"/>
                  </a:lnTo>
                  <a:lnTo>
                    <a:pt x="198" y="186"/>
                  </a:lnTo>
                  <a:lnTo>
                    <a:pt x="198" y="186"/>
                  </a:lnTo>
                  <a:lnTo>
                    <a:pt x="199" y="186"/>
                  </a:lnTo>
                  <a:lnTo>
                    <a:pt x="199" y="185"/>
                  </a:lnTo>
                  <a:lnTo>
                    <a:pt x="200" y="185"/>
                  </a:lnTo>
                  <a:lnTo>
                    <a:pt x="200" y="184"/>
                  </a:lnTo>
                  <a:lnTo>
                    <a:pt x="201" y="184"/>
                  </a:lnTo>
                  <a:lnTo>
                    <a:pt x="201" y="183"/>
                  </a:lnTo>
                  <a:lnTo>
                    <a:pt x="202" y="183"/>
                  </a:lnTo>
                  <a:lnTo>
                    <a:pt x="203" y="182"/>
                  </a:lnTo>
                  <a:lnTo>
                    <a:pt x="203" y="182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6" y="180"/>
                  </a:lnTo>
                  <a:lnTo>
                    <a:pt x="206" y="179"/>
                  </a:lnTo>
                  <a:lnTo>
                    <a:pt x="207" y="179"/>
                  </a:lnTo>
                  <a:lnTo>
                    <a:pt x="207" y="178"/>
                  </a:lnTo>
                  <a:lnTo>
                    <a:pt x="208" y="178"/>
                  </a:lnTo>
                  <a:lnTo>
                    <a:pt x="208" y="177"/>
                  </a:lnTo>
                  <a:lnTo>
                    <a:pt x="209" y="177"/>
                  </a:lnTo>
                  <a:lnTo>
                    <a:pt x="209" y="176"/>
                  </a:lnTo>
                  <a:lnTo>
                    <a:pt x="210" y="176"/>
                  </a:lnTo>
                  <a:lnTo>
                    <a:pt x="210" y="175"/>
                  </a:lnTo>
                  <a:lnTo>
                    <a:pt x="211" y="175"/>
                  </a:lnTo>
                  <a:lnTo>
                    <a:pt x="211" y="174"/>
                  </a:lnTo>
                  <a:lnTo>
                    <a:pt x="212" y="174"/>
                  </a:lnTo>
                  <a:lnTo>
                    <a:pt x="212" y="173"/>
                  </a:lnTo>
                  <a:lnTo>
                    <a:pt x="213" y="172"/>
                  </a:lnTo>
                  <a:lnTo>
                    <a:pt x="213" y="172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0"/>
                  </a:lnTo>
                  <a:lnTo>
                    <a:pt x="215" y="170"/>
                  </a:lnTo>
                  <a:lnTo>
                    <a:pt x="215" y="169"/>
                  </a:lnTo>
                  <a:lnTo>
                    <a:pt x="216" y="169"/>
                  </a:lnTo>
                  <a:lnTo>
                    <a:pt x="216" y="168"/>
                  </a:lnTo>
                  <a:lnTo>
                    <a:pt x="217" y="168"/>
                  </a:lnTo>
                  <a:lnTo>
                    <a:pt x="217" y="167"/>
                  </a:lnTo>
                  <a:lnTo>
                    <a:pt x="218" y="167"/>
                  </a:lnTo>
                  <a:lnTo>
                    <a:pt x="218" y="166"/>
                  </a:lnTo>
                  <a:lnTo>
                    <a:pt x="218" y="165"/>
                  </a:lnTo>
                  <a:lnTo>
                    <a:pt x="219" y="165"/>
                  </a:lnTo>
                  <a:lnTo>
                    <a:pt x="219" y="164"/>
                  </a:lnTo>
                  <a:lnTo>
                    <a:pt x="220" y="164"/>
                  </a:lnTo>
                  <a:lnTo>
                    <a:pt x="220" y="163"/>
                  </a:lnTo>
                  <a:lnTo>
                    <a:pt x="220" y="163"/>
                  </a:lnTo>
                  <a:lnTo>
                    <a:pt x="221" y="162"/>
                  </a:lnTo>
                  <a:lnTo>
                    <a:pt x="221" y="162"/>
                  </a:lnTo>
                  <a:lnTo>
                    <a:pt x="222" y="161"/>
                  </a:lnTo>
                  <a:lnTo>
                    <a:pt x="222" y="160"/>
                  </a:lnTo>
                  <a:lnTo>
                    <a:pt x="222" y="160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23" y="158"/>
                  </a:lnTo>
                  <a:lnTo>
                    <a:pt x="224" y="158"/>
                  </a:lnTo>
                  <a:lnTo>
                    <a:pt x="224" y="157"/>
                  </a:lnTo>
                  <a:lnTo>
                    <a:pt x="225" y="156"/>
                  </a:lnTo>
                  <a:lnTo>
                    <a:pt x="225" y="156"/>
                  </a:lnTo>
                  <a:lnTo>
                    <a:pt x="225" y="155"/>
                  </a:lnTo>
                  <a:lnTo>
                    <a:pt x="226" y="155"/>
                  </a:lnTo>
                  <a:lnTo>
                    <a:pt x="226" y="154"/>
                  </a:lnTo>
                  <a:lnTo>
                    <a:pt x="226" y="153"/>
                  </a:lnTo>
                  <a:lnTo>
                    <a:pt x="227" y="153"/>
                  </a:lnTo>
                  <a:lnTo>
                    <a:pt x="227" y="152"/>
                  </a:lnTo>
                  <a:lnTo>
                    <a:pt x="227" y="152"/>
                  </a:lnTo>
                  <a:lnTo>
                    <a:pt x="228" y="151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9" y="149"/>
                  </a:lnTo>
                  <a:lnTo>
                    <a:pt x="229" y="148"/>
                  </a:lnTo>
                  <a:lnTo>
                    <a:pt x="229" y="147"/>
                  </a:lnTo>
                  <a:lnTo>
                    <a:pt x="230" y="147"/>
                  </a:lnTo>
                  <a:lnTo>
                    <a:pt x="230" y="146"/>
                  </a:lnTo>
                  <a:lnTo>
                    <a:pt x="230" y="145"/>
                  </a:lnTo>
                  <a:lnTo>
                    <a:pt x="231" y="145"/>
                  </a:lnTo>
                  <a:lnTo>
                    <a:pt x="231" y="144"/>
                  </a:lnTo>
                  <a:lnTo>
                    <a:pt x="231" y="144"/>
                  </a:lnTo>
                  <a:lnTo>
                    <a:pt x="231" y="143"/>
                  </a:lnTo>
                  <a:lnTo>
                    <a:pt x="232" y="142"/>
                  </a:lnTo>
                  <a:lnTo>
                    <a:pt x="232" y="142"/>
                  </a:lnTo>
                  <a:lnTo>
                    <a:pt x="232" y="141"/>
                  </a:lnTo>
                  <a:lnTo>
                    <a:pt x="232" y="140"/>
                  </a:lnTo>
                  <a:lnTo>
                    <a:pt x="233" y="140"/>
                  </a:lnTo>
                  <a:lnTo>
                    <a:pt x="233" y="139"/>
                  </a:lnTo>
                  <a:lnTo>
                    <a:pt x="233" y="139"/>
                  </a:lnTo>
                  <a:lnTo>
                    <a:pt x="233" y="138"/>
                  </a:lnTo>
                  <a:lnTo>
                    <a:pt x="233" y="137"/>
                  </a:lnTo>
                  <a:lnTo>
                    <a:pt x="234" y="137"/>
                  </a:lnTo>
                  <a:lnTo>
                    <a:pt x="234" y="136"/>
                  </a:lnTo>
                  <a:lnTo>
                    <a:pt x="234" y="135"/>
                  </a:lnTo>
                  <a:lnTo>
                    <a:pt x="234" y="135"/>
                  </a:lnTo>
                  <a:lnTo>
                    <a:pt x="234" y="134"/>
                  </a:lnTo>
                  <a:lnTo>
                    <a:pt x="235" y="133"/>
                  </a:lnTo>
                  <a:lnTo>
                    <a:pt x="235" y="133"/>
                  </a:lnTo>
                  <a:lnTo>
                    <a:pt x="235" y="132"/>
                  </a:lnTo>
                  <a:lnTo>
                    <a:pt x="235" y="131"/>
                  </a:lnTo>
                  <a:lnTo>
                    <a:pt x="235" y="131"/>
                  </a:lnTo>
                  <a:lnTo>
                    <a:pt x="236" y="130"/>
                  </a:lnTo>
                  <a:lnTo>
                    <a:pt x="236" y="130"/>
                  </a:lnTo>
                  <a:lnTo>
                    <a:pt x="236" y="129"/>
                  </a:lnTo>
                  <a:lnTo>
                    <a:pt x="236" y="128"/>
                  </a:lnTo>
                  <a:lnTo>
                    <a:pt x="236" y="128"/>
                  </a:lnTo>
                  <a:lnTo>
                    <a:pt x="236" y="127"/>
                  </a:lnTo>
                  <a:lnTo>
                    <a:pt x="237" y="126"/>
                  </a:lnTo>
                  <a:lnTo>
                    <a:pt x="237" y="126"/>
                  </a:lnTo>
                  <a:lnTo>
                    <a:pt x="237" y="125"/>
                  </a:lnTo>
                  <a:lnTo>
                    <a:pt x="237" y="124"/>
                  </a:lnTo>
                  <a:lnTo>
                    <a:pt x="237" y="124"/>
                  </a:lnTo>
                  <a:lnTo>
                    <a:pt x="237" y="123"/>
                  </a:lnTo>
                  <a:lnTo>
                    <a:pt x="237" y="122"/>
                  </a:lnTo>
                  <a:lnTo>
                    <a:pt x="237" y="122"/>
                  </a:lnTo>
                  <a:lnTo>
                    <a:pt x="237" y="121"/>
                  </a:lnTo>
                  <a:lnTo>
                    <a:pt x="238" y="120"/>
                  </a:lnTo>
                  <a:lnTo>
                    <a:pt x="238" y="120"/>
                  </a:lnTo>
                  <a:lnTo>
                    <a:pt x="238" y="119"/>
                  </a:lnTo>
                  <a:lnTo>
                    <a:pt x="238" y="118"/>
                  </a:lnTo>
                  <a:lnTo>
                    <a:pt x="238" y="118"/>
                  </a:lnTo>
                  <a:lnTo>
                    <a:pt x="238" y="117"/>
                  </a:lnTo>
                  <a:lnTo>
                    <a:pt x="238" y="116"/>
                  </a:lnTo>
                  <a:lnTo>
                    <a:pt x="238" y="116"/>
                  </a:lnTo>
                  <a:lnTo>
                    <a:pt x="238" y="115"/>
                  </a:lnTo>
                  <a:lnTo>
                    <a:pt x="238" y="114"/>
                  </a:lnTo>
                  <a:lnTo>
                    <a:pt x="238" y="114"/>
                  </a:lnTo>
                  <a:lnTo>
                    <a:pt x="238" y="113"/>
                  </a:lnTo>
                  <a:lnTo>
                    <a:pt x="238" y="112"/>
                  </a:lnTo>
                  <a:lnTo>
                    <a:pt x="238" y="112"/>
                  </a:lnTo>
                  <a:lnTo>
                    <a:pt x="239" y="111"/>
                  </a:lnTo>
                  <a:lnTo>
                    <a:pt x="239" y="110"/>
                  </a:lnTo>
                  <a:lnTo>
                    <a:pt x="239" y="110"/>
                  </a:lnTo>
                  <a:lnTo>
                    <a:pt x="239" y="109"/>
                  </a:lnTo>
                  <a:lnTo>
                    <a:pt x="239" y="108"/>
                  </a:lnTo>
                  <a:lnTo>
                    <a:pt x="239" y="108"/>
                  </a:lnTo>
                  <a:lnTo>
                    <a:pt x="239" y="107"/>
                  </a:lnTo>
                  <a:lnTo>
                    <a:pt x="239" y="106"/>
                  </a:lnTo>
                  <a:lnTo>
                    <a:pt x="239" y="106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50000"/>
              </a:schemeClr>
            </a:solidFill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F9C0C412-4554-4606-A2A1-F26DBE766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" y="1289"/>
              <a:ext cx="43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CR_PR_DN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9">
              <a:extLst>
                <a:ext uri="{FF2B5EF4-FFF2-40B4-BE49-F238E27FC236}">
                  <a16:creationId xmlns:a16="http://schemas.microsoft.com/office/drawing/2014/main" id="{100F8140-241E-4AC9-941F-BFD983B5E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4" y="2558"/>
              <a:ext cx="26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</a:rPr>
                <a:t>PD_UP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10">
              <a:extLst>
                <a:ext uri="{FF2B5EF4-FFF2-40B4-BE49-F238E27FC236}">
                  <a16:creationId xmlns:a16="http://schemas.microsoft.com/office/drawing/2014/main" id="{A7BA1475-8CD8-4894-8BA3-C0DB9C072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6" y="2566"/>
              <a:ext cx="27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</a:rPr>
                <a:t>CR_DN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4B503D82-14CC-48D7-8AC5-32089E345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629"/>
              <a:ext cx="12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17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32C36FAD-2473-41DF-8527-18EDFF3FE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2391"/>
              <a:ext cx="168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278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BC63F22D-C7BA-4518-A749-F7346B733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4" y="1950"/>
              <a:ext cx="7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467B615D-2040-4C68-8730-41A30B393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1" y="2391"/>
              <a:ext cx="12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69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15">
              <a:extLst>
                <a:ext uri="{FF2B5EF4-FFF2-40B4-BE49-F238E27FC236}">
                  <a16:creationId xmlns:a16="http://schemas.microsoft.com/office/drawing/2014/main" id="{7CABE666-F18C-4C2C-8856-DDD688291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0" y="1950"/>
              <a:ext cx="124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16E2414F-D48B-4748-A455-673B9E201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9" y="2511"/>
              <a:ext cx="7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C10CA040-B4C3-416A-8941-079B4BFDE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9" y="2137"/>
              <a:ext cx="76" cy="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ADE0E8C4-BC35-404C-9039-8271103FDDC5}"/>
              </a:ext>
            </a:extLst>
          </p:cNvPr>
          <p:cNvSpPr/>
          <p:nvPr/>
        </p:nvSpPr>
        <p:spPr>
          <a:xfrm>
            <a:off x="232197" y="1325306"/>
            <a:ext cx="7250643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dirty="0"/>
              <a:t> [1] "GO_REGULATION_OF_STEM_CELL_DIFFERENTIATION"                    </a:t>
            </a:r>
          </a:p>
          <a:p>
            <a:r>
              <a:rPr lang="en-US" altLang="ja-JP" sz="1600" dirty="0"/>
              <a:t> [2] "GO_MESENCHYMAL_TO_EPITHELIAL_TRANSITION"                       </a:t>
            </a:r>
          </a:p>
          <a:p>
            <a:r>
              <a:rPr lang="en-US" altLang="ja-JP" sz="1600" dirty="0"/>
              <a:t> [3] "GSE45382_UNTREATED_VS_TGFB_TREATED_MACROPHAGES"                                                        </a:t>
            </a:r>
          </a:p>
          <a:p>
            <a:r>
              <a:rPr lang="en-US" altLang="ja-JP" sz="1600" dirty="0"/>
              <a:t> [4] "KANG_GIST_WITH_PDGFRA"                                         </a:t>
            </a:r>
          </a:p>
          <a:p>
            <a:r>
              <a:rPr lang="en-US" altLang="ja-JP" sz="1600" dirty="0"/>
              <a:t> [5] "GO_REGULATION_OF_GROWTH_HORMONE_SECRETION"                     </a:t>
            </a:r>
          </a:p>
          <a:p>
            <a:r>
              <a:rPr lang="en-US" altLang="ja-JP" sz="1600" dirty="0"/>
              <a:t> [6] "GSE40273_EOS_KO_VS_WT_TREG"                                    </a:t>
            </a:r>
          </a:p>
          <a:p>
            <a:r>
              <a:rPr lang="en-US" altLang="ja-JP" sz="1600" dirty="0"/>
              <a:t> [7] "GO_REGULATION_OF_CELL_CELL_ADHESION_MEDIATED_BY_CADHERIN"                            </a:t>
            </a:r>
          </a:p>
          <a:p>
            <a:r>
              <a:rPr lang="en-US" altLang="ja-JP" sz="1600" dirty="0"/>
              <a:t> [8] "GO_POSITIVE_REGULATION_OF_EPITHELIAL_TO_MESENCHYMAL_TRANSITION"</a:t>
            </a:r>
          </a:p>
          <a:p>
            <a:r>
              <a:rPr lang="en-US" altLang="ja-JP" sz="1600" dirty="0"/>
              <a:t> [9] "GO_POSITIVE_REGULATION_OF_STEM_CELL_DIFFERENTIATION"           </a:t>
            </a: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A706B3CE-01CE-4137-A9BD-84742E461078}"/>
              </a:ext>
            </a:extLst>
          </p:cNvPr>
          <p:cNvCxnSpPr>
            <a:cxnSpLocks/>
          </p:cNvCxnSpPr>
          <p:nvPr/>
        </p:nvCxnSpPr>
        <p:spPr>
          <a:xfrm flipH="1" flipV="1">
            <a:off x="4176291" y="3633630"/>
            <a:ext cx="579438" cy="105013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楕円 36">
            <a:extLst>
              <a:ext uri="{FF2B5EF4-FFF2-40B4-BE49-F238E27FC236}">
                <a16:creationId xmlns:a16="http://schemas.microsoft.com/office/drawing/2014/main" id="{A315D4C6-EF01-4DD4-93C3-4AE1D566BB1D}"/>
              </a:ext>
            </a:extLst>
          </p:cNvPr>
          <p:cNvSpPr/>
          <p:nvPr/>
        </p:nvSpPr>
        <p:spPr>
          <a:xfrm>
            <a:off x="4693816" y="4718052"/>
            <a:ext cx="258762" cy="2508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3D4773-8C1C-43AD-86FA-224F3BA3E1CC}"/>
              </a:ext>
            </a:extLst>
          </p:cNvPr>
          <p:cNvSpPr txBox="1"/>
          <p:nvPr/>
        </p:nvSpPr>
        <p:spPr>
          <a:xfrm>
            <a:off x="127322" y="7707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S7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3F7EC84-A134-4D4F-BD8C-3DFF0067A539}"/>
              </a:ext>
            </a:extLst>
          </p:cNvPr>
          <p:cNvSpPr txBox="1"/>
          <p:nvPr/>
        </p:nvSpPr>
        <p:spPr>
          <a:xfrm>
            <a:off x="145576" y="467302"/>
            <a:ext cx="87798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b="1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Pathway analysis in downregulated genes of responders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973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3619</TotalTime>
  <Words>187</Words>
  <Application>Microsoft Office PowerPoint</Application>
  <PresentationFormat>画面に合わせる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Murakami Ryusuke</dc:creator>
  <cp:lastModifiedBy>Ryusuke Murakami</cp:lastModifiedBy>
  <cp:revision>48</cp:revision>
  <dcterms:created xsi:type="dcterms:W3CDTF">2019-12-02T20:16:37Z</dcterms:created>
  <dcterms:modified xsi:type="dcterms:W3CDTF">2021-03-28T15:14:03Z</dcterms:modified>
</cp:coreProperties>
</file>